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304" r:id="rId4"/>
    <p:sldId id="305"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anbo Miao" initials="Miao" lastIdx="1" clrIdx="0">
    <p:extLst>
      <p:ext uri="{19B8F6BF-5375-455C-9EA6-DF929625EA0E}">
        <p15:presenceInfo xmlns:p15="http://schemas.microsoft.com/office/powerpoint/2012/main" userId="Xuanbo M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6388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94660"/>
  </p:normalViewPr>
  <p:slideViewPr>
    <p:cSldViewPr snapToGrid="0">
      <p:cViewPr>
        <p:scale>
          <a:sx n="125" d="100"/>
          <a:sy n="125" d="100"/>
        </p:scale>
        <p:origin x="1632"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bo" userId="52a29cb4-095e-4b88-8e5b-abe65ecae15b" providerId="ADAL" clId="{65123C54-3A2B-497A-B4DF-AA9B011C3E82}"/>
    <pc:docChg chg="undo redo custSel addSld delSld modSld sldOrd addSection delSection">
      <pc:chgData name="Xuanbo" userId="52a29cb4-095e-4b88-8e5b-abe65ecae15b" providerId="ADAL" clId="{65123C54-3A2B-497A-B4DF-AA9B011C3E82}" dt="2023-02-25T05:33:40.699" v="2374" actId="20577"/>
      <pc:docMkLst>
        <pc:docMk/>
      </pc:docMkLst>
      <pc:sldChg chg="addSp delSp modSp mod">
        <pc:chgData name="Xuanbo" userId="52a29cb4-095e-4b88-8e5b-abe65ecae15b" providerId="ADAL" clId="{65123C54-3A2B-497A-B4DF-AA9B011C3E82}" dt="2023-02-25T05:09:55.594" v="1863" actId="1076"/>
        <pc:sldMkLst>
          <pc:docMk/>
          <pc:sldMk cId="552668685" sldId="257"/>
        </pc:sldMkLst>
        <pc:spChg chg="mod">
          <ac:chgData name="Xuanbo" userId="52a29cb4-095e-4b88-8e5b-abe65ecae15b" providerId="ADAL" clId="{65123C54-3A2B-497A-B4DF-AA9B011C3E82}" dt="2023-02-25T04:42:14.154" v="1360" actId="1076"/>
          <ac:spMkLst>
            <pc:docMk/>
            <pc:sldMk cId="552668685" sldId="257"/>
            <ac:spMk id="7" creationId="{8A8512DB-3D28-7985-AF73-D35B05BD1D43}"/>
          </ac:spMkLst>
        </pc:spChg>
        <pc:spChg chg="mod">
          <ac:chgData name="Xuanbo" userId="52a29cb4-095e-4b88-8e5b-abe65ecae15b" providerId="ADAL" clId="{65123C54-3A2B-497A-B4DF-AA9B011C3E82}" dt="2023-02-25T04:42:14.154" v="1360" actId="1076"/>
          <ac:spMkLst>
            <pc:docMk/>
            <pc:sldMk cId="552668685" sldId="257"/>
            <ac:spMk id="9" creationId="{4536A1E2-19E5-85F2-60D0-8CF11F284471}"/>
          </ac:spMkLst>
        </pc:spChg>
        <pc:spChg chg="mod">
          <ac:chgData name="Xuanbo" userId="52a29cb4-095e-4b88-8e5b-abe65ecae15b" providerId="ADAL" clId="{65123C54-3A2B-497A-B4DF-AA9B011C3E82}" dt="2023-02-25T04:42:14.154" v="1360" actId="1076"/>
          <ac:spMkLst>
            <pc:docMk/>
            <pc:sldMk cId="552668685" sldId="257"/>
            <ac:spMk id="11" creationId="{8870D315-40E3-0EC2-6D56-E03037F01BA6}"/>
          </ac:spMkLst>
        </pc:spChg>
        <pc:spChg chg="mod">
          <ac:chgData name="Xuanbo" userId="52a29cb4-095e-4b88-8e5b-abe65ecae15b" providerId="ADAL" clId="{65123C54-3A2B-497A-B4DF-AA9B011C3E82}" dt="2023-02-25T05:09:55.594" v="1863" actId="1076"/>
          <ac:spMkLst>
            <pc:docMk/>
            <pc:sldMk cId="552668685" sldId="257"/>
            <ac:spMk id="17" creationId="{A38F9D7A-3D85-442F-B4DE-D086862C6FF7}"/>
          </ac:spMkLst>
        </pc:spChg>
        <pc:spChg chg="mod">
          <ac:chgData name="Xuanbo" userId="52a29cb4-095e-4b88-8e5b-abe65ecae15b" providerId="ADAL" clId="{65123C54-3A2B-497A-B4DF-AA9B011C3E82}" dt="2023-02-25T04:42:18.543" v="1363" actId="1076"/>
          <ac:spMkLst>
            <pc:docMk/>
            <pc:sldMk cId="552668685" sldId="257"/>
            <ac:spMk id="18" creationId="{1EAA9979-C218-4DFA-A67E-9A56C9789E18}"/>
          </ac:spMkLst>
        </pc:spChg>
        <pc:spChg chg="add mod">
          <ac:chgData name="Xuanbo" userId="52a29cb4-095e-4b88-8e5b-abe65ecae15b" providerId="ADAL" clId="{65123C54-3A2B-497A-B4DF-AA9B011C3E82}" dt="2023-02-25T04:41:51.551" v="1354" actId="1076"/>
          <ac:spMkLst>
            <pc:docMk/>
            <pc:sldMk cId="552668685" sldId="257"/>
            <ac:spMk id="20" creationId="{717F7E5E-9D5E-4C1E-9239-B05747CD9A74}"/>
          </ac:spMkLst>
        </pc:spChg>
        <pc:spChg chg="add mod">
          <ac:chgData name="Xuanbo" userId="52a29cb4-095e-4b88-8e5b-abe65ecae15b" providerId="ADAL" clId="{65123C54-3A2B-497A-B4DF-AA9B011C3E82}" dt="2023-02-25T04:41:49.015" v="1353" actId="1076"/>
          <ac:spMkLst>
            <pc:docMk/>
            <pc:sldMk cId="552668685" sldId="257"/>
            <ac:spMk id="21" creationId="{724DB35E-DC21-4C2A-8FCF-E69414DAB07F}"/>
          </ac:spMkLst>
        </pc:spChg>
        <pc:spChg chg="add mod">
          <ac:chgData name="Xuanbo" userId="52a29cb4-095e-4b88-8e5b-abe65ecae15b" providerId="ADAL" clId="{65123C54-3A2B-497A-B4DF-AA9B011C3E82}" dt="2023-02-25T04:41:46.038" v="1352" actId="1076"/>
          <ac:spMkLst>
            <pc:docMk/>
            <pc:sldMk cId="552668685" sldId="257"/>
            <ac:spMk id="23" creationId="{3593989F-6325-4E48-BE51-71339184B96F}"/>
          </ac:spMkLst>
        </pc:spChg>
        <pc:spChg chg="del">
          <ac:chgData name="Xuanbo" userId="52a29cb4-095e-4b88-8e5b-abe65ecae15b" providerId="ADAL" clId="{65123C54-3A2B-497A-B4DF-AA9B011C3E82}" dt="2023-02-25T02:52:26.165" v="5" actId="21"/>
          <ac:spMkLst>
            <pc:docMk/>
            <pc:sldMk cId="552668685" sldId="257"/>
            <ac:spMk id="26" creationId="{0407B3E5-CE7A-401C-A1CE-1519C4DA8793}"/>
          </ac:spMkLst>
        </pc:spChg>
        <pc:spChg chg="del">
          <ac:chgData name="Xuanbo" userId="52a29cb4-095e-4b88-8e5b-abe65ecae15b" providerId="ADAL" clId="{65123C54-3A2B-497A-B4DF-AA9B011C3E82}" dt="2023-02-25T02:52:26.165" v="5" actId="21"/>
          <ac:spMkLst>
            <pc:docMk/>
            <pc:sldMk cId="552668685" sldId="257"/>
            <ac:spMk id="28" creationId="{CC0E7717-3020-4A18-BC55-99C5EEDFAACD}"/>
          </ac:spMkLst>
        </pc:spChg>
        <pc:spChg chg="del">
          <ac:chgData name="Xuanbo" userId="52a29cb4-095e-4b88-8e5b-abe65ecae15b" providerId="ADAL" clId="{65123C54-3A2B-497A-B4DF-AA9B011C3E82}" dt="2023-02-25T02:52:26.165" v="5" actId="21"/>
          <ac:spMkLst>
            <pc:docMk/>
            <pc:sldMk cId="552668685" sldId="257"/>
            <ac:spMk id="29" creationId="{ACB66BD8-7374-4491-900C-0E255A8CA2F0}"/>
          </ac:spMkLst>
        </pc:spChg>
        <pc:grpChg chg="mod">
          <ac:chgData name="Xuanbo" userId="52a29cb4-095e-4b88-8e5b-abe65ecae15b" providerId="ADAL" clId="{65123C54-3A2B-497A-B4DF-AA9B011C3E82}" dt="2023-02-25T04:42:14.154" v="1360" actId="1076"/>
          <ac:grpSpMkLst>
            <pc:docMk/>
            <pc:sldMk cId="552668685" sldId="257"/>
            <ac:grpSpMk id="2" creationId="{89DA59E5-C499-C8AA-1580-49E9A24F5B35}"/>
          </ac:grpSpMkLst>
        </pc:grpChg>
        <pc:grpChg chg="add del mod">
          <ac:chgData name="Xuanbo" userId="52a29cb4-095e-4b88-8e5b-abe65ecae15b" providerId="ADAL" clId="{65123C54-3A2B-497A-B4DF-AA9B011C3E82}" dt="2023-02-25T04:39:47.617" v="1295" actId="165"/>
          <ac:grpSpMkLst>
            <pc:docMk/>
            <pc:sldMk cId="552668685" sldId="257"/>
            <ac:grpSpMk id="3" creationId="{60EEC91E-D491-48BB-8674-88A983C04CA8}"/>
          </ac:grpSpMkLst>
        </pc:grpChg>
        <pc:picChg chg="del">
          <ac:chgData name="Xuanbo" userId="52a29cb4-095e-4b88-8e5b-abe65ecae15b" providerId="ADAL" clId="{65123C54-3A2B-497A-B4DF-AA9B011C3E82}" dt="2023-02-25T02:52:26.165" v="5" actId="21"/>
          <ac:picMkLst>
            <pc:docMk/>
            <pc:sldMk cId="552668685" sldId="257"/>
            <ac:picMk id="6" creationId="{A23A1939-A937-4416-A7B4-8A107ABA2B22}"/>
          </ac:picMkLst>
        </pc:picChg>
        <pc:picChg chg="del">
          <ac:chgData name="Xuanbo" userId="52a29cb4-095e-4b88-8e5b-abe65ecae15b" providerId="ADAL" clId="{65123C54-3A2B-497A-B4DF-AA9B011C3E82}" dt="2023-02-25T02:52:26.165" v="5" actId="21"/>
          <ac:picMkLst>
            <pc:docMk/>
            <pc:sldMk cId="552668685" sldId="257"/>
            <ac:picMk id="10" creationId="{B4A64A85-6265-48B6-842D-9341D0872C25}"/>
          </ac:picMkLst>
        </pc:picChg>
        <pc:picChg chg="add mod topLvl">
          <ac:chgData name="Xuanbo" userId="52a29cb4-095e-4b88-8e5b-abe65ecae15b" providerId="ADAL" clId="{65123C54-3A2B-497A-B4DF-AA9B011C3E82}" dt="2023-02-25T04:39:47.617" v="1295" actId="165"/>
          <ac:picMkLst>
            <pc:docMk/>
            <pc:sldMk cId="552668685" sldId="257"/>
            <ac:picMk id="15" creationId="{CF807EC0-E3FC-4A9A-A245-57C5C3F31A49}"/>
          </ac:picMkLst>
        </pc:picChg>
        <pc:picChg chg="add mod topLvl">
          <ac:chgData name="Xuanbo" userId="52a29cb4-095e-4b88-8e5b-abe65ecae15b" providerId="ADAL" clId="{65123C54-3A2B-497A-B4DF-AA9B011C3E82}" dt="2023-02-25T04:39:50.671" v="1296" actId="1076"/>
          <ac:picMkLst>
            <pc:docMk/>
            <pc:sldMk cId="552668685" sldId="257"/>
            <ac:picMk id="16" creationId="{9E08D50D-143D-4559-8E72-9C1D45101061}"/>
          </ac:picMkLst>
        </pc:picChg>
        <pc:picChg chg="add mod topLvl">
          <ac:chgData name="Xuanbo" userId="52a29cb4-095e-4b88-8e5b-abe65ecae15b" providerId="ADAL" clId="{65123C54-3A2B-497A-B4DF-AA9B011C3E82}" dt="2023-02-25T04:39:47.617" v="1295" actId="165"/>
          <ac:picMkLst>
            <pc:docMk/>
            <pc:sldMk cId="552668685" sldId="257"/>
            <ac:picMk id="19" creationId="{39E13BE7-4CFD-4D3D-AA3F-6314F348D0D8}"/>
          </ac:picMkLst>
        </pc:picChg>
        <pc:picChg chg="del">
          <ac:chgData name="Xuanbo" userId="52a29cb4-095e-4b88-8e5b-abe65ecae15b" providerId="ADAL" clId="{65123C54-3A2B-497A-B4DF-AA9B011C3E82}" dt="2023-02-25T02:52:26.165" v="5" actId="21"/>
          <ac:picMkLst>
            <pc:docMk/>
            <pc:sldMk cId="552668685" sldId="257"/>
            <ac:picMk id="30" creationId="{3356447B-58D2-4F8B-A28C-51F79511AC4F}"/>
          </ac:picMkLst>
        </pc:picChg>
      </pc:sldChg>
      <pc:sldChg chg="addSp delSp modSp mod">
        <pc:chgData name="Xuanbo" userId="52a29cb4-095e-4b88-8e5b-abe65ecae15b" providerId="ADAL" clId="{65123C54-3A2B-497A-B4DF-AA9B011C3E82}" dt="2023-02-25T04:47:02.001" v="1454" actId="20577"/>
        <pc:sldMkLst>
          <pc:docMk/>
          <pc:sldMk cId="2521337418" sldId="275"/>
        </pc:sldMkLst>
        <pc:spChg chg="del mod">
          <ac:chgData name="Xuanbo" userId="52a29cb4-095e-4b88-8e5b-abe65ecae15b" providerId="ADAL" clId="{65123C54-3A2B-497A-B4DF-AA9B011C3E82}" dt="2023-02-25T04:08:38.434" v="928" actId="478"/>
          <ac:spMkLst>
            <pc:docMk/>
            <pc:sldMk cId="2521337418" sldId="275"/>
            <ac:spMk id="15" creationId="{AE0F84E0-2C8F-46A6-A837-5F04D710B315}"/>
          </ac:spMkLst>
        </pc:spChg>
        <pc:spChg chg="del">
          <ac:chgData name="Xuanbo" userId="52a29cb4-095e-4b88-8e5b-abe65ecae15b" providerId="ADAL" clId="{65123C54-3A2B-497A-B4DF-AA9B011C3E82}" dt="2023-02-25T02:52:40.432" v="11" actId="21"/>
          <ac:spMkLst>
            <pc:docMk/>
            <pc:sldMk cId="2521337418" sldId="275"/>
            <ac:spMk id="26" creationId="{56071444-5EE6-44DA-A30A-9BEAB1F27970}"/>
          </ac:spMkLst>
        </pc:spChg>
        <pc:spChg chg="add del mod">
          <ac:chgData name="Xuanbo" userId="52a29cb4-095e-4b88-8e5b-abe65ecae15b" providerId="ADAL" clId="{65123C54-3A2B-497A-B4DF-AA9B011C3E82}" dt="2023-02-25T04:46:52.813" v="1441" actId="478"/>
          <ac:spMkLst>
            <pc:docMk/>
            <pc:sldMk cId="2521337418" sldId="275"/>
            <ac:spMk id="35" creationId="{13B8C6FD-BB8E-4DFA-A967-E7DDF6EC3321}"/>
          </ac:spMkLst>
        </pc:spChg>
        <pc:spChg chg="add mod">
          <ac:chgData name="Xuanbo" userId="52a29cb4-095e-4b88-8e5b-abe65ecae15b" providerId="ADAL" clId="{65123C54-3A2B-497A-B4DF-AA9B011C3E82}" dt="2023-02-25T04:47:02.001" v="1454" actId="20577"/>
          <ac:spMkLst>
            <pc:docMk/>
            <pc:sldMk cId="2521337418" sldId="275"/>
            <ac:spMk id="41" creationId="{A0872A04-6AD9-4A2B-B7F3-153DFDB57205}"/>
          </ac:spMkLst>
        </pc:spChg>
        <pc:spChg chg="del">
          <ac:chgData name="Xuanbo" userId="52a29cb4-095e-4b88-8e5b-abe65ecae15b" providerId="ADAL" clId="{65123C54-3A2B-497A-B4DF-AA9B011C3E82}" dt="2023-02-25T02:52:40.432" v="11" actId="21"/>
          <ac:spMkLst>
            <pc:docMk/>
            <pc:sldMk cId="2521337418" sldId="275"/>
            <ac:spMk id="65" creationId="{9BF96ACB-FA41-4ED8-B0C0-496464B25ECF}"/>
          </ac:spMkLst>
        </pc:spChg>
        <pc:spChg chg="del">
          <ac:chgData name="Xuanbo" userId="52a29cb4-095e-4b88-8e5b-abe65ecae15b" providerId="ADAL" clId="{65123C54-3A2B-497A-B4DF-AA9B011C3E82}" dt="2023-02-25T02:52:37.979" v="10" actId="21"/>
          <ac:spMkLst>
            <pc:docMk/>
            <pc:sldMk cId="2521337418" sldId="275"/>
            <ac:spMk id="68" creationId="{2DA3DE1C-65CD-4EC1-A5FA-15E5E88EF8B3}"/>
          </ac:spMkLst>
        </pc:spChg>
        <pc:spChg chg="del">
          <ac:chgData name="Xuanbo" userId="52a29cb4-095e-4b88-8e5b-abe65ecae15b" providerId="ADAL" clId="{65123C54-3A2B-497A-B4DF-AA9B011C3E82}" dt="2023-02-25T02:52:37.979" v="10" actId="21"/>
          <ac:spMkLst>
            <pc:docMk/>
            <pc:sldMk cId="2521337418" sldId="275"/>
            <ac:spMk id="78" creationId="{4F72936C-4FF5-4487-AC49-26DDA2EF8D30}"/>
          </ac:spMkLst>
        </pc:spChg>
        <pc:spChg chg="del">
          <ac:chgData name="Xuanbo" userId="52a29cb4-095e-4b88-8e5b-abe65ecae15b" providerId="ADAL" clId="{65123C54-3A2B-497A-B4DF-AA9B011C3E82}" dt="2023-02-25T02:52:37.979" v="10" actId="21"/>
          <ac:spMkLst>
            <pc:docMk/>
            <pc:sldMk cId="2521337418" sldId="275"/>
            <ac:spMk id="81" creationId="{30EFBA89-C114-4E85-94CD-E525F49AA9C2}"/>
          </ac:spMkLst>
        </pc:spChg>
        <pc:spChg chg="del">
          <ac:chgData name="Xuanbo" userId="52a29cb4-095e-4b88-8e5b-abe65ecae15b" providerId="ADAL" clId="{65123C54-3A2B-497A-B4DF-AA9B011C3E82}" dt="2023-02-25T02:52:37.979" v="10" actId="21"/>
          <ac:spMkLst>
            <pc:docMk/>
            <pc:sldMk cId="2521337418" sldId="275"/>
            <ac:spMk id="100" creationId="{60628FF6-0AF6-4764-A96C-5C42C24AAE45}"/>
          </ac:spMkLst>
        </pc:spChg>
        <pc:spChg chg="del">
          <ac:chgData name="Xuanbo" userId="52a29cb4-095e-4b88-8e5b-abe65ecae15b" providerId="ADAL" clId="{65123C54-3A2B-497A-B4DF-AA9B011C3E82}" dt="2023-02-25T02:52:37.979" v="10" actId="21"/>
          <ac:spMkLst>
            <pc:docMk/>
            <pc:sldMk cId="2521337418" sldId="275"/>
            <ac:spMk id="103" creationId="{DDC521CC-C49D-4501-B976-79514DC0FA80}"/>
          </ac:spMkLst>
        </pc:spChg>
        <pc:spChg chg="del">
          <ac:chgData name="Xuanbo" userId="52a29cb4-095e-4b88-8e5b-abe65ecae15b" providerId="ADAL" clId="{65123C54-3A2B-497A-B4DF-AA9B011C3E82}" dt="2023-02-25T02:52:37.979" v="10" actId="21"/>
          <ac:spMkLst>
            <pc:docMk/>
            <pc:sldMk cId="2521337418" sldId="275"/>
            <ac:spMk id="106" creationId="{637300E5-F479-4551-820F-A977BBD65B4A}"/>
          </ac:spMkLst>
        </pc:spChg>
        <pc:picChg chg="del">
          <ac:chgData name="Xuanbo" userId="52a29cb4-095e-4b88-8e5b-abe65ecae15b" providerId="ADAL" clId="{65123C54-3A2B-497A-B4DF-AA9B011C3E82}" dt="2023-02-25T02:52:37.979" v="10" actId="21"/>
          <ac:picMkLst>
            <pc:docMk/>
            <pc:sldMk cId="2521337418" sldId="275"/>
            <ac:picMk id="3" creationId="{B20CCE5E-A772-4A14-A4E4-C2A0313FF314}"/>
          </ac:picMkLst>
        </pc:picChg>
        <pc:picChg chg="add del mod modCrop">
          <ac:chgData name="Xuanbo" userId="52a29cb4-095e-4b88-8e5b-abe65ecae15b" providerId="ADAL" clId="{65123C54-3A2B-497A-B4DF-AA9B011C3E82}" dt="2023-02-25T04:15:58.045" v="981" actId="478"/>
          <ac:picMkLst>
            <pc:docMk/>
            <pc:sldMk cId="2521337418" sldId="275"/>
            <ac:picMk id="4" creationId="{3D0DDB47-9CA0-4C64-B2A0-E3857027C779}"/>
          </ac:picMkLst>
        </pc:picChg>
        <pc:picChg chg="del">
          <ac:chgData name="Xuanbo" userId="52a29cb4-095e-4b88-8e5b-abe65ecae15b" providerId="ADAL" clId="{65123C54-3A2B-497A-B4DF-AA9B011C3E82}" dt="2023-02-25T02:52:37.979" v="10" actId="21"/>
          <ac:picMkLst>
            <pc:docMk/>
            <pc:sldMk cId="2521337418" sldId="275"/>
            <ac:picMk id="7" creationId="{AD02FC29-831F-4099-9D4B-44DBC8213EFD}"/>
          </ac:picMkLst>
        </pc:picChg>
        <pc:picChg chg="del">
          <ac:chgData name="Xuanbo" userId="52a29cb4-095e-4b88-8e5b-abe65ecae15b" providerId="ADAL" clId="{65123C54-3A2B-497A-B4DF-AA9B011C3E82}" dt="2023-02-25T02:52:37.979" v="10" actId="21"/>
          <ac:picMkLst>
            <pc:docMk/>
            <pc:sldMk cId="2521337418" sldId="275"/>
            <ac:picMk id="10" creationId="{7E75A628-44C5-4768-9D36-7BEB78615D99}"/>
          </ac:picMkLst>
        </pc:picChg>
        <pc:picChg chg="del">
          <ac:chgData name="Xuanbo" userId="52a29cb4-095e-4b88-8e5b-abe65ecae15b" providerId="ADAL" clId="{65123C54-3A2B-497A-B4DF-AA9B011C3E82}" dt="2023-02-25T02:52:37.979" v="10" actId="21"/>
          <ac:picMkLst>
            <pc:docMk/>
            <pc:sldMk cId="2521337418" sldId="275"/>
            <ac:picMk id="36" creationId="{CB25E4BD-66F7-4614-83EA-E298C862AD40}"/>
          </ac:picMkLst>
        </pc:picChg>
        <pc:picChg chg="add mod">
          <ac:chgData name="Xuanbo" userId="52a29cb4-095e-4b88-8e5b-abe65ecae15b" providerId="ADAL" clId="{65123C54-3A2B-497A-B4DF-AA9B011C3E82}" dt="2023-02-25T04:15:58.294" v="982"/>
          <ac:picMkLst>
            <pc:docMk/>
            <pc:sldMk cId="2521337418" sldId="275"/>
            <ac:picMk id="37" creationId="{BBEE6EB6-2872-4585-84F2-6E5291C90515}"/>
          </ac:picMkLst>
        </pc:picChg>
        <pc:picChg chg="del">
          <ac:chgData name="Xuanbo" userId="52a29cb4-095e-4b88-8e5b-abe65ecae15b" providerId="ADAL" clId="{65123C54-3A2B-497A-B4DF-AA9B011C3E82}" dt="2023-02-25T02:52:37.979" v="10" actId="21"/>
          <ac:picMkLst>
            <pc:docMk/>
            <pc:sldMk cId="2521337418" sldId="275"/>
            <ac:picMk id="38" creationId="{5E8419F6-F3BC-4B1D-88E1-5037A897C1CF}"/>
          </ac:picMkLst>
        </pc:picChg>
        <pc:picChg chg="del">
          <ac:chgData name="Xuanbo" userId="52a29cb4-095e-4b88-8e5b-abe65ecae15b" providerId="ADAL" clId="{65123C54-3A2B-497A-B4DF-AA9B011C3E82}" dt="2023-02-25T02:52:37.979" v="10" actId="21"/>
          <ac:picMkLst>
            <pc:docMk/>
            <pc:sldMk cId="2521337418" sldId="275"/>
            <ac:picMk id="39" creationId="{E5AA2D57-F112-45BA-B4F9-2FBFC1890306}"/>
          </ac:picMkLst>
        </pc:picChg>
        <pc:picChg chg="del">
          <ac:chgData name="Xuanbo" userId="52a29cb4-095e-4b88-8e5b-abe65ecae15b" providerId="ADAL" clId="{65123C54-3A2B-497A-B4DF-AA9B011C3E82}" dt="2023-02-25T02:52:37.979" v="10" actId="21"/>
          <ac:picMkLst>
            <pc:docMk/>
            <pc:sldMk cId="2521337418" sldId="275"/>
            <ac:picMk id="40" creationId="{D2DF28F4-D043-414F-BBCB-FA6DBF06F917}"/>
          </ac:picMkLst>
        </pc:picChg>
        <pc:picChg chg="del">
          <ac:chgData name="Xuanbo" userId="52a29cb4-095e-4b88-8e5b-abe65ecae15b" providerId="ADAL" clId="{65123C54-3A2B-497A-B4DF-AA9B011C3E82}" dt="2023-02-25T02:52:37.979" v="10" actId="21"/>
          <ac:picMkLst>
            <pc:docMk/>
            <pc:sldMk cId="2521337418" sldId="275"/>
            <ac:picMk id="42" creationId="{73A2F1F1-9244-4D0F-AAC7-C57B479290B5}"/>
          </ac:picMkLst>
        </pc:picChg>
        <pc:picChg chg="del">
          <ac:chgData name="Xuanbo" userId="52a29cb4-095e-4b88-8e5b-abe65ecae15b" providerId="ADAL" clId="{65123C54-3A2B-497A-B4DF-AA9B011C3E82}" dt="2023-02-25T02:52:37.979" v="10" actId="21"/>
          <ac:picMkLst>
            <pc:docMk/>
            <pc:sldMk cId="2521337418" sldId="275"/>
            <ac:picMk id="43" creationId="{A66357D4-A557-48C0-9813-5A3B61F9A5E1}"/>
          </ac:picMkLst>
        </pc:picChg>
        <pc:picChg chg="del">
          <ac:chgData name="Xuanbo" userId="52a29cb4-095e-4b88-8e5b-abe65ecae15b" providerId="ADAL" clId="{65123C54-3A2B-497A-B4DF-AA9B011C3E82}" dt="2023-02-25T02:52:37.979" v="10" actId="21"/>
          <ac:picMkLst>
            <pc:docMk/>
            <pc:sldMk cId="2521337418" sldId="275"/>
            <ac:picMk id="86" creationId="{2EA3A549-9519-4A6B-9DC6-51309A6963EA}"/>
          </ac:picMkLst>
        </pc:picChg>
        <pc:picChg chg="del">
          <ac:chgData name="Xuanbo" userId="52a29cb4-095e-4b88-8e5b-abe65ecae15b" providerId="ADAL" clId="{65123C54-3A2B-497A-B4DF-AA9B011C3E82}" dt="2023-02-25T02:52:37.979" v="10" actId="21"/>
          <ac:picMkLst>
            <pc:docMk/>
            <pc:sldMk cId="2521337418" sldId="275"/>
            <ac:picMk id="88" creationId="{1CC013C3-CB6F-4ED0-BCD0-0087CEC69F26}"/>
          </ac:picMkLst>
        </pc:picChg>
        <pc:picChg chg="del">
          <ac:chgData name="Xuanbo" userId="52a29cb4-095e-4b88-8e5b-abe65ecae15b" providerId="ADAL" clId="{65123C54-3A2B-497A-B4DF-AA9B011C3E82}" dt="2023-02-25T02:52:37.979" v="10" actId="21"/>
          <ac:picMkLst>
            <pc:docMk/>
            <pc:sldMk cId="2521337418" sldId="275"/>
            <ac:picMk id="91" creationId="{5F6235BA-12D2-4E03-8776-D61B2ECE6566}"/>
          </ac:picMkLst>
        </pc:picChg>
        <pc:picChg chg="del">
          <ac:chgData name="Xuanbo" userId="52a29cb4-095e-4b88-8e5b-abe65ecae15b" providerId="ADAL" clId="{65123C54-3A2B-497A-B4DF-AA9B011C3E82}" dt="2023-02-25T02:52:37.979" v="10" actId="21"/>
          <ac:picMkLst>
            <pc:docMk/>
            <pc:sldMk cId="2521337418" sldId="275"/>
            <ac:picMk id="92" creationId="{C4D1DD1D-FF55-4E02-97A8-B2DE0B5E78D0}"/>
          </ac:picMkLst>
        </pc:picChg>
        <pc:picChg chg="del">
          <ac:chgData name="Xuanbo" userId="52a29cb4-095e-4b88-8e5b-abe65ecae15b" providerId="ADAL" clId="{65123C54-3A2B-497A-B4DF-AA9B011C3E82}" dt="2023-02-25T02:52:37.979" v="10" actId="21"/>
          <ac:picMkLst>
            <pc:docMk/>
            <pc:sldMk cId="2521337418" sldId="275"/>
            <ac:picMk id="93" creationId="{CB37FFDE-76BC-48BC-BDB1-D734E46E5D8B}"/>
          </ac:picMkLst>
        </pc:picChg>
        <pc:picChg chg="del">
          <ac:chgData name="Xuanbo" userId="52a29cb4-095e-4b88-8e5b-abe65ecae15b" providerId="ADAL" clId="{65123C54-3A2B-497A-B4DF-AA9B011C3E82}" dt="2023-02-25T02:52:37.979" v="10" actId="21"/>
          <ac:picMkLst>
            <pc:docMk/>
            <pc:sldMk cId="2521337418" sldId="275"/>
            <ac:picMk id="94" creationId="{94F5DAD8-7287-4520-9A4E-B8C81D85D37F}"/>
          </ac:picMkLst>
        </pc:picChg>
        <pc:picChg chg="del">
          <ac:chgData name="Xuanbo" userId="52a29cb4-095e-4b88-8e5b-abe65ecae15b" providerId="ADAL" clId="{65123C54-3A2B-497A-B4DF-AA9B011C3E82}" dt="2023-02-25T02:52:37.979" v="10" actId="21"/>
          <ac:picMkLst>
            <pc:docMk/>
            <pc:sldMk cId="2521337418" sldId="275"/>
            <ac:picMk id="95" creationId="{C25AA3CB-6A11-45E6-8CB3-DEAF42C6D86E}"/>
          </ac:picMkLst>
        </pc:picChg>
        <pc:picChg chg="del">
          <ac:chgData name="Xuanbo" userId="52a29cb4-095e-4b88-8e5b-abe65ecae15b" providerId="ADAL" clId="{65123C54-3A2B-497A-B4DF-AA9B011C3E82}" dt="2023-02-25T02:52:37.979" v="10" actId="21"/>
          <ac:picMkLst>
            <pc:docMk/>
            <pc:sldMk cId="2521337418" sldId="275"/>
            <ac:picMk id="96" creationId="{604BDCA2-08CE-466B-9D77-50D36768B31E}"/>
          </ac:picMkLst>
        </pc:picChg>
        <pc:picChg chg="del">
          <ac:chgData name="Xuanbo" userId="52a29cb4-095e-4b88-8e5b-abe65ecae15b" providerId="ADAL" clId="{65123C54-3A2B-497A-B4DF-AA9B011C3E82}" dt="2023-02-25T02:52:37.979" v="10" actId="21"/>
          <ac:picMkLst>
            <pc:docMk/>
            <pc:sldMk cId="2521337418" sldId="275"/>
            <ac:picMk id="97" creationId="{ADBDD176-AF74-4792-BC51-CEC90E2A8823}"/>
          </ac:picMkLst>
        </pc:picChg>
        <pc:cxnChg chg="del">
          <ac:chgData name="Xuanbo" userId="52a29cb4-095e-4b88-8e5b-abe65ecae15b" providerId="ADAL" clId="{65123C54-3A2B-497A-B4DF-AA9B011C3E82}" dt="2023-02-25T02:52:37.979" v="10" actId="21"/>
          <ac:cxnSpMkLst>
            <pc:docMk/>
            <pc:sldMk cId="2521337418" sldId="275"/>
            <ac:cxnSpMk id="66" creationId="{47B1EB07-C521-452F-8A87-E98B98838F03}"/>
          </ac:cxnSpMkLst>
        </pc:cxnChg>
        <pc:cxnChg chg="del">
          <ac:chgData name="Xuanbo" userId="52a29cb4-095e-4b88-8e5b-abe65ecae15b" providerId="ADAL" clId="{65123C54-3A2B-497A-B4DF-AA9B011C3E82}" dt="2023-02-25T02:52:37.979" v="10" actId="21"/>
          <ac:cxnSpMkLst>
            <pc:docMk/>
            <pc:sldMk cId="2521337418" sldId="275"/>
            <ac:cxnSpMk id="82" creationId="{36A24143-E6D8-4689-B131-FE8B5BEBECC4}"/>
          </ac:cxnSpMkLst>
        </pc:cxnChg>
        <pc:cxnChg chg="del">
          <ac:chgData name="Xuanbo" userId="52a29cb4-095e-4b88-8e5b-abe65ecae15b" providerId="ADAL" clId="{65123C54-3A2B-497A-B4DF-AA9B011C3E82}" dt="2023-02-25T02:52:37.979" v="10" actId="21"/>
          <ac:cxnSpMkLst>
            <pc:docMk/>
            <pc:sldMk cId="2521337418" sldId="275"/>
            <ac:cxnSpMk id="109" creationId="{385B04D8-D591-45C9-BBBB-F6D42B89B857}"/>
          </ac:cxnSpMkLst>
        </pc:cxnChg>
        <pc:cxnChg chg="del">
          <ac:chgData name="Xuanbo" userId="52a29cb4-095e-4b88-8e5b-abe65ecae15b" providerId="ADAL" clId="{65123C54-3A2B-497A-B4DF-AA9B011C3E82}" dt="2023-02-25T02:52:37.979" v="10" actId="21"/>
          <ac:cxnSpMkLst>
            <pc:docMk/>
            <pc:sldMk cId="2521337418" sldId="275"/>
            <ac:cxnSpMk id="111" creationId="{5A71BAE6-D46C-45F6-A300-4940C20EFB01}"/>
          </ac:cxnSpMkLst>
        </pc:cxnChg>
      </pc:sldChg>
      <pc:sldChg chg="addSp delSp modSp del mod">
        <pc:chgData name="Xuanbo" userId="52a29cb4-095e-4b88-8e5b-abe65ecae15b" providerId="ADAL" clId="{65123C54-3A2B-497A-B4DF-AA9B011C3E82}" dt="2023-02-25T05:08:19.944" v="1860" actId="2696"/>
        <pc:sldMkLst>
          <pc:docMk/>
          <pc:sldMk cId="2405039341" sldId="277"/>
        </pc:sldMkLst>
        <pc:spChg chg="mod">
          <ac:chgData name="Xuanbo" userId="52a29cb4-095e-4b88-8e5b-abe65ecae15b" providerId="ADAL" clId="{65123C54-3A2B-497A-B4DF-AA9B011C3E82}" dt="2023-02-25T02:57:48.054" v="77" actId="1076"/>
          <ac:spMkLst>
            <pc:docMk/>
            <pc:sldMk cId="2405039341" sldId="277"/>
            <ac:spMk id="19" creationId="{B5E49AF6-05EF-4AF4-A296-7079AC8BA2B1}"/>
          </ac:spMkLst>
        </pc:spChg>
        <pc:spChg chg="mod">
          <ac:chgData name="Xuanbo" userId="52a29cb4-095e-4b88-8e5b-abe65ecae15b" providerId="ADAL" clId="{65123C54-3A2B-497A-B4DF-AA9B011C3E82}" dt="2023-02-25T02:57:48.054" v="77" actId="1076"/>
          <ac:spMkLst>
            <pc:docMk/>
            <pc:sldMk cId="2405039341" sldId="277"/>
            <ac:spMk id="20" creationId="{B4035857-B694-4F1F-83C8-CEDA74D0E417}"/>
          </ac:spMkLst>
        </pc:spChg>
        <pc:picChg chg="add del mod">
          <ac:chgData name="Xuanbo" userId="52a29cb4-095e-4b88-8e5b-abe65ecae15b" providerId="ADAL" clId="{65123C54-3A2B-497A-B4DF-AA9B011C3E82}" dt="2023-02-25T02:57:51.522" v="79" actId="21"/>
          <ac:picMkLst>
            <pc:docMk/>
            <pc:sldMk cId="2405039341" sldId="277"/>
            <ac:picMk id="4" creationId="{12EF8411-073A-49F0-847E-4616508BA855}"/>
          </ac:picMkLst>
        </pc:picChg>
        <pc:picChg chg="add del mod">
          <ac:chgData name="Xuanbo" userId="52a29cb4-095e-4b88-8e5b-abe65ecae15b" providerId="ADAL" clId="{65123C54-3A2B-497A-B4DF-AA9B011C3E82}" dt="2023-02-25T02:57:51.522" v="79" actId="21"/>
          <ac:picMkLst>
            <pc:docMk/>
            <pc:sldMk cId="2405039341" sldId="277"/>
            <ac:picMk id="7" creationId="{04066FF0-4C74-4E27-ACFC-2FE7CB320000}"/>
          </ac:picMkLst>
        </pc:picChg>
      </pc:sldChg>
      <pc:sldChg chg="addSp delSp modSp mod">
        <pc:chgData name="Xuanbo" userId="52a29cb4-095e-4b88-8e5b-abe65ecae15b" providerId="ADAL" clId="{65123C54-3A2B-497A-B4DF-AA9B011C3E82}" dt="2023-02-25T05:13:16.076" v="2016" actId="1076"/>
        <pc:sldMkLst>
          <pc:docMk/>
          <pc:sldMk cId="2579405120" sldId="278"/>
        </pc:sldMkLst>
        <pc:spChg chg="mod">
          <ac:chgData name="Xuanbo" userId="52a29cb4-095e-4b88-8e5b-abe65ecae15b" providerId="ADAL" clId="{65123C54-3A2B-497A-B4DF-AA9B011C3E82}" dt="2023-02-25T05:13:16.076" v="2016" actId="1076"/>
          <ac:spMkLst>
            <pc:docMk/>
            <pc:sldMk cId="2579405120" sldId="278"/>
            <ac:spMk id="10" creationId="{D756342A-43F3-4142-A0AD-A65E1882C576}"/>
          </ac:spMkLst>
        </pc:spChg>
        <pc:spChg chg="add mod">
          <ac:chgData name="Xuanbo" userId="52a29cb4-095e-4b88-8e5b-abe65ecae15b" providerId="ADAL" clId="{65123C54-3A2B-497A-B4DF-AA9B011C3E82}" dt="2023-02-25T05:10:21.229" v="1868" actId="1076"/>
          <ac:spMkLst>
            <pc:docMk/>
            <pc:sldMk cId="2579405120" sldId="278"/>
            <ac:spMk id="14" creationId="{5DB328D9-C9FF-42D7-900D-96F86442A67C}"/>
          </ac:spMkLst>
        </pc:spChg>
        <pc:spChg chg="add mod">
          <ac:chgData name="Xuanbo" userId="52a29cb4-095e-4b88-8e5b-abe65ecae15b" providerId="ADAL" clId="{65123C54-3A2B-497A-B4DF-AA9B011C3E82}" dt="2023-02-25T05:10:21.229" v="1868" actId="1076"/>
          <ac:spMkLst>
            <pc:docMk/>
            <pc:sldMk cId="2579405120" sldId="278"/>
            <ac:spMk id="15" creationId="{ECADC96D-DA2D-4183-86DF-BD9374E30A9B}"/>
          </ac:spMkLst>
        </pc:spChg>
        <pc:spChg chg="add mod">
          <ac:chgData name="Xuanbo" userId="52a29cb4-095e-4b88-8e5b-abe65ecae15b" providerId="ADAL" clId="{65123C54-3A2B-497A-B4DF-AA9B011C3E82}" dt="2023-02-25T05:10:21.229" v="1868" actId="1076"/>
          <ac:spMkLst>
            <pc:docMk/>
            <pc:sldMk cId="2579405120" sldId="278"/>
            <ac:spMk id="16" creationId="{A39059D6-37C3-4106-8BAF-F632C27D10D8}"/>
          </ac:spMkLst>
        </pc:spChg>
        <pc:spChg chg="del">
          <ac:chgData name="Xuanbo" userId="52a29cb4-095e-4b88-8e5b-abe65ecae15b" providerId="ADAL" clId="{65123C54-3A2B-497A-B4DF-AA9B011C3E82}" dt="2023-02-25T05:10:11.260" v="1864" actId="478"/>
          <ac:spMkLst>
            <pc:docMk/>
            <pc:sldMk cId="2579405120" sldId="278"/>
            <ac:spMk id="26" creationId="{C2B97B8D-7AE9-4C6F-91F6-E0054FEBCEA2}"/>
          </ac:spMkLst>
        </pc:spChg>
        <pc:spChg chg="del">
          <ac:chgData name="Xuanbo" userId="52a29cb4-095e-4b88-8e5b-abe65ecae15b" providerId="ADAL" clId="{65123C54-3A2B-497A-B4DF-AA9B011C3E82}" dt="2023-02-25T05:10:11.260" v="1864" actId="478"/>
          <ac:spMkLst>
            <pc:docMk/>
            <pc:sldMk cId="2579405120" sldId="278"/>
            <ac:spMk id="27" creationId="{41454446-E733-48E2-A8B2-98C4C6EBE6ED}"/>
          </ac:spMkLst>
        </pc:spChg>
        <pc:spChg chg="del">
          <ac:chgData name="Xuanbo" userId="52a29cb4-095e-4b88-8e5b-abe65ecae15b" providerId="ADAL" clId="{65123C54-3A2B-497A-B4DF-AA9B011C3E82}" dt="2023-02-25T05:10:11.260" v="1864" actId="478"/>
          <ac:spMkLst>
            <pc:docMk/>
            <pc:sldMk cId="2579405120" sldId="278"/>
            <ac:spMk id="28" creationId="{72D2A980-5C87-43BF-83FF-1B8157C27FD8}"/>
          </ac:spMkLst>
        </pc:spChg>
        <pc:picChg chg="add mod">
          <ac:chgData name="Xuanbo" userId="52a29cb4-095e-4b88-8e5b-abe65ecae15b" providerId="ADAL" clId="{65123C54-3A2B-497A-B4DF-AA9B011C3E82}" dt="2023-02-25T05:10:17.823" v="1867" actId="1076"/>
          <ac:picMkLst>
            <pc:docMk/>
            <pc:sldMk cId="2579405120" sldId="278"/>
            <ac:picMk id="11" creationId="{DB101BE5-B403-4E87-99E0-C92708A7756F}"/>
          </ac:picMkLst>
        </pc:picChg>
        <pc:picChg chg="add mod">
          <ac:chgData name="Xuanbo" userId="52a29cb4-095e-4b88-8e5b-abe65ecae15b" providerId="ADAL" clId="{65123C54-3A2B-497A-B4DF-AA9B011C3E82}" dt="2023-02-25T05:10:17.823" v="1867" actId="1076"/>
          <ac:picMkLst>
            <pc:docMk/>
            <pc:sldMk cId="2579405120" sldId="278"/>
            <ac:picMk id="12" creationId="{EB10B2C5-72F3-4B16-98C2-649F39CD5DA3}"/>
          </ac:picMkLst>
        </pc:picChg>
        <pc:picChg chg="add mod">
          <ac:chgData name="Xuanbo" userId="52a29cb4-095e-4b88-8e5b-abe65ecae15b" providerId="ADAL" clId="{65123C54-3A2B-497A-B4DF-AA9B011C3E82}" dt="2023-02-25T05:10:17.823" v="1867" actId="1076"/>
          <ac:picMkLst>
            <pc:docMk/>
            <pc:sldMk cId="2579405120" sldId="278"/>
            <ac:picMk id="13" creationId="{79E229B5-2B30-495B-871D-EA8A284E341F}"/>
          </ac:picMkLst>
        </pc:picChg>
        <pc:picChg chg="del">
          <ac:chgData name="Xuanbo" userId="52a29cb4-095e-4b88-8e5b-abe65ecae15b" providerId="ADAL" clId="{65123C54-3A2B-497A-B4DF-AA9B011C3E82}" dt="2023-02-25T05:10:11.260" v="1864" actId="478"/>
          <ac:picMkLst>
            <pc:docMk/>
            <pc:sldMk cId="2579405120" sldId="278"/>
            <ac:picMk id="23" creationId="{15C9A641-970A-467C-8AD8-ED9130EB61E3}"/>
          </ac:picMkLst>
        </pc:picChg>
        <pc:picChg chg="del">
          <ac:chgData name="Xuanbo" userId="52a29cb4-095e-4b88-8e5b-abe65ecae15b" providerId="ADAL" clId="{65123C54-3A2B-497A-B4DF-AA9B011C3E82}" dt="2023-02-25T05:10:11.260" v="1864" actId="478"/>
          <ac:picMkLst>
            <pc:docMk/>
            <pc:sldMk cId="2579405120" sldId="278"/>
            <ac:picMk id="25" creationId="{5388F19B-2DA5-44ED-9016-FED915B93937}"/>
          </ac:picMkLst>
        </pc:picChg>
        <pc:picChg chg="del">
          <ac:chgData name="Xuanbo" userId="52a29cb4-095e-4b88-8e5b-abe65ecae15b" providerId="ADAL" clId="{65123C54-3A2B-497A-B4DF-AA9B011C3E82}" dt="2023-02-25T05:10:11.260" v="1864" actId="478"/>
          <ac:picMkLst>
            <pc:docMk/>
            <pc:sldMk cId="2579405120" sldId="278"/>
            <ac:picMk id="35" creationId="{C24DA5A4-EAFD-4CE1-92B7-53A6A8E7521F}"/>
          </ac:picMkLst>
        </pc:picChg>
        <pc:cxnChg chg="add mod">
          <ac:chgData name="Xuanbo" userId="52a29cb4-095e-4b88-8e5b-abe65ecae15b" providerId="ADAL" clId="{65123C54-3A2B-497A-B4DF-AA9B011C3E82}" dt="2023-02-25T05:10:29.935" v="1870" actId="1076"/>
          <ac:cxnSpMkLst>
            <pc:docMk/>
            <pc:sldMk cId="2579405120" sldId="278"/>
            <ac:cxnSpMk id="17" creationId="{6046326F-9694-4909-8539-052E6D45B3D3}"/>
          </ac:cxnSpMkLst>
        </pc:cxnChg>
        <pc:cxnChg chg="del">
          <ac:chgData name="Xuanbo" userId="52a29cb4-095e-4b88-8e5b-abe65ecae15b" providerId="ADAL" clId="{65123C54-3A2B-497A-B4DF-AA9B011C3E82}" dt="2023-02-25T05:10:11.260" v="1864" actId="478"/>
          <ac:cxnSpMkLst>
            <pc:docMk/>
            <pc:sldMk cId="2579405120" sldId="278"/>
            <ac:cxnSpMk id="29" creationId="{8F334C0E-152F-4FD8-9CA8-92D9BCE7F71E}"/>
          </ac:cxnSpMkLst>
        </pc:cxnChg>
      </pc:sldChg>
      <pc:sldChg chg="add del">
        <pc:chgData name="Xuanbo" userId="52a29cb4-095e-4b88-8e5b-abe65ecae15b" providerId="ADAL" clId="{65123C54-3A2B-497A-B4DF-AA9B011C3E82}" dt="2023-02-25T04:23:55.658" v="1078" actId="2696"/>
        <pc:sldMkLst>
          <pc:docMk/>
          <pc:sldMk cId="2668037813" sldId="279"/>
        </pc:sldMkLst>
      </pc:sldChg>
      <pc:sldChg chg="add del">
        <pc:chgData name="Xuanbo" userId="52a29cb4-095e-4b88-8e5b-abe65ecae15b" providerId="ADAL" clId="{65123C54-3A2B-497A-B4DF-AA9B011C3E82}" dt="2023-02-25T04:23:55.658" v="1078" actId="2696"/>
        <pc:sldMkLst>
          <pc:docMk/>
          <pc:sldMk cId="2693488174" sldId="280"/>
        </pc:sldMkLst>
      </pc:sldChg>
      <pc:sldChg chg="add del">
        <pc:chgData name="Xuanbo" userId="52a29cb4-095e-4b88-8e5b-abe65ecae15b" providerId="ADAL" clId="{65123C54-3A2B-497A-B4DF-AA9B011C3E82}" dt="2023-02-25T02:54:31.452" v="69"/>
        <pc:sldMkLst>
          <pc:docMk/>
          <pc:sldMk cId="2086075421" sldId="281"/>
        </pc:sldMkLst>
      </pc:sldChg>
      <pc:sldChg chg="addSp delSp modSp new mod">
        <pc:chgData name="Xuanbo" userId="52a29cb4-095e-4b88-8e5b-abe65ecae15b" providerId="ADAL" clId="{65123C54-3A2B-497A-B4DF-AA9B011C3E82}" dt="2023-02-25T04:48:10.140" v="1488" actId="20577"/>
        <pc:sldMkLst>
          <pc:docMk/>
          <pc:sldMk cId="3937262370" sldId="281"/>
        </pc:sldMkLst>
        <pc:spChg chg="del">
          <ac:chgData name="Xuanbo" userId="52a29cb4-095e-4b88-8e5b-abe65ecae15b" providerId="ADAL" clId="{65123C54-3A2B-497A-B4DF-AA9B011C3E82}" dt="2023-02-25T02:57:56.854" v="80" actId="21"/>
          <ac:spMkLst>
            <pc:docMk/>
            <pc:sldMk cId="3937262370" sldId="281"/>
            <ac:spMk id="2" creationId="{BEFDCA4C-EF30-4201-AA64-C067077E9B44}"/>
          </ac:spMkLst>
        </pc:spChg>
        <pc:spChg chg="del">
          <ac:chgData name="Xuanbo" userId="52a29cb4-095e-4b88-8e5b-abe65ecae15b" providerId="ADAL" clId="{65123C54-3A2B-497A-B4DF-AA9B011C3E82}" dt="2023-02-25T02:57:56.854" v="80" actId="21"/>
          <ac:spMkLst>
            <pc:docMk/>
            <pc:sldMk cId="3937262370" sldId="281"/>
            <ac:spMk id="3" creationId="{DA70C5C2-5A70-4355-98A5-BEFEA1CDCB3C}"/>
          </ac:spMkLst>
        </pc:spChg>
        <pc:spChg chg="add del mod topLvl">
          <ac:chgData name="Xuanbo" userId="52a29cb4-095e-4b88-8e5b-abe65ecae15b" providerId="ADAL" clId="{65123C54-3A2B-497A-B4DF-AA9B011C3E82}" dt="2023-02-25T03:22:48.529" v="346" actId="478"/>
          <ac:spMkLst>
            <pc:docMk/>
            <pc:sldMk cId="3937262370" sldId="281"/>
            <ac:spMk id="22" creationId="{D0463110-1BE6-4AD2-B61E-D66E7AD5D652}"/>
          </ac:spMkLst>
        </pc:spChg>
        <pc:spChg chg="add del mod topLvl">
          <ac:chgData name="Xuanbo" userId="52a29cb4-095e-4b88-8e5b-abe65ecae15b" providerId="ADAL" clId="{65123C54-3A2B-497A-B4DF-AA9B011C3E82}" dt="2023-02-25T03:22:48.529" v="346" actId="478"/>
          <ac:spMkLst>
            <pc:docMk/>
            <pc:sldMk cId="3937262370" sldId="281"/>
            <ac:spMk id="23" creationId="{8B91EA4E-AC2E-4FAC-9557-ED0F59628B4D}"/>
          </ac:spMkLst>
        </pc:spChg>
        <pc:spChg chg="add del mod topLvl">
          <ac:chgData name="Xuanbo" userId="52a29cb4-095e-4b88-8e5b-abe65ecae15b" providerId="ADAL" clId="{65123C54-3A2B-497A-B4DF-AA9B011C3E82}" dt="2023-02-25T03:22:48.529" v="346" actId="478"/>
          <ac:spMkLst>
            <pc:docMk/>
            <pc:sldMk cId="3937262370" sldId="281"/>
            <ac:spMk id="24" creationId="{C933FE7B-AC5C-4BE0-847B-B2F9CAB35683}"/>
          </ac:spMkLst>
        </pc:spChg>
        <pc:spChg chg="add del mod">
          <ac:chgData name="Xuanbo" userId="52a29cb4-095e-4b88-8e5b-abe65ecae15b" providerId="ADAL" clId="{65123C54-3A2B-497A-B4DF-AA9B011C3E82}" dt="2023-02-25T03:43:56.842" v="825" actId="478"/>
          <ac:spMkLst>
            <pc:docMk/>
            <pc:sldMk cId="3937262370" sldId="281"/>
            <ac:spMk id="25" creationId="{F26C7A7A-8282-4013-8264-2112BA75689E}"/>
          </ac:spMkLst>
        </pc:spChg>
        <pc:spChg chg="add del mod">
          <ac:chgData name="Xuanbo" userId="52a29cb4-095e-4b88-8e5b-abe65ecae15b" providerId="ADAL" clId="{65123C54-3A2B-497A-B4DF-AA9B011C3E82}" dt="2023-02-25T03:41:22.533" v="782" actId="478"/>
          <ac:spMkLst>
            <pc:docMk/>
            <pc:sldMk cId="3937262370" sldId="281"/>
            <ac:spMk id="26" creationId="{B63555BD-091A-418A-B8C9-C4B5FCBBC2DF}"/>
          </ac:spMkLst>
        </pc:spChg>
        <pc:spChg chg="add del mod topLvl">
          <ac:chgData name="Xuanbo" userId="52a29cb4-095e-4b88-8e5b-abe65ecae15b" providerId="ADAL" clId="{65123C54-3A2B-497A-B4DF-AA9B011C3E82}" dt="2023-02-25T03:09:10.365" v="271" actId="21"/>
          <ac:spMkLst>
            <pc:docMk/>
            <pc:sldMk cId="3937262370" sldId="281"/>
            <ac:spMk id="27" creationId="{7E6DCBC6-D157-4508-993E-9FBCC126B42F}"/>
          </ac:spMkLst>
        </pc:spChg>
        <pc:spChg chg="add del mod">
          <ac:chgData name="Xuanbo" userId="52a29cb4-095e-4b88-8e5b-abe65ecae15b" providerId="ADAL" clId="{65123C54-3A2B-497A-B4DF-AA9B011C3E82}" dt="2023-02-25T03:07:19.153" v="229" actId="21"/>
          <ac:spMkLst>
            <pc:docMk/>
            <pc:sldMk cId="3937262370" sldId="281"/>
            <ac:spMk id="31" creationId="{70CCFF9E-AAE4-4267-8E7C-D3882417D847}"/>
          </ac:spMkLst>
        </pc:spChg>
        <pc:spChg chg="add del mod">
          <ac:chgData name="Xuanbo" userId="52a29cb4-095e-4b88-8e5b-abe65ecae15b" providerId="ADAL" clId="{65123C54-3A2B-497A-B4DF-AA9B011C3E82}" dt="2023-02-25T03:07:19.153" v="229" actId="21"/>
          <ac:spMkLst>
            <pc:docMk/>
            <pc:sldMk cId="3937262370" sldId="281"/>
            <ac:spMk id="32" creationId="{F63C3275-54B3-4E68-9060-F6DD2C1F4E6D}"/>
          </ac:spMkLst>
        </pc:spChg>
        <pc:spChg chg="add del mod">
          <ac:chgData name="Xuanbo" userId="52a29cb4-095e-4b88-8e5b-abe65ecae15b" providerId="ADAL" clId="{65123C54-3A2B-497A-B4DF-AA9B011C3E82}" dt="2023-02-25T03:07:19.153" v="229" actId="21"/>
          <ac:spMkLst>
            <pc:docMk/>
            <pc:sldMk cId="3937262370" sldId="281"/>
            <ac:spMk id="33" creationId="{4F55C8E6-8719-4476-A6F2-E414ED46F76A}"/>
          </ac:spMkLst>
        </pc:spChg>
        <pc:spChg chg="add del mod">
          <ac:chgData name="Xuanbo" userId="52a29cb4-095e-4b88-8e5b-abe65ecae15b" providerId="ADAL" clId="{65123C54-3A2B-497A-B4DF-AA9B011C3E82}" dt="2023-02-25T03:07:19.153" v="229" actId="21"/>
          <ac:spMkLst>
            <pc:docMk/>
            <pc:sldMk cId="3937262370" sldId="281"/>
            <ac:spMk id="34" creationId="{3651E137-EFE2-42E4-916A-C3C12D86A481}"/>
          </ac:spMkLst>
        </pc:spChg>
        <pc:spChg chg="add mod">
          <ac:chgData name="Xuanbo" userId="52a29cb4-095e-4b88-8e5b-abe65ecae15b" providerId="ADAL" clId="{65123C54-3A2B-497A-B4DF-AA9B011C3E82}" dt="2023-02-25T03:08:22.561" v="254" actId="571"/>
          <ac:spMkLst>
            <pc:docMk/>
            <pc:sldMk cId="3937262370" sldId="281"/>
            <ac:spMk id="38" creationId="{5E8FD688-9031-443C-9DF4-7212C499F931}"/>
          </ac:spMkLst>
        </pc:spChg>
        <pc:spChg chg="add mod">
          <ac:chgData name="Xuanbo" userId="52a29cb4-095e-4b88-8e5b-abe65ecae15b" providerId="ADAL" clId="{65123C54-3A2B-497A-B4DF-AA9B011C3E82}" dt="2023-02-25T03:08:22.561" v="254" actId="571"/>
          <ac:spMkLst>
            <pc:docMk/>
            <pc:sldMk cId="3937262370" sldId="281"/>
            <ac:spMk id="39" creationId="{BD075B88-6839-4044-A8F5-56158512F881}"/>
          </ac:spMkLst>
        </pc:spChg>
        <pc:spChg chg="add mod">
          <ac:chgData name="Xuanbo" userId="52a29cb4-095e-4b88-8e5b-abe65ecae15b" providerId="ADAL" clId="{65123C54-3A2B-497A-B4DF-AA9B011C3E82}" dt="2023-02-25T03:08:22.561" v="254" actId="571"/>
          <ac:spMkLst>
            <pc:docMk/>
            <pc:sldMk cId="3937262370" sldId="281"/>
            <ac:spMk id="40" creationId="{C90711B7-AC4E-4007-B428-BD1EBBE5BE51}"/>
          </ac:spMkLst>
        </pc:spChg>
        <pc:spChg chg="add mod">
          <ac:chgData name="Xuanbo" userId="52a29cb4-095e-4b88-8e5b-abe65ecae15b" providerId="ADAL" clId="{65123C54-3A2B-497A-B4DF-AA9B011C3E82}" dt="2023-02-25T03:08:22.561" v="254" actId="571"/>
          <ac:spMkLst>
            <pc:docMk/>
            <pc:sldMk cId="3937262370" sldId="281"/>
            <ac:spMk id="41" creationId="{3E199724-5CD9-4999-9127-A01811123490}"/>
          </ac:spMkLst>
        </pc:spChg>
        <pc:spChg chg="del mod topLvl">
          <ac:chgData name="Xuanbo" userId="52a29cb4-095e-4b88-8e5b-abe65ecae15b" providerId="ADAL" clId="{65123C54-3A2B-497A-B4DF-AA9B011C3E82}" dt="2023-02-25T03:22:48.529" v="346" actId="478"/>
          <ac:spMkLst>
            <pc:docMk/>
            <pc:sldMk cId="3937262370" sldId="281"/>
            <ac:spMk id="47" creationId="{E40705AB-0984-4629-B5CB-44E7ABE2FAC9}"/>
          </ac:spMkLst>
        </pc:spChg>
        <pc:spChg chg="del mod topLvl">
          <ac:chgData name="Xuanbo" userId="52a29cb4-095e-4b88-8e5b-abe65ecae15b" providerId="ADAL" clId="{65123C54-3A2B-497A-B4DF-AA9B011C3E82}" dt="2023-02-25T03:22:48.529" v="346" actId="478"/>
          <ac:spMkLst>
            <pc:docMk/>
            <pc:sldMk cId="3937262370" sldId="281"/>
            <ac:spMk id="48" creationId="{0308F88C-6913-43F6-BBE2-9515A4EE16B4}"/>
          </ac:spMkLst>
        </pc:spChg>
        <pc:spChg chg="del mod topLvl">
          <ac:chgData name="Xuanbo" userId="52a29cb4-095e-4b88-8e5b-abe65ecae15b" providerId="ADAL" clId="{65123C54-3A2B-497A-B4DF-AA9B011C3E82}" dt="2023-02-25T03:22:48.529" v="346" actId="478"/>
          <ac:spMkLst>
            <pc:docMk/>
            <pc:sldMk cId="3937262370" sldId="281"/>
            <ac:spMk id="49" creationId="{D240B8A0-78D2-4696-B3DC-51B2A5035DF9}"/>
          </ac:spMkLst>
        </pc:spChg>
        <pc:spChg chg="del mod topLvl">
          <ac:chgData name="Xuanbo" userId="52a29cb4-095e-4b88-8e5b-abe65ecae15b" providerId="ADAL" clId="{65123C54-3A2B-497A-B4DF-AA9B011C3E82}" dt="2023-02-25T03:22:48.529" v="346" actId="478"/>
          <ac:spMkLst>
            <pc:docMk/>
            <pc:sldMk cId="3937262370" sldId="281"/>
            <ac:spMk id="50" creationId="{70DA898E-00B1-47CC-A4B0-646E58989B17}"/>
          </ac:spMkLst>
        </pc:spChg>
        <pc:spChg chg="add del mod">
          <ac:chgData name="Xuanbo" userId="52a29cb4-095e-4b88-8e5b-abe65ecae15b" providerId="ADAL" clId="{65123C54-3A2B-497A-B4DF-AA9B011C3E82}" dt="2023-02-25T03:22:48.529" v="346" actId="478"/>
          <ac:spMkLst>
            <pc:docMk/>
            <pc:sldMk cId="3937262370" sldId="281"/>
            <ac:spMk id="52" creationId="{CBF52781-1FE9-4E22-B6A1-974222AEFC20}"/>
          </ac:spMkLst>
        </pc:spChg>
        <pc:spChg chg="mod">
          <ac:chgData name="Xuanbo" userId="52a29cb4-095e-4b88-8e5b-abe65ecae15b" providerId="ADAL" clId="{65123C54-3A2B-497A-B4DF-AA9B011C3E82}" dt="2023-02-25T03:22:48.810" v="347"/>
          <ac:spMkLst>
            <pc:docMk/>
            <pc:sldMk cId="3937262370" sldId="281"/>
            <ac:spMk id="57" creationId="{DAD58B07-BCCF-4B32-91B6-D2977FE8FF7A}"/>
          </ac:spMkLst>
        </pc:spChg>
        <pc:spChg chg="mod">
          <ac:chgData name="Xuanbo" userId="52a29cb4-095e-4b88-8e5b-abe65ecae15b" providerId="ADAL" clId="{65123C54-3A2B-497A-B4DF-AA9B011C3E82}" dt="2023-02-25T03:22:48.810" v="347"/>
          <ac:spMkLst>
            <pc:docMk/>
            <pc:sldMk cId="3937262370" sldId="281"/>
            <ac:spMk id="58" creationId="{5FA52BA3-E482-4F16-AE2B-F8053BCEB44C}"/>
          </ac:spMkLst>
        </pc:spChg>
        <pc:spChg chg="mod">
          <ac:chgData name="Xuanbo" userId="52a29cb4-095e-4b88-8e5b-abe65ecae15b" providerId="ADAL" clId="{65123C54-3A2B-497A-B4DF-AA9B011C3E82}" dt="2023-02-25T03:22:48.810" v="347"/>
          <ac:spMkLst>
            <pc:docMk/>
            <pc:sldMk cId="3937262370" sldId="281"/>
            <ac:spMk id="59" creationId="{08C8A307-ECF1-4B02-8F93-8494C656C6A3}"/>
          </ac:spMkLst>
        </pc:spChg>
        <pc:spChg chg="mod">
          <ac:chgData name="Xuanbo" userId="52a29cb4-095e-4b88-8e5b-abe65ecae15b" providerId="ADAL" clId="{65123C54-3A2B-497A-B4DF-AA9B011C3E82}" dt="2023-02-25T03:22:48.810" v="347"/>
          <ac:spMkLst>
            <pc:docMk/>
            <pc:sldMk cId="3937262370" sldId="281"/>
            <ac:spMk id="63" creationId="{529D2D6E-0C55-40F9-8102-B304DD34D98A}"/>
          </ac:spMkLst>
        </pc:spChg>
        <pc:spChg chg="mod">
          <ac:chgData name="Xuanbo" userId="52a29cb4-095e-4b88-8e5b-abe65ecae15b" providerId="ADAL" clId="{65123C54-3A2B-497A-B4DF-AA9B011C3E82}" dt="2023-02-25T03:22:48.810" v="347"/>
          <ac:spMkLst>
            <pc:docMk/>
            <pc:sldMk cId="3937262370" sldId="281"/>
            <ac:spMk id="64" creationId="{42B370F7-78D5-4993-B1E8-C00E3CBDAA9D}"/>
          </ac:spMkLst>
        </pc:spChg>
        <pc:spChg chg="mod">
          <ac:chgData name="Xuanbo" userId="52a29cb4-095e-4b88-8e5b-abe65ecae15b" providerId="ADAL" clId="{65123C54-3A2B-497A-B4DF-AA9B011C3E82}" dt="2023-02-25T03:22:48.810" v="347"/>
          <ac:spMkLst>
            <pc:docMk/>
            <pc:sldMk cId="3937262370" sldId="281"/>
            <ac:spMk id="65" creationId="{AC520AF9-E303-4B39-8493-2E908CD024ED}"/>
          </ac:spMkLst>
        </pc:spChg>
        <pc:spChg chg="mod">
          <ac:chgData name="Xuanbo" userId="52a29cb4-095e-4b88-8e5b-abe65ecae15b" providerId="ADAL" clId="{65123C54-3A2B-497A-B4DF-AA9B011C3E82}" dt="2023-02-25T03:22:48.810" v="347"/>
          <ac:spMkLst>
            <pc:docMk/>
            <pc:sldMk cId="3937262370" sldId="281"/>
            <ac:spMk id="66" creationId="{050DE492-B354-4384-A7E2-94E01E2C9FC3}"/>
          </ac:spMkLst>
        </pc:spChg>
        <pc:spChg chg="mod">
          <ac:chgData name="Xuanbo" userId="52a29cb4-095e-4b88-8e5b-abe65ecae15b" providerId="ADAL" clId="{65123C54-3A2B-497A-B4DF-AA9B011C3E82}" dt="2023-02-25T03:22:48.810" v="347"/>
          <ac:spMkLst>
            <pc:docMk/>
            <pc:sldMk cId="3937262370" sldId="281"/>
            <ac:spMk id="67" creationId="{7C58D92F-7115-4948-BB96-D3D117EE4DC5}"/>
          </ac:spMkLst>
        </pc:spChg>
        <pc:spChg chg="add del">
          <ac:chgData name="Xuanbo" userId="52a29cb4-095e-4b88-8e5b-abe65ecae15b" providerId="ADAL" clId="{65123C54-3A2B-497A-B4DF-AA9B011C3E82}" dt="2023-02-25T03:25:00.205" v="354" actId="22"/>
          <ac:spMkLst>
            <pc:docMk/>
            <pc:sldMk cId="3937262370" sldId="281"/>
            <ac:spMk id="70" creationId="{4E361199-0BA0-42D7-BD2C-47E361E4145A}"/>
          </ac:spMkLst>
        </pc:spChg>
        <pc:spChg chg="add del">
          <ac:chgData name="Xuanbo" userId="52a29cb4-095e-4b88-8e5b-abe65ecae15b" providerId="ADAL" clId="{65123C54-3A2B-497A-B4DF-AA9B011C3E82}" dt="2023-02-25T03:39:48.982" v="773" actId="22"/>
          <ac:spMkLst>
            <pc:docMk/>
            <pc:sldMk cId="3937262370" sldId="281"/>
            <ac:spMk id="75" creationId="{3EF552C9-4801-4B76-AC13-3BEDB063B6DF}"/>
          </ac:spMkLst>
        </pc:spChg>
        <pc:spChg chg="add del mod">
          <ac:chgData name="Xuanbo" userId="52a29cb4-095e-4b88-8e5b-abe65ecae15b" providerId="ADAL" clId="{65123C54-3A2B-497A-B4DF-AA9B011C3E82}" dt="2023-02-25T04:04:22.572" v="885" actId="478"/>
          <ac:spMkLst>
            <pc:docMk/>
            <pc:sldMk cId="3937262370" sldId="281"/>
            <ac:spMk id="79" creationId="{96B7A4B9-2C8C-47BF-8174-75A4D6ED865D}"/>
          </ac:spMkLst>
        </pc:spChg>
        <pc:spChg chg="add del mod">
          <ac:chgData name="Xuanbo" userId="52a29cb4-095e-4b88-8e5b-abe65ecae15b" providerId="ADAL" clId="{65123C54-3A2B-497A-B4DF-AA9B011C3E82}" dt="2023-02-25T04:05:52.173" v="895" actId="21"/>
          <ac:spMkLst>
            <pc:docMk/>
            <pc:sldMk cId="3937262370" sldId="281"/>
            <ac:spMk id="83" creationId="{27824A7A-2499-49C3-B95C-B35B274075FE}"/>
          </ac:spMkLst>
        </pc:spChg>
        <pc:spChg chg="add del mod">
          <ac:chgData name="Xuanbo" userId="52a29cb4-095e-4b88-8e5b-abe65ecae15b" providerId="ADAL" clId="{65123C54-3A2B-497A-B4DF-AA9B011C3E82}" dt="2023-02-25T04:48:06.328" v="1485" actId="478"/>
          <ac:spMkLst>
            <pc:docMk/>
            <pc:sldMk cId="3937262370" sldId="281"/>
            <ac:spMk id="84" creationId="{F01B2B1F-D344-4FFE-BD9C-3FEA5DDA5538}"/>
          </ac:spMkLst>
        </pc:spChg>
        <pc:spChg chg="add del mod">
          <ac:chgData name="Xuanbo" userId="52a29cb4-095e-4b88-8e5b-abe65ecae15b" providerId="ADAL" clId="{65123C54-3A2B-497A-B4DF-AA9B011C3E82}" dt="2023-02-25T04:04:21.525" v="884" actId="21"/>
          <ac:spMkLst>
            <pc:docMk/>
            <pc:sldMk cId="3937262370" sldId="281"/>
            <ac:spMk id="86" creationId="{35355492-A63A-4EC2-B49E-B54863AD7E88}"/>
          </ac:spMkLst>
        </pc:spChg>
        <pc:spChg chg="add mod">
          <ac:chgData name="Xuanbo" userId="52a29cb4-095e-4b88-8e5b-abe65ecae15b" providerId="ADAL" clId="{65123C54-3A2B-497A-B4DF-AA9B011C3E82}" dt="2023-02-25T04:48:08.844" v="1487" actId="20577"/>
          <ac:spMkLst>
            <pc:docMk/>
            <pc:sldMk cId="3937262370" sldId="281"/>
            <ac:spMk id="87" creationId="{E3F950BA-4370-4B8F-A47C-8B3A90A7DFC8}"/>
          </ac:spMkLst>
        </pc:spChg>
        <pc:spChg chg="add mod">
          <ac:chgData name="Xuanbo" userId="52a29cb4-095e-4b88-8e5b-abe65ecae15b" providerId="ADAL" clId="{65123C54-3A2B-497A-B4DF-AA9B011C3E82}" dt="2023-02-25T04:48:10.140" v="1488" actId="20577"/>
          <ac:spMkLst>
            <pc:docMk/>
            <pc:sldMk cId="3937262370" sldId="281"/>
            <ac:spMk id="91" creationId="{F7BEACAD-DB5E-401B-81AA-619D444E301B}"/>
          </ac:spMkLst>
        </pc:spChg>
        <pc:spChg chg="add del">
          <ac:chgData name="Xuanbo" userId="52a29cb4-095e-4b88-8e5b-abe65ecae15b" providerId="ADAL" clId="{65123C54-3A2B-497A-B4DF-AA9B011C3E82}" dt="2023-02-25T04:07:45.851" v="919" actId="22"/>
          <ac:spMkLst>
            <pc:docMk/>
            <pc:sldMk cId="3937262370" sldId="281"/>
            <ac:spMk id="97" creationId="{A457794F-BCD6-462D-9569-4DD9279F7C7B}"/>
          </ac:spMkLst>
        </pc:spChg>
        <pc:spChg chg="add mod">
          <ac:chgData name="Xuanbo" userId="52a29cb4-095e-4b88-8e5b-abe65ecae15b" providerId="ADAL" clId="{65123C54-3A2B-497A-B4DF-AA9B011C3E82}" dt="2023-02-25T04:48:06.563" v="1486"/>
          <ac:spMkLst>
            <pc:docMk/>
            <pc:sldMk cId="3937262370" sldId="281"/>
            <ac:spMk id="100" creationId="{5D31C04A-C074-42CF-9489-45AE1BAC89B1}"/>
          </ac:spMkLst>
        </pc:spChg>
        <pc:grpChg chg="add del mod">
          <ac:chgData name="Xuanbo" userId="52a29cb4-095e-4b88-8e5b-abe65ecae15b" providerId="ADAL" clId="{65123C54-3A2B-497A-B4DF-AA9B011C3E82}" dt="2023-02-25T03:08:33.986" v="258" actId="165"/>
          <ac:grpSpMkLst>
            <pc:docMk/>
            <pc:sldMk cId="3937262370" sldId="281"/>
            <ac:grpSpMk id="42" creationId="{EA2BC6F4-B70C-4D61-A605-7BBF00A0D950}"/>
          </ac:grpSpMkLst>
        </pc:grpChg>
        <pc:grpChg chg="add del mod">
          <ac:chgData name="Xuanbo" userId="52a29cb4-095e-4b88-8e5b-abe65ecae15b" providerId="ADAL" clId="{65123C54-3A2B-497A-B4DF-AA9B011C3E82}" dt="2023-02-25T03:08:33.986" v="258" actId="165"/>
          <ac:grpSpMkLst>
            <pc:docMk/>
            <pc:sldMk cId="3937262370" sldId="281"/>
            <ac:grpSpMk id="43" creationId="{94B1BE53-294B-493B-A05A-E72602A85651}"/>
          </ac:grpSpMkLst>
        </pc:grpChg>
        <pc:grpChg chg="add del mod">
          <ac:chgData name="Xuanbo" userId="52a29cb4-095e-4b88-8e5b-abe65ecae15b" providerId="ADAL" clId="{65123C54-3A2B-497A-B4DF-AA9B011C3E82}" dt="2023-02-25T03:09:09.053" v="270" actId="165"/>
          <ac:grpSpMkLst>
            <pc:docMk/>
            <pc:sldMk cId="3937262370" sldId="281"/>
            <ac:grpSpMk id="51" creationId="{F94810F2-7E55-432E-99CA-BD7229F3D35E}"/>
          </ac:grpSpMkLst>
        </pc:grpChg>
        <pc:grpChg chg="add del mod">
          <ac:chgData name="Xuanbo" userId="52a29cb4-095e-4b88-8e5b-abe65ecae15b" providerId="ADAL" clId="{65123C54-3A2B-497A-B4DF-AA9B011C3E82}" dt="2023-02-25T03:22:49.326" v="348"/>
          <ac:grpSpMkLst>
            <pc:docMk/>
            <pc:sldMk cId="3937262370" sldId="281"/>
            <ac:grpSpMk id="53" creationId="{40A1870C-91D5-43C6-B484-EE84255FE23B}"/>
          </ac:grpSpMkLst>
        </pc:grpChg>
        <pc:picChg chg="add del mod">
          <ac:chgData name="Xuanbo" userId="52a29cb4-095e-4b88-8e5b-abe65ecae15b" providerId="ADAL" clId="{65123C54-3A2B-497A-B4DF-AA9B011C3E82}" dt="2023-02-25T02:59:06.568" v="89"/>
          <ac:picMkLst>
            <pc:docMk/>
            <pc:sldMk cId="3937262370" sldId="281"/>
            <ac:picMk id="5" creationId="{97A92473-6034-4F3F-8DA6-4038EB0A8D6B}"/>
          </ac:picMkLst>
        </pc:picChg>
        <pc:picChg chg="add del mod">
          <ac:chgData name="Xuanbo" userId="52a29cb4-095e-4b88-8e5b-abe65ecae15b" providerId="ADAL" clId="{65123C54-3A2B-497A-B4DF-AA9B011C3E82}" dt="2023-02-25T02:59:06.568" v="89"/>
          <ac:picMkLst>
            <pc:docMk/>
            <pc:sldMk cId="3937262370" sldId="281"/>
            <ac:picMk id="7" creationId="{0473F01C-5126-4EDB-8447-93E0D65A1B30}"/>
          </ac:picMkLst>
        </pc:picChg>
        <pc:picChg chg="add del mod">
          <ac:chgData name="Xuanbo" userId="52a29cb4-095e-4b88-8e5b-abe65ecae15b" providerId="ADAL" clId="{65123C54-3A2B-497A-B4DF-AA9B011C3E82}" dt="2023-02-25T02:59:06.568" v="89"/>
          <ac:picMkLst>
            <pc:docMk/>
            <pc:sldMk cId="3937262370" sldId="281"/>
            <ac:picMk id="9" creationId="{4087C774-3B19-48B8-AFCE-759C817391B0}"/>
          </ac:picMkLst>
        </pc:picChg>
        <pc:picChg chg="add del mod">
          <ac:chgData name="Xuanbo" userId="52a29cb4-095e-4b88-8e5b-abe65ecae15b" providerId="ADAL" clId="{65123C54-3A2B-497A-B4DF-AA9B011C3E82}" dt="2023-02-25T02:59:06.568" v="89"/>
          <ac:picMkLst>
            <pc:docMk/>
            <pc:sldMk cId="3937262370" sldId="281"/>
            <ac:picMk id="11" creationId="{44559AF1-8269-443B-9ED4-6D75250451B8}"/>
          </ac:picMkLst>
        </pc:picChg>
        <pc:picChg chg="add del mod">
          <ac:chgData name="Xuanbo" userId="52a29cb4-095e-4b88-8e5b-abe65ecae15b" providerId="ADAL" clId="{65123C54-3A2B-497A-B4DF-AA9B011C3E82}" dt="2023-02-25T02:59:06.568" v="89"/>
          <ac:picMkLst>
            <pc:docMk/>
            <pc:sldMk cId="3937262370" sldId="281"/>
            <ac:picMk id="13" creationId="{CB5CEBA3-19BF-4326-91AE-FC0048B3CD57}"/>
          </ac:picMkLst>
        </pc:picChg>
        <pc:picChg chg="add del mod">
          <ac:chgData name="Xuanbo" userId="52a29cb4-095e-4b88-8e5b-abe65ecae15b" providerId="ADAL" clId="{65123C54-3A2B-497A-B4DF-AA9B011C3E82}" dt="2023-02-25T02:59:06.568" v="89"/>
          <ac:picMkLst>
            <pc:docMk/>
            <pc:sldMk cId="3937262370" sldId="281"/>
            <ac:picMk id="15" creationId="{A1F14030-7CF1-4246-88A1-60BB0FBE2F26}"/>
          </ac:picMkLst>
        </pc:picChg>
        <pc:picChg chg="add del mod topLvl">
          <ac:chgData name="Xuanbo" userId="52a29cb4-095e-4b88-8e5b-abe65ecae15b" providerId="ADAL" clId="{65123C54-3A2B-497A-B4DF-AA9B011C3E82}" dt="2023-02-25T03:22:48.529" v="346" actId="478"/>
          <ac:picMkLst>
            <pc:docMk/>
            <pc:sldMk cId="3937262370" sldId="281"/>
            <ac:picMk id="17" creationId="{294785BF-AFE7-48D6-B9FB-896ECD3F1A9C}"/>
          </ac:picMkLst>
        </pc:picChg>
        <pc:picChg chg="add del mod topLvl">
          <ac:chgData name="Xuanbo" userId="52a29cb4-095e-4b88-8e5b-abe65ecae15b" providerId="ADAL" clId="{65123C54-3A2B-497A-B4DF-AA9B011C3E82}" dt="2023-02-25T03:22:48.529" v="346" actId="478"/>
          <ac:picMkLst>
            <pc:docMk/>
            <pc:sldMk cId="3937262370" sldId="281"/>
            <ac:picMk id="19" creationId="{3223B9AD-DB61-4384-86A5-ED3C524E419C}"/>
          </ac:picMkLst>
        </pc:picChg>
        <pc:picChg chg="add del mod topLvl">
          <ac:chgData name="Xuanbo" userId="52a29cb4-095e-4b88-8e5b-abe65ecae15b" providerId="ADAL" clId="{65123C54-3A2B-497A-B4DF-AA9B011C3E82}" dt="2023-02-25T03:22:48.529" v="346" actId="478"/>
          <ac:picMkLst>
            <pc:docMk/>
            <pc:sldMk cId="3937262370" sldId="281"/>
            <ac:picMk id="21" creationId="{5E6D28A9-7837-451C-8E87-649B0BBE8A80}"/>
          </ac:picMkLst>
        </pc:picChg>
        <pc:picChg chg="add del mod">
          <ac:chgData name="Xuanbo" userId="52a29cb4-095e-4b88-8e5b-abe65ecae15b" providerId="ADAL" clId="{65123C54-3A2B-497A-B4DF-AA9B011C3E82}" dt="2023-02-25T03:07:19.153" v="229" actId="21"/>
          <ac:picMkLst>
            <pc:docMk/>
            <pc:sldMk cId="3937262370" sldId="281"/>
            <ac:picMk id="28" creationId="{BB818700-E8BE-41BC-BA64-0D6D921A5CF9}"/>
          </ac:picMkLst>
        </pc:picChg>
        <pc:picChg chg="add del mod">
          <ac:chgData name="Xuanbo" userId="52a29cb4-095e-4b88-8e5b-abe65ecae15b" providerId="ADAL" clId="{65123C54-3A2B-497A-B4DF-AA9B011C3E82}" dt="2023-02-25T03:07:19.153" v="229" actId="21"/>
          <ac:picMkLst>
            <pc:docMk/>
            <pc:sldMk cId="3937262370" sldId="281"/>
            <ac:picMk id="29" creationId="{111DB7F5-39B2-40F0-ABC3-B7981EA20BB1}"/>
          </ac:picMkLst>
        </pc:picChg>
        <pc:picChg chg="add del mod">
          <ac:chgData name="Xuanbo" userId="52a29cb4-095e-4b88-8e5b-abe65ecae15b" providerId="ADAL" clId="{65123C54-3A2B-497A-B4DF-AA9B011C3E82}" dt="2023-02-25T03:07:19.153" v="229" actId="21"/>
          <ac:picMkLst>
            <pc:docMk/>
            <pc:sldMk cId="3937262370" sldId="281"/>
            <ac:picMk id="30" creationId="{4A62F3F1-DDAB-442A-8874-586ABCA1E203}"/>
          </ac:picMkLst>
        </pc:picChg>
        <pc:picChg chg="add mod">
          <ac:chgData name="Xuanbo" userId="52a29cb4-095e-4b88-8e5b-abe65ecae15b" providerId="ADAL" clId="{65123C54-3A2B-497A-B4DF-AA9B011C3E82}" dt="2023-02-25T03:08:22.561" v="254" actId="571"/>
          <ac:picMkLst>
            <pc:docMk/>
            <pc:sldMk cId="3937262370" sldId="281"/>
            <ac:picMk id="35" creationId="{3E998A9E-B1CA-44A3-B183-4D7A3093C9DE}"/>
          </ac:picMkLst>
        </pc:picChg>
        <pc:picChg chg="add mod">
          <ac:chgData name="Xuanbo" userId="52a29cb4-095e-4b88-8e5b-abe65ecae15b" providerId="ADAL" clId="{65123C54-3A2B-497A-B4DF-AA9B011C3E82}" dt="2023-02-25T03:08:22.561" v="254" actId="571"/>
          <ac:picMkLst>
            <pc:docMk/>
            <pc:sldMk cId="3937262370" sldId="281"/>
            <ac:picMk id="36" creationId="{890EC439-1843-4FC9-9170-C86D3C637140}"/>
          </ac:picMkLst>
        </pc:picChg>
        <pc:picChg chg="add mod">
          <ac:chgData name="Xuanbo" userId="52a29cb4-095e-4b88-8e5b-abe65ecae15b" providerId="ADAL" clId="{65123C54-3A2B-497A-B4DF-AA9B011C3E82}" dt="2023-02-25T03:08:22.561" v="254" actId="571"/>
          <ac:picMkLst>
            <pc:docMk/>
            <pc:sldMk cId="3937262370" sldId="281"/>
            <ac:picMk id="37" creationId="{CD0DB8C6-A2FD-48F0-82DB-3AE7E00CA3A7}"/>
          </ac:picMkLst>
        </pc:picChg>
        <pc:picChg chg="del mod topLvl">
          <ac:chgData name="Xuanbo" userId="52a29cb4-095e-4b88-8e5b-abe65ecae15b" providerId="ADAL" clId="{65123C54-3A2B-497A-B4DF-AA9B011C3E82}" dt="2023-02-25T03:22:48.529" v="346" actId="478"/>
          <ac:picMkLst>
            <pc:docMk/>
            <pc:sldMk cId="3937262370" sldId="281"/>
            <ac:picMk id="44" creationId="{1192E6D1-80B4-4DD7-BB81-2F993D251573}"/>
          </ac:picMkLst>
        </pc:picChg>
        <pc:picChg chg="del mod topLvl">
          <ac:chgData name="Xuanbo" userId="52a29cb4-095e-4b88-8e5b-abe65ecae15b" providerId="ADAL" clId="{65123C54-3A2B-497A-B4DF-AA9B011C3E82}" dt="2023-02-25T03:22:48.529" v="346" actId="478"/>
          <ac:picMkLst>
            <pc:docMk/>
            <pc:sldMk cId="3937262370" sldId="281"/>
            <ac:picMk id="45" creationId="{FF026D34-95DA-4F64-AFDE-870779514DA3}"/>
          </ac:picMkLst>
        </pc:picChg>
        <pc:picChg chg="del mod topLvl">
          <ac:chgData name="Xuanbo" userId="52a29cb4-095e-4b88-8e5b-abe65ecae15b" providerId="ADAL" clId="{65123C54-3A2B-497A-B4DF-AA9B011C3E82}" dt="2023-02-25T03:22:48.529" v="346" actId="478"/>
          <ac:picMkLst>
            <pc:docMk/>
            <pc:sldMk cId="3937262370" sldId="281"/>
            <ac:picMk id="46" creationId="{262A764D-F388-4837-B1C1-930723D12C2C}"/>
          </ac:picMkLst>
        </pc:picChg>
        <pc:picChg chg="mod">
          <ac:chgData name="Xuanbo" userId="52a29cb4-095e-4b88-8e5b-abe65ecae15b" providerId="ADAL" clId="{65123C54-3A2B-497A-B4DF-AA9B011C3E82}" dt="2023-02-25T03:22:48.810" v="347"/>
          <ac:picMkLst>
            <pc:docMk/>
            <pc:sldMk cId="3937262370" sldId="281"/>
            <ac:picMk id="54" creationId="{547B79A7-247C-4C82-AFF1-2A124100F150}"/>
          </ac:picMkLst>
        </pc:picChg>
        <pc:picChg chg="mod">
          <ac:chgData name="Xuanbo" userId="52a29cb4-095e-4b88-8e5b-abe65ecae15b" providerId="ADAL" clId="{65123C54-3A2B-497A-B4DF-AA9B011C3E82}" dt="2023-02-25T03:22:48.810" v="347"/>
          <ac:picMkLst>
            <pc:docMk/>
            <pc:sldMk cId="3937262370" sldId="281"/>
            <ac:picMk id="55" creationId="{101F1125-0DD8-49F8-B5E9-43FA5BACCC06}"/>
          </ac:picMkLst>
        </pc:picChg>
        <pc:picChg chg="mod">
          <ac:chgData name="Xuanbo" userId="52a29cb4-095e-4b88-8e5b-abe65ecae15b" providerId="ADAL" clId="{65123C54-3A2B-497A-B4DF-AA9B011C3E82}" dt="2023-02-25T03:22:48.810" v="347"/>
          <ac:picMkLst>
            <pc:docMk/>
            <pc:sldMk cId="3937262370" sldId="281"/>
            <ac:picMk id="56" creationId="{3C31A7C5-6CC5-4835-B8F1-EF3E2A9D4D3B}"/>
          </ac:picMkLst>
        </pc:picChg>
        <pc:picChg chg="mod">
          <ac:chgData name="Xuanbo" userId="52a29cb4-095e-4b88-8e5b-abe65ecae15b" providerId="ADAL" clId="{65123C54-3A2B-497A-B4DF-AA9B011C3E82}" dt="2023-02-25T03:22:48.810" v="347"/>
          <ac:picMkLst>
            <pc:docMk/>
            <pc:sldMk cId="3937262370" sldId="281"/>
            <ac:picMk id="60" creationId="{281428AD-BC88-493F-B144-39A70A7F45F5}"/>
          </ac:picMkLst>
        </pc:picChg>
        <pc:picChg chg="mod">
          <ac:chgData name="Xuanbo" userId="52a29cb4-095e-4b88-8e5b-abe65ecae15b" providerId="ADAL" clId="{65123C54-3A2B-497A-B4DF-AA9B011C3E82}" dt="2023-02-25T03:22:48.810" v="347"/>
          <ac:picMkLst>
            <pc:docMk/>
            <pc:sldMk cId="3937262370" sldId="281"/>
            <ac:picMk id="61" creationId="{EC02D9EB-44D6-40D9-8CA4-CC3B96471249}"/>
          </ac:picMkLst>
        </pc:picChg>
        <pc:picChg chg="mod">
          <ac:chgData name="Xuanbo" userId="52a29cb4-095e-4b88-8e5b-abe65ecae15b" providerId="ADAL" clId="{65123C54-3A2B-497A-B4DF-AA9B011C3E82}" dt="2023-02-25T03:22:48.810" v="347"/>
          <ac:picMkLst>
            <pc:docMk/>
            <pc:sldMk cId="3937262370" sldId="281"/>
            <ac:picMk id="62" creationId="{A45459EA-453A-458E-BEB2-A5CBD9285834}"/>
          </ac:picMkLst>
        </pc:picChg>
        <pc:picChg chg="add del mod">
          <ac:chgData name="Xuanbo" userId="52a29cb4-095e-4b88-8e5b-abe65ecae15b" providerId="ADAL" clId="{65123C54-3A2B-497A-B4DF-AA9B011C3E82}" dt="2023-02-25T03:41:31.975" v="787" actId="21"/>
          <ac:picMkLst>
            <pc:docMk/>
            <pc:sldMk cId="3937262370" sldId="281"/>
            <ac:picMk id="68" creationId="{86F04C32-916E-46CE-91C0-ACEFF2D3732F}"/>
          </ac:picMkLst>
        </pc:picChg>
        <pc:picChg chg="add del mod">
          <ac:chgData name="Xuanbo" userId="52a29cb4-095e-4b88-8e5b-abe65ecae15b" providerId="ADAL" clId="{65123C54-3A2B-497A-B4DF-AA9B011C3E82}" dt="2023-02-25T03:39:46.122" v="770" actId="478"/>
          <ac:picMkLst>
            <pc:docMk/>
            <pc:sldMk cId="3937262370" sldId="281"/>
            <ac:picMk id="71" creationId="{F7055097-F08C-43E6-85DB-564931C1451F}"/>
          </ac:picMkLst>
        </pc:picChg>
        <pc:picChg chg="add mod">
          <ac:chgData name="Xuanbo" userId="52a29cb4-095e-4b88-8e5b-abe65ecae15b" providerId="ADAL" clId="{65123C54-3A2B-497A-B4DF-AA9B011C3E82}" dt="2023-02-25T03:25:34.812" v="370" actId="571"/>
          <ac:picMkLst>
            <pc:docMk/>
            <pc:sldMk cId="3937262370" sldId="281"/>
            <ac:picMk id="72" creationId="{FEDE40E6-D922-4CBA-AD5D-9FCA33E9AF14}"/>
          </ac:picMkLst>
        </pc:picChg>
        <pc:picChg chg="add mod">
          <ac:chgData name="Xuanbo" userId="52a29cb4-095e-4b88-8e5b-abe65ecae15b" providerId="ADAL" clId="{65123C54-3A2B-497A-B4DF-AA9B011C3E82}" dt="2023-02-25T03:25:34.812" v="370" actId="571"/>
          <ac:picMkLst>
            <pc:docMk/>
            <pc:sldMk cId="3937262370" sldId="281"/>
            <ac:picMk id="73" creationId="{106D073C-2598-4A0C-98C7-89AD98F7D363}"/>
          </ac:picMkLst>
        </pc:picChg>
        <pc:picChg chg="add del mod">
          <ac:chgData name="Xuanbo" userId="52a29cb4-095e-4b88-8e5b-abe65ecae15b" providerId="ADAL" clId="{65123C54-3A2B-497A-B4DF-AA9B011C3E82}" dt="2023-02-25T03:40:02.340" v="776" actId="21"/>
          <ac:picMkLst>
            <pc:docMk/>
            <pc:sldMk cId="3937262370" sldId="281"/>
            <ac:picMk id="76" creationId="{66C27925-8DC1-4EEF-8FFB-47984CF1D820}"/>
          </ac:picMkLst>
        </pc:picChg>
        <pc:picChg chg="add del mod">
          <ac:chgData name="Xuanbo" userId="52a29cb4-095e-4b88-8e5b-abe65ecae15b" providerId="ADAL" clId="{65123C54-3A2B-497A-B4DF-AA9B011C3E82}" dt="2023-02-25T03:40:23.344" v="779" actId="478"/>
          <ac:picMkLst>
            <pc:docMk/>
            <pc:sldMk cId="3937262370" sldId="281"/>
            <ac:picMk id="77" creationId="{4669DE81-1A3A-45B8-9F40-0B1F24862580}"/>
          </ac:picMkLst>
        </pc:picChg>
        <pc:picChg chg="add del mod">
          <ac:chgData name="Xuanbo" userId="52a29cb4-095e-4b88-8e5b-abe65ecae15b" providerId="ADAL" clId="{65123C54-3A2B-497A-B4DF-AA9B011C3E82}" dt="2023-02-25T04:05:21.260" v="890" actId="478"/>
          <ac:picMkLst>
            <pc:docMk/>
            <pc:sldMk cId="3937262370" sldId="281"/>
            <ac:picMk id="78" creationId="{634D25C3-DE1A-4D28-B302-32E26D9C41AE}"/>
          </ac:picMkLst>
        </pc:picChg>
        <pc:picChg chg="add del mod">
          <ac:chgData name="Xuanbo" userId="52a29cb4-095e-4b88-8e5b-abe65ecae15b" providerId="ADAL" clId="{65123C54-3A2B-497A-B4DF-AA9B011C3E82}" dt="2023-02-25T04:04:05.238" v="879" actId="21"/>
          <ac:picMkLst>
            <pc:docMk/>
            <pc:sldMk cId="3937262370" sldId="281"/>
            <ac:picMk id="80" creationId="{0E27201A-A0D9-4021-8294-F6903866D22D}"/>
          </ac:picMkLst>
        </pc:picChg>
        <pc:picChg chg="add del mod">
          <ac:chgData name="Xuanbo" userId="52a29cb4-095e-4b88-8e5b-abe65ecae15b" providerId="ADAL" clId="{65123C54-3A2B-497A-B4DF-AA9B011C3E82}" dt="2023-02-25T04:05:52.173" v="895" actId="21"/>
          <ac:picMkLst>
            <pc:docMk/>
            <pc:sldMk cId="3937262370" sldId="281"/>
            <ac:picMk id="81" creationId="{970C4074-4F90-4152-95ED-106F0F5097C8}"/>
          </ac:picMkLst>
        </pc:picChg>
        <pc:picChg chg="add del mod">
          <ac:chgData name="Xuanbo" userId="52a29cb4-095e-4b88-8e5b-abe65ecae15b" providerId="ADAL" clId="{65123C54-3A2B-497A-B4DF-AA9B011C3E82}" dt="2023-02-25T04:05:57.526" v="896" actId="21"/>
          <ac:picMkLst>
            <pc:docMk/>
            <pc:sldMk cId="3937262370" sldId="281"/>
            <ac:picMk id="82" creationId="{8FB036D2-A396-4830-B74E-7B087AEAF545}"/>
          </ac:picMkLst>
        </pc:picChg>
        <pc:picChg chg="add mod">
          <ac:chgData name="Xuanbo" userId="52a29cb4-095e-4b88-8e5b-abe65ecae15b" providerId="ADAL" clId="{65123C54-3A2B-497A-B4DF-AA9B011C3E82}" dt="2023-02-25T04:06:00.791" v="898" actId="1076"/>
          <ac:picMkLst>
            <pc:docMk/>
            <pc:sldMk cId="3937262370" sldId="281"/>
            <ac:picMk id="85" creationId="{63C23833-9187-4C9A-958D-8EA0DCB036C5}"/>
          </ac:picMkLst>
        </pc:picChg>
        <pc:picChg chg="add del mod">
          <ac:chgData name="Xuanbo" userId="52a29cb4-095e-4b88-8e5b-abe65ecae15b" providerId="ADAL" clId="{65123C54-3A2B-497A-B4DF-AA9B011C3E82}" dt="2023-02-25T04:05:20.056" v="889" actId="21"/>
          <ac:picMkLst>
            <pc:docMk/>
            <pc:sldMk cId="3937262370" sldId="281"/>
            <ac:picMk id="88" creationId="{0E9B75C3-7B4B-437C-8B2E-6A5456F7B46F}"/>
          </ac:picMkLst>
        </pc:picChg>
        <pc:picChg chg="add mod">
          <ac:chgData name="Xuanbo" userId="52a29cb4-095e-4b88-8e5b-abe65ecae15b" providerId="ADAL" clId="{65123C54-3A2B-497A-B4DF-AA9B011C3E82}" dt="2023-02-25T04:06:54.159" v="916" actId="1076"/>
          <ac:picMkLst>
            <pc:docMk/>
            <pc:sldMk cId="3937262370" sldId="281"/>
            <ac:picMk id="89" creationId="{FA887291-F18A-4151-8E57-DEC78FC587BA}"/>
          </ac:picMkLst>
        </pc:picChg>
        <pc:picChg chg="add del mod">
          <ac:chgData name="Xuanbo" userId="52a29cb4-095e-4b88-8e5b-abe65ecae15b" providerId="ADAL" clId="{65123C54-3A2B-497A-B4DF-AA9B011C3E82}" dt="2023-02-25T04:06:35.344" v="909" actId="478"/>
          <ac:picMkLst>
            <pc:docMk/>
            <pc:sldMk cId="3937262370" sldId="281"/>
            <ac:picMk id="90" creationId="{1F4B482D-1ECF-4BD1-99CF-7DED6852D6A4}"/>
          </ac:picMkLst>
        </pc:picChg>
        <pc:picChg chg="add del mod">
          <ac:chgData name="Xuanbo" userId="52a29cb4-095e-4b88-8e5b-abe65ecae15b" providerId="ADAL" clId="{65123C54-3A2B-497A-B4DF-AA9B011C3E82}" dt="2023-02-25T04:07:55.564" v="923" actId="478"/>
          <ac:picMkLst>
            <pc:docMk/>
            <pc:sldMk cId="3937262370" sldId="281"/>
            <ac:picMk id="92" creationId="{C92625A0-02C2-4467-860E-9676ACE682CC}"/>
          </ac:picMkLst>
        </pc:picChg>
        <pc:picChg chg="add del mod">
          <ac:chgData name="Xuanbo" userId="52a29cb4-095e-4b88-8e5b-abe65ecae15b" providerId="ADAL" clId="{65123C54-3A2B-497A-B4DF-AA9B011C3E82}" dt="2023-02-25T04:06:17.498" v="904"/>
          <ac:picMkLst>
            <pc:docMk/>
            <pc:sldMk cId="3937262370" sldId="281"/>
            <ac:picMk id="93" creationId="{1A51AEC9-E2E1-415B-9D8B-263AE1DAF545}"/>
          </ac:picMkLst>
        </pc:picChg>
        <pc:picChg chg="add del mod">
          <ac:chgData name="Xuanbo" userId="52a29cb4-095e-4b88-8e5b-abe65ecae15b" providerId="ADAL" clId="{65123C54-3A2B-497A-B4DF-AA9B011C3E82}" dt="2023-02-25T04:06:34.313" v="908" actId="21"/>
          <ac:picMkLst>
            <pc:docMk/>
            <pc:sldMk cId="3937262370" sldId="281"/>
            <ac:picMk id="94" creationId="{D4F7467A-D641-4AF0-9C27-A7F0C1006762}"/>
          </ac:picMkLst>
        </pc:picChg>
        <pc:picChg chg="add mod">
          <ac:chgData name="Xuanbo" userId="52a29cb4-095e-4b88-8e5b-abe65ecae15b" providerId="ADAL" clId="{65123C54-3A2B-497A-B4DF-AA9B011C3E82}" dt="2023-02-25T04:06:42.391" v="911" actId="1076"/>
          <ac:picMkLst>
            <pc:docMk/>
            <pc:sldMk cId="3937262370" sldId="281"/>
            <ac:picMk id="95" creationId="{1E3A6C72-AB32-48AC-B5FA-06DAA80A311B}"/>
          </ac:picMkLst>
        </pc:picChg>
        <pc:picChg chg="add del mod">
          <ac:chgData name="Xuanbo" userId="52a29cb4-095e-4b88-8e5b-abe65ecae15b" providerId="ADAL" clId="{65123C54-3A2B-497A-B4DF-AA9B011C3E82}" dt="2023-02-25T04:07:54.408" v="922" actId="21"/>
          <ac:picMkLst>
            <pc:docMk/>
            <pc:sldMk cId="3937262370" sldId="281"/>
            <ac:picMk id="98" creationId="{6AF9378E-62EA-4E99-B101-BABEB445DEA2}"/>
          </ac:picMkLst>
        </pc:picChg>
        <pc:picChg chg="add mod">
          <ac:chgData name="Xuanbo" userId="52a29cb4-095e-4b88-8e5b-abe65ecae15b" providerId="ADAL" clId="{65123C54-3A2B-497A-B4DF-AA9B011C3E82}" dt="2023-02-25T04:07:55.845" v="924"/>
          <ac:picMkLst>
            <pc:docMk/>
            <pc:sldMk cId="3937262370" sldId="281"/>
            <ac:picMk id="99" creationId="{C19C742A-A85F-41F1-B135-7457196F459B}"/>
          </ac:picMkLst>
        </pc:picChg>
      </pc:sldChg>
      <pc:sldChg chg="delSp new del mod">
        <pc:chgData name="Xuanbo" userId="52a29cb4-095e-4b88-8e5b-abe65ecae15b" providerId="ADAL" clId="{65123C54-3A2B-497A-B4DF-AA9B011C3E82}" dt="2023-02-25T03:22:32.370" v="340" actId="2696"/>
        <pc:sldMkLst>
          <pc:docMk/>
          <pc:sldMk cId="348370398" sldId="282"/>
        </pc:sldMkLst>
        <pc:spChg chg="del">
          <ac:chgData name="Xuanbo" userId="52a29cb4-095e-4b88-8e5b-abe65ecae15b" providerId="ADAL" clId="{65123C54-3A2B-497A-B4DF-AA9B011C3E82}" dt="2023-02-25T03:22:25.321" v="338" actId="21"/>
          <ac:spMkLst>
            <pc:docMk/>
            <pc:sldMk cId="348370398" sldId="282"/>
            <ac:spMk id="2" creationId="{ED3B2D64-82EA-4DA4-9DF4-FA8124518553}"/>
          </ac:spMkLst>
        </pc:spChg>
        <pc:spChg chg="del">
          <ac:chgData name="Xuanbo" userId="52a29cb4-095e-4b88-8e5b-abe65ecae15b" providerId="ADAL" clId="{65123C54-3A2B-497A-B4DF-AA9B011C3E82}" dt="2023-02-25T03:22:25.321" v="338" actId="21"/>
          <ac:spMkLst>
            <pc:docMk/>
            <pc:sldMk cId="348370398" sldId="282"/>
            <ac:spMk id="3" creationId="{EA62710C-E91D-49CA-A346-FCF0CEBFF1DE}"/>
          </ac:spMkLst>
        </pc:spChg>
      </pc:sldChg>
      <pc:sldChg chg="add del">
        <pc:chgData name="Xuanbo" userId="52a29cb4-095e-4b88-8e5b-abe65ecae15b" providerId="ADAL" clId="{65123C54-3A2B-497A-B4DF-AA9B011C3E82}" dt="2023-02-25T02:58:01.277" v="82"/>
        <pc:sldMkLst>
          <pc:docMk/>
          <pc:sldMk cId="1376990341" sldId="282"/>
        </pc:sldMkLst>
      </pc:sldChg>
      <pc:sldChg chg="addSp modSp add del mod ord">
        <pc:chgData name="Xuanbo" userId="52a29cb4-095e-4b88-8e5b-abe65ecae15b" providerId="ADAL" clId="{65123C54-3A2B-497A-B4DF-AA9B011C3E82}" dt="2023-02-25T03:27:32.530" v="381" actId="2696"/>
        <pc:sldMkLst>
          <pc:docMk/>
          <pc:sldMk cId="203031728" sldId="283"/>
        </pc:sldMkLst>
        <pc:spChg chg="mod">
          <ac:chgData name="Xuanbo" userId="52a29cb4-095e-4b88-8e5b-abe65ecae15b" providerId="ADAL" clId="{65123C54-3A2B-497A-B4DF-AA9B011C3E82}" dt="2023-02-25T03:22:36.849" v="341" actId="164"/>
          <ac:spMkLst>
            <pc:docMk/>
            <pc:sldMk cId="203031728" sldId="283"/>
            <ac:spMk id="22" creationId="{D0463110-1BE6-4AD2-B61E-D66E7AD5D652}"/>
          </ac:spMkLst>
        </pc:spChg>
        <pc:spChg chg="mod">
          <ac:chgData name="Xuanbo" userId="52a29cb4-095e-4b88-8e5b-abe65ecae15b" providerId="ADAL" clId="{65123C54-3A2B-497A-B4DF-AA9B011C3E82}" dt="2023-02-25T03:22:36.849" v="341" actId="164"/>
          <ac:spMkLst>
            <pc:docMk/>
            <pc:sldMk cId="203031728" sldId="283"/>
            <ac:spMk id="23" creationId="{8B91EA4E-AC2E-4FAC-9557-ED0F59628B4D}"/>
          </ac:spMkLst>
        </pc:spChg>
        <pc:spChg chg="mod">
          <ac:chgData name="Xuanbo" userId="52a29cb4-095e-4b88-8e5b-abe65ecae15b" providerId="ADAL" clId="{65123C54-3A2B-497A-B4DF-AA9B011C3E82}" dt="2023-02-25T03:22:36.849" v="341" actId="164"/>
          <ac:spMkLst>
            <pc:docMk/>
            <pc:sldMk cId="203031728" sldId="283"/>
            <ac:spMk id="24" creationId="{C933FE7B-AC5C-4BE0-847B-B2F9CAB35683}"/>
          </ac:spMkLst>
        </pc:spChg>
        <pc:spChg chg="mod">
          <ac:chgData name="Xuanbo" userId="52a29cb4-095e-4b88-8e5b-abe65ecae15b" providerId="ADAL" clId="{65123C54-3A2B-497A-B4DF-AA9B011C3E82}" dt="2023-02-25T03:26:49.241" v="377" actId="20577"/>
          <ac:spMkLst>
            <pc:docMk/>
            <pc:sldMk cId="203031728" sldId="283"/>
            <ac:spMk id="26" creationId="{B63555BD-091A-418A-B8C9-C4B5FCBBC2DF}"/>
          </ac:spMkLst>
        </pc:spChg>
        <pc:spChg chg="mod">
          <ac:chgData name="Xuanbo" userId="52a29cb4-095e-4b88-8e5b-abe65ecae15b" providerId="ADAL" clId="{65123C54-3A2B-497A-B4DF-AA9B011C3E82}" dt="2023-02-25T03:22:36.849" v="341" actId="164"/>
          <ac:spMkLst>
            <pc:docMk/>
            <pc:sldMk cId="203031728" sldId="283"/>
            <ac:spMk id="47" creationId="{E40705AB-0984-4629-B5CB-44E7ABE2FAC9}"/>
          </ac:spMkLst>
        </pc:spChg>
        <pc:spChg chg="mod">
          <ac:chgData name="Xuanbo" userId="52a29cb4-095e-4b88-8e5b-abe65ecae15b" providerId="ADAL" clId="{65123C54-3A2B-497A-B4DF-AA9B011C3E82}" dt="2023-02-25T03:22:36.849" v="341" actId="164"/>
          <ac:spMkLst>
            <pc:docMk/>
            <pc:sldMk cId="203031728" sldId="283"/>
            <ac:spMk id="48" creationId="{0308F88C-6913-43F6-BBE2-9515A4EE16B4}"/>
          </ac:spMkLst>
        </pc:spChg>
        <pc:spChg chg="mod">
          <ac:chgData name="Xuanbo" userId="52a29cb4-095e-4b88-8e5b-abe65ecae15b" providerId="ADAL" clId="{65123C54-3A2B-497A-B4DF-AA9B011C3E82}" dt="2023-02-25T03:22:36.849" v="341" actId="164"/>
          <ac:spMkLst>
            <pc:docMk/>
            <pc:sldMk cId="203031728" sldId="283"/>
            <ac:spMk id="49" creationId="{D240B8A0-78D2-4696-B3DC-51B2A5035DF9}"/>
          </ac:spMkLst>
        </pc:spChg>
        <pc:spChg chg="mod">
          <ac:chgData name="Xuanbo" userId="52a29cb4-095e-4b88-8e5b-abe65ecae15b" providerId="ADAL" clId="{65123C54-3A2B-497A-B4DF-AA9B011C3E82}" dt="2023-02-25T03:22:36.849" v="341" actId="164"/>
          <ac:spMkLst>
            <pc:docMk/>
            <pc:sldMk cId="203031728" sldId="283"/>
            <ac:spMk id="50" creationId="{70DA898E-00B1-47CC-A4B0-646E58989B17}"/>
          </ac:spMkLst>
        </pc:spChg>
        <pc:spChg chg="mod">
          <ac:chgData name="Xuanbo" userId="52a29cb4-095e-4b88-8e5b-abe65ecae15b" providerId="ADAL" clId="{65123C54-3A2B-497A-B4DF-AA9B011C3E82}" dt="2023-02-25T03:22:36.849" v="341" actId="164"/>
          <ac:spMkLst>
            <pc:docMk/>
            <pc:sldMk cId="203031728" sldId="283"/>
            <ac:spMk id="52" creationId="{CBF52781-1FE9-4E22-B6A1-974222AEFC20}"/>
          </ac:spMkLst>
        </pc:spChg>
        <pc:grpChg chg="add mod">
          <ac:chgData name="Xuanbo" userId="52a29cb4-095e-4b88-8e5b-abe65ecae15b" providerId="ADAL" clId="{65123C54-3A2B-497A-B4DF-AA9B011C3E82}" dt="2023-02-25T03:22:39.817" v="343" actId="14100"/>
          <ac:grpSpMkLst>
            <pc:docMk/>
            <pc:sldMk cId="203031728" sldId="283"/>
            <ac:grpSpMk id="2" creationId="{DDD9DE5C-B3BE-497C-82E8-72904B600F6C}"/>
          </ac:grpSpMkLst>
        </pc:grpChg>
        <pc:picChg chg="mod">
          <ac:chgData name="Xuanbo" userId="52a29cb4-095e-4b88-8e5b-abe65ecae15b" providerId="ADAL" clId="{65123C54-3A2B-497A-B4DF-AA9B011C3E82}" dt="2023-02-25T03:22:36.849" v="341" actId="164"/>
          <ac:picMkLst>
            <pc:docMk/>
            <pc:sldMk cId="203031728" sldId="283"/>
            <ac:picMk id="17" creationId="{294785BF-AFE7-48D6-B9FB-896ECD3F1A9C}"/>
          </ac:picMkLst>
        </pc:picChg>
        <pc:picChg chg="mod">
          <ac:chgData name="Xuanbo" userId="52a29cb4-095e-4b88-8e5b-abe65ecae15b" providerId="ADAL" clId="{65123C54-3A2B-497A-B4DF-AA9B011C3E82}" dt="2023-02-25T03:22:36.849" v="341" actId="164"/>
          <ac:picMkLst>
            <pc:docMk/>
            <pc:sldMk cId="203031728" sldId="283"/>
            <ac:picMk id="19" creationId="{3223B9AD-DB61-4384-86A5-ED3C524E419C}"/>
          </ac:picMkLst>
        </pc:picChg>
        <pc:picChg chg="mod">
          <ac:chgData name="Xuanbo" userId="52a29cb4-095e-4b88-8e5b-abe65ecae15b" providerId="ADAL" clId="{65123C54-3A2B-497A-B4DF-AA9B011C3E82}" dt="2023-02-25T03:22:36.849" v="341" actId="164"/>
          <ac:picMkLst>
            <pc:docMk/>
            <pc:sldMk cId="203031728" sldId="283"/>
            <ac:picMk id="21" creationId="{5E6D28A9-7837-451C-8E87-649B0BBE8A80}"/>
          </ac:picMkLst>
        </pc:picChg>
        <pc:picChg chg="mod">
          <ac:chgData name="Xuanbo" userId="52a29cb4-095e-4b88-8e5b-abe65ecae15b" providerId="ADAL" clId="{65123C54-3A2B-497A-B4DF-AA9B011C3E82}" dt="2023-02-25T03:22:36.849" v="341" actId="164"/>
          <ac:picMkLst>
            <pc:docMk/>
            <pc:sldMk cId="203031728" sldId="283"/>
            <ac:picMk id="44" creationId="{1192E6D1-80B4-4DD7-BB81-2F993D251573}"/>
          </ac:picMkLst>
        </pc:picChg>
        <pc:picChg chg="mod">
          <ac:chgData name="Xuanbo" userId="52a29cb4-095e-4b88-8e5b-abe65ecae15b" providerId="ADAL" clId="{65123C54-3A2B-497A-B4DF-AA9B011C3E82}" dt="2023-02-25T03:22:36.849" v="341" actId="164"/>
          <ac:picMkLst>
            <pc:docMk/>
            <pc:sldMk cId="203031728" sldId="283"/>
            <ac:picMk id="45" creationId="{FF026D34-95DA-4F64-AFDE-870779514DA3}"/>
          </ac:picMkLst>
        </pc:picChg>
        <pc:picChg chg="mod">
          <ac:chgData name="Xuanbo" userId="52a29cb4-095e-4b88-8e5b-abe65ecae15b" providerId="ADAL" clId="{65123C54-3A2B-497A-B4DF-AA9B011C3E82}" dt="2023-02-25T03:22:36.849" v="341" actId="164"/>
          <ac:picMkLst>
            <pc:docMk/>
            <pc:sldMk cId="203031728" sldId="283"/>
            <ac:picMk id="46" creationId="{262A764D-F388-4837-B1C1-930723D12C2C}"/>
          </ac:picMkLst>
        </pc:picChg>
      </pc:sldChg>
      <pc:sldChg chg="addSp delSp modSp add del mod ord">
        <pc:chgData name="Xuanbo" userId="52a29cb4-095e-4b88-8e5b-abe65ecae15b" providerId="ADAL" clId="{65123C54-3A2B-497A-B4DF-AA9B011C3E82}" dt="2023-02-25T04:02:55.119" v="866" actId="2696"/>
        <pc:sldMkLst>
          <pc:docMk/>
          <pc:sldMk cId="3226388805" sldId="284"/>
        </pc:sldMkLst>
        <pc:spChg chg="add mod">
          <ac:chgData name="Xuanbo" userId="52a29cb4-095e-4b88-8e5b-abe65ecae15b" providerId="ADAL" clId="{65123C54-3A2B-497A-B4DF-AA9B011C3E82}" dt="2023-02-25T03:31:19.722" v="558" actId="1076"/>
          <ac:spMkLst>
            <pc:docMk/>
            <pc:sldMk cId="3226388805" sldId="284"/>
            <ac:spMk id="20" creationId="{BEDCF0EB-E319-4B3D-B5AE-F1D16BA4F322}"/>
          </ac:spMkLst>
        </pc:spChg>
        <pc:spChg chg="add del mod topLvl">
          <ac:chgData name="Xuanbo" userId="52a29cb4-095e-4b88-8e5b-abe65ecae15b" providerId="ADAL" clId="{65123C54-3A2B-497A-B4DF-AA9B011C3E82}" dt="2023-02-25T03:41:39.586" v="789" actId="21"/>
          <ac:spMkLst>
            <pc:docMk/>
            <pc:sldMk cId="3226388805" sldId="284"/>
            <ac:spMk id="22" creationId="{D0463110-1BE6-4AD2-B61E-D66E7AD5D652}"/>
          </ac:spMkLst>
        </pc:spChg>
        <pc:spChg chg="add del mod topLvl">
          <ac:chgData name="Xuanbo" userId="52a29cb4-095e-4b88-8e5b-abe65ecae15b" providerId="ADAL" clId="{65123C54-3A2B-497A-B4DF-AA9B011C3E82}" dt="2023-02-25T03:41:39.586" v="789" actId="21"/>
          <ac:spMkLst>
            <pc:docMk/>
            <pc:sldMk cId="3226388805" sldId="284"/>
            <ac:spMk id="23" creationId="{8B91EA4E-AC2E-4FAC-9557-ED0F59628B4D}"/>
          </ac:spMkLst>
        </pc:spChg>
        <pc:spChg chg="add del mod topLvl">
          <ac:chgData name="Xuanbo" userId="52a29cb4-095e-4b88-8e5b-abe65ecae15b" providerId="ADAL" clId="{65123C54-3A2B-497A-B4DF-AA9B011C3E82}" dt="2023-02-25T03:41:39.586" v="789" actId="21"/>
          <ac:spMkLst>
            <pc:docMk/>
            <pc:sldMk cId="3226388805" sldId="284"/>
            <ac:spMk id="24" creationId="{C933FE7B-AC5C-4BE0-847B-B2F9CAB35683}"/>
          </ac:spMkLst>
        </pc:spChg>
        <pc:spChg chg="mod">
          <ac:chgData name="Xuanbo" userId="52a29cb4-095e-4b88-8e5b-abe65ecae15b" providerId="ADAL" clId="{65123C54-3A2B-497A-B4DF-AA9B011C3E82}" dt="2023-02-25T04:00:58.061" v="839" actId="20577"/>
          <ac:spMkLst>
            <pc:docMk/>
            <pc:sldMk cId="3226388805" sldId="284"/>
            <ac:spMk id="25" creationId="{F26C7A7A-8282-4013-8264-2112BA75689E}"/>
          </ac:spMkLst>
        </pc:spChg>
        <pc:spChg chg="del mod">
          <ac:chgData name="Xuanbo" userId="52a29cb4-095e-4b88-8e5b-abe65ecae15b" providerId="ADAL" clId="{65123C54-3A2B-497A-B4DF-AA9B011C3E82}" dt="2023-02-25T04:02:37.207" v="861" actId="478"/>
          <ac:spMkLst>
            <pc:docMk/>
            <pc:sldMk cId="3226388805" sldId="284"/>
            <ac:spMk id="26" creationId="{B63555BD-091A-418A-B8C9-C4B5FCBBC2DF}"/>
          </ac:spMkLst>
        </pc:spChg>
        <pc:spChg chg="add mod">
          <ac:chgData name="Xuanbo" userId="52a29cb4-095e-4b88-8e5b-abe65ecae15b" providerId="ADAL" clId="{65123C54-3A2B-497A-B4DF-AA9B011C3E82}" dt="2023-02-25T03:31:38.574" v="573" actId="20577"/>
          <ac:spMkLst>
            <pc:docMk/>
            <pc:sldMk cId="3226388805" sldId="284"/>
            <ac:spMk id="27" creationId="{271118DB-4173-44AE-A843-B48C60D553B2}"/>
          </ac:spMkLst>
        </pc:spChg>
        <pc:spChg chg="add mod">
          <ac:chgData name="Xuanbo" userId="52a29cb4-095e-4b88-8e5b-abe65ecae15b" providerId="ADAL" clId="{65123C54-3A2B-497A-B4DF-AA9B011C3E82}" dt="2023-02-25T04:02:44.101" v="863" actId="20577"/>
          <ac:spMkLst>
            <pc:docMk/>
            <pc:sldMk cId="3226388805" sldId="284"/>
            <ac:spMk id="28" creationId="{7D15C54E-74C0-4251-A790-2D8674A3F956}"/>
          </ac:spMkLst>
        </pc:spChg>
        <pc:spChg chg="add del mod topLvl">
          <ac:chgData name="Xuanbo" userId="52a29cb4-095e-4b88-8e5b-abe65ecae15b" providerId="ADAL" clId="{65123C54-3A2B-497A-B4DF-AA9B011C3E82}" dt="2023-02-25T03:41:39.586" v="789" actId="21"/>
          <ac:spMkLst>
            <pc:docMk/>
            <pc:sldMk cId="3226388805" sldId="284"/>
            <ac:spMk id="47" creationId="{E40705AB-0984-4629-B5CB-44E7ABE2FAC9}"/>
          </ac:spMkLst>
        </pc:spChg>
        <pc:spChg chg="add del mod topLvl">
          <ac:chgData name="Xuanbo" userId="52a29cb4-095e-4b88-8e5b-abe65ecae15b" providerId="ADAL" clId="{65123C54-3A2B-497A-B4DF-AA9B011C3E82}" dt="2023-02-25T03:41:39.586" v="789" actId="21"/>
          <ac:spMkLst>
            <pc:docMk/>
            <pc:sldMk cId="3226388805" sldId="284"/>
            <ac:spMk id="48" creationId="{0308F88C-6913-43F6-BBE2-9515A4EE16B4}"/>
          </ac:spMkLst>
        </pc:spChg>
        <pc:spChg chg="add del mod topLvl">
          <ac:chgData name="Xuanbo" userId="52a29cb4-095e-4b88-8e5b-abe65ecae15b" providerId="ADAL" clId="{65123C54-3A2B-497A-B4DF-AA9B011C3E82}" dt="2023-02-25T03:41:39.586" v="789" actId="21"/>
          <ac:spMkLst>
            <pc:docMk/>
            <pc:sldMk cId="3226388805" sldId="284"/>
            <ac:spMk id="49" creationId="{D240B8A0-78D2-4696-B3DC-51B2A5035DF9}"/>
          </ac:spMkLst>
        </pc:spChg>
        <pc:spChg chg="mod topLvl">
          <ac:chgData name="Xuanbo" userId="52a29cb4-095e-4b88-8e5b-abe65ecae15b" providerId="ADAL" clId="{65123C54-3A2B-497A-B4DF-AA9B011C3E82}" dt="2023-02-25T03:33:58.149" v="746" actId="114"/>
          <ac:spMkLst>
            <pc:docMk/>
            <pc:sldMk cId="3226388805" sldId="284"/>
            <ac:spMk id="50" creationId="{70DA898E-00B1-47CC-A4B0-646E58989B17}"/>
          </ac:spMkLst>
        </pc:spChg>
        <pc:spChg chg="mod topLvl">
          <ac:chgData name="Xuanbo" userId="52a29cb4-095e-4b88-8e5b-abe65ecae15b" providerId="ADAL" clId="{65123C54-3A2B-497A-B4DF-AA9B011C3E82}" dt="2023-02-25T03:33:52.920" v="744"/>
          <ac:spMkLst>
            <pc:docMk/>
            <pc:sldMk cId="3226388805" sldId="284"/>
            <ac:spMk id="52" creationId="{CBF52781-1FE9-4E22-B6A1-974222AEFC20}"/>
          </ac:spMkLst>
        </pc:spChg>
        <pc:grpChg chg="del">
          <ac:chgData name="Xuanbo" userId="52a29cb4-095e-4b88-8e5b-abe65ecae15b" providerId="ADAL" clId="{65123C54-3A2B-497A-B4DF-AA9B011C3E82}" dt="2023-02-25T03:26:44.803" v="376" actId="165"/>
          <ac:grpSpMkLst>
            <pc:docMk/>
            <pc:sldMk cId="3226388805" sldId="284"/>
            <ac:grpSpMk id="2" creationId="{DDD9DE5C-B3BE-497C-82E8-72904B600F6C}"/>
          </ac:grpSpMkLst>
        </pc:grpChg>
        <pc:picChg chg="add del mod topLvl">
          <ac:chgData name="Xuanbo" userId="52a29cb4-095e-4b88-8e5b-abe65ecae15b" providerId="ADAL" clId="{65123C54-3A2B-497A-B4DF-AA9B011C3E82}" dt="2023-02-25T04:02:48.445" v="864" actId="14826"/>
          <ac:picMkLst>
            <pc:docMk/>
            <pc:sldMk cId="3226388805" sldId="284"/>
            <ac:picMk id="17" creationId="{294785BF-AFE7-48D6-B9FB-896ECD3F1A9C}"/>
          </ac:picMkLst>
        </pc:picChg>
        <pc:picChg chg="add del mod topLvl">
          <ac:chgData name="Xuanbo" userId="52a29cb4-095e-4b88-8e5b-abe65ecae15b" providerId="ADAL" clId="{65123C54-3A2B-497A-B4DF-AA9B011C3E82}" dt="2023-02-25T03:41:39.586" v="789" actId="21"/>
          <ac:picMkLst>
            <pc:docMk/>
            <pc:sldMk cId="3226388805" sldId="284"/>
            <ac:picMk id="19" creationId="{3223B9AD-DB61-4384-86A5-ED3C524E419C}"/>
          </ac:picMkLst>
        </pc:picChg>
        <pc:picChg chg="add del mod topLvl">
          <ac:chgData name="Xuanbo" userId="52a29cb4-095e-4b88-8e5b-abe65ecae15b" providerId="ADAL" clId="{65123C54-3A2B-497A-B4DF-AA9B011C3E82}" dt="2023-02-25T03:41:39.586" v="789" actId="21"/>
          <ac:picMkLst>
            <pc:docMk/>
            <pc:sldMk cId="3226388805" sldId="284"/>
            <ac:picMk id="21" creationId="{5E6D28A9-7837-451C-8E87-649B0BBE8A80}"/>
          </ac:picMkLst>
        </pc:picChg>
        <pc:picChg chg="add del mod topLvl">
          <ac:chgData name="Xuanbo" userId="52a29cb4-095e-4b88-8e5b-abe65ecae15b" providerId="ADAL" clId="{65123C54-3A2B-497A-B4DF-AA9B011C3E82}" dt="2023-02-25T03:41:39.586" v="789" actId="21"/>
          <ac:picMkLst>
            <pc:docMk/>
            <pc:sldMk cId="3226388805" sldId="284"/>
            <ac:picMk id="44" creationId="{1192E6D1-80B4-4DD7-BB81-2F993D251573}"/>
          </ac:picMkLst>
        </pc:picChg>
        <pc:picChg chg="add del mod topLvl">
          <ac:chgData name="Xuanbo" userId="52a29cb4-095e-4b88-8e5b-abe65ecae15b" providerId="ADAL" clId="{65123C54-3A2B-497A-B4DF-AA9B011C3E82}" dt="2023-02-25T03:41:39.586" v="789" actId="21"/>
          <ac:picMkLst>
            <pc:docMk/>
            <pc:sldMk cId="3226388805" sldId="284"/>
            <ac:picMk id="45" creationId="{FF026D34-95DA-4F64-AFDE-870779514DA3}"/>
          </ac:picMkLst>
        </pc:picChg>
        <pc:picChg chg="add del mod topLvl">
          <ac:chgData name="Xuanbo" userId="52a29cb4-095e-4b88-8e5b-abe65ecae15b" providerId="ADAL" clId="{65123C54-3A2B-497A-B4DF-AA9B011C3E82}" dt="2023-02-25T03:41:39.586" v="789" actId="21"/>
          <ac:picMkLst>
            <pc:docMk/>
            <pc:sldMk cId="3226388805" sldId="284"/>
            <ac:picMk id="46" creationId="{262A764D-F388-4837-B1C1-930723D12C2C}"/>
          </ac:picMkLst>
        </pc:picChg>
      </pc:sldChg>
      <pc:sldChg chg="addSp delSp modSp add mod">
        <pc:chgData name="Xuanbo" userId="52a29cb4-095e-4b88-8e5b-abe65ecae15b" providerId="ADAL" clId="{65123C54-3A2B-497A-B4DF-AA9B011C3E82}" dt="2023-02-25T05:20:20.925" v="2159" actId="1076"/>
        <pc:sldMkLst>
          <pc:docMk/>
          <pc:sldMk cId="3205100391" sldId="285"/>
        </pc:sldMkLst>
        <pc:spChg chg="del">
          <ac:chgData name="Xuanbo" userId="52a29cb4-095e-4b88-8e5b-abe65ecae15b" providerId="ADAL" clId="{65123C54-3A2B-497A-B4DF-AA9B011C3E82}" dt="2023-02-25T05:20:16.563" v="2157" actId="478"/>
          <ac:spMkLst>
            <pc:docMk/>
            <pc:sldMk cId="3205100391" sldId="285"/>
            <ac:spMk id="20" creationId="{BEDCF0EB-E319-4B3D-B5AE-F1D16BA4F322}"/>
          </ac:spMkLst>
        </pc:spChg>
        <pc:spChg chg="del">
          <ac:chgData name="Xuanbo" userId="52a29cb4-095e-4b88-8e5b-abe65ecae15b" providerId="ADAL" clId="{65123C54-3A2B-497A-B4DF-AA9B011C3E82}" dt="2023-02-25T03:43:50.815" v="821" actId="478"/>
          <ac:spMkLst>
            <pc:docMk/>
            <pc:sldMk cId="3205100391" sldId="285"/>
            <ac:spMk id="25" creationId="{F26C7A7A-8282-4013-8264-2112BA75689E}"/>
          </ac:spMkLst>
        </pc:spChg>
        <pc:spChg chg="mod">
          <ac:chgData name="Xuanbo" userId="52a29cb4-095e-4b88-8e5b-abe65ecae15b" providerId="ADAL" clId="{65123C54-3A2B-497A-B4DF-AA9B011C3E82}" dt="2023-02-25T04:47:56.470" v="1481" actId="20577"/>
          <ac:spMkLst>
            <pc:docMk/>
            <pc:sldMk cId="3205100391" sldId="285"/>
            <ac:spMk id="26" creationId="{B63555BD-091A-418A-B8C9-C4B5FCBBC2DF}"/>
          </ac:spMkLst>
        </pc:spChg>
        <pc:spChg chg="del">
          <ac:chgData name="Xuanbo" userId="52a29cb4-095e-4b88-8e5b-abe65ecae15b" providerId="ADAL" clId="{65123C54-3A2B-497A-B4DF-AA9B011C3E82}" dt="2023-02-25T05:20:16.563" v="2157" actId="478"/>
          <ac:spMkLst>
            <pc:docMk/>
            <pc:sldMk cId="3205100391" sldId="285"/>
            <ac:spMk id="27" creationId="{271118DB-4173-44AE-A843-B48C60D553B2}"/>
          </ac:spMkLst>
        </pc:spChg>
        <pc:spChg chg="add del">
          <ac:chgData name="Xuanbo" userId="52a29cb4-095e-4b88-8e5b-abe65ecae15b" providerId="ADAL" clId="{65123C54-3A2B-497A-B4DF-AA9B011C3E82}" dt="2023-02-25T03:43:51.949" v="823" actId="22"/>
          <ac:spMkLst>
            <pc:docMk/>
            <pc:sldMk cId="3205100391" sldId="285"/>
            <ac:spMk id="28" creationId="{2CF7C38A-A67A-4389-9BA6-382D11929C5C}"/>
          </ac:spMkLst>
        </pc:spChg>
        <pc:spChg chg="add del mod">
          <ac:chgData name="Xuanbo" userId="52a29cb4-095e-4b88-8e5b-abe65ecae15b" providerId="ADAL" clId="{65123C54-3A2B-497A-B4DF-AA9B011C3E82}" dt="2023-02-25T04:47:53.782" v="1479" actId="478"/>
          <ac:spMkLst>
            <pc:docMk/>
            <pc:sldMk cId="3205100391" sldId="285"/>
            <ac:spMk id="29" creationId="{46B83020-FD8D-40EB-A05C-EE069246E6A8}"/>
          </ac:spMkLst>
        </pc:spChg>
        <pc:spChg chg="add mod">
          <ac:chgData name="Xuanbo" userId="52a29cb4-095e-4b88-8e5b-abe65ecae15b" providerId="ADAL" clId="{65123C54-3A2B-497A-B4DF-AA9B011C3E82}" dt="2023-02-25T04:47:54.016" v="1480"/>
          <ac:spMkLst>
            <pc:docMk/>
            <pc:sldMk cId="3205100391" sldId="285"/>
            <ac:spMk id="30" creationId="{273F6101-899E-4431-BC0E-115BA228A63D}"/>
          </ac:spMkLst>
        </pc:spChg>
        <pc:spChg chg="add mod">
          <ac:chgData name="Xuanbo" userId="52a29cb4-095e-4b88-8e5b-abe65ecae15b" providerId="ADAL" clId="{65123C54-3A2B-497A-B4DF-AA9B011C3E82}" dt="2023-02-25T05:20:20.925" v="2159" actId="1076"/>
          <ac:spMkLst>
            <pc:docMk/>
            <pc:sldMk cId="3205100391" sldId="285"/>
            <ac:spMk id="31" creationId="{18D79A9F-6147-47E1-8464-8D4A66F678B1}"/>
          </ac:spMkLst>
        </pc:spChg>
        <pc:spChg chg="add mod">
          <ac:chgData name="Xuanbo" userId="52a29cb4-095e-4b88-8e5b-abe65ecae15b" providerId="ADAL" clId="{65123C54-3A2B-497A-B4DF-AA9B011C3E82}" dt="2023-02-25T05:20:20.925" v="2159" actId="1076"/>
          <ac:spMkLst>
            <pc:docMk/>
            <pc:sldMk cId="3205100391" sldId="285"/>
            <ac:spMk id="32" creationId="{2D771828-CF16-4CAF-B8A8-0DCF0AAC8615}"/>
          </ac:spMkLst>
        </pc:spChg>
        <pc:picChg chg="mod">
          <ac:chgData name="Xuanbo" userId="52a29cb4-095e-4b88-8e5b-abe65ecae15b" providerId="ADAL" clId="{65123C54-3A2B-497A-B4DF-AA9B011C3E82}" dt="2023-02-25T04:02:17.803" v="855" actId="1076"/>
          <ac:picMkLst>
            <pc:docMk/>
            <pc:sldMk cId="3205100391" sldId="285"/>
            <ac:picMk id="17" creationId="{294785BF-AFE7-48D6-B9FB-896ECD3F1A9C}"/>
          </ac:picMkLst>
        </pc:picChg>
        <pc:picChg chg="mod">
          <ac:chgData name="Xuanbo" userId="52a29cb4-095e-4b88-8e5b-abe65ecae15b" providerId="ADAL" clId="{65123C54-3A2B-497A-B4DF-AA9B011C3E82}" dt="2023-02-25T04:02:17.803" v="855" actId="1076"/>
          <ac:picMkLst>
            <pc:docMk/>
            <pc:sldMk cId="3205100391" sldId="285"/>
            <ac:picMk id="19" creationId="{3223B9AD-DB61-4384-86A5-ED3C524E419C}"/>
          </ac:picMkLst>
        </pc:picChg>
        <pc:picChg chg="mod">
          <ac:chgData name="Xuanbo" userId="52a29cb4-095e-4b88-8e5b-abe65ecae15b" providerId="ADAL" clId="{65123C54-3A2B-497A-B4DF-AA9B011C3E82}" dt="2023-02-25T04:02:17.803" v="855" actId="1076"/>
          <ac:picMkLst>
            <pc:docMk/>
            <pc:sldMk cId="3205100391" sldId="285"/>
            <ac:picMk id="21" creationId="{5E6D28A9-7837-451C-8E87-649B0BBE8A80}"/>
          </ac:picMkLst>
        </pc:picChg>
        <pc:picChg chg="mod">
          <ac:chgData name="Xuanbo" userId="52a29cb4-095e-4b88-8e5b-abe65ecae15b" providerId="ADAL" clId="{65123C54-3A2B-497A-B4DF-AA9B011C3E82}" dt="2023-02-25T04:02:17.803" v="855" actId="1076"/>
          <ac:picMkLst>
            <pc:docMk/>
            <pc:sldMk cId="3205100391" sldId="285"/>
            <ac:picMk id="44" creationId="{1192E6D1-80B4-4DD7-BB81-2F993D251573}"/>
          </ac:picMkLst>
        </pc:picChg>
        <pc:picChg chg="mod">
          <ac:chgData name="Xuanbo" userId="52a29cb4-095e-4b88-8e5b-abe65ecae15b" providerId="ADAL" clId="{65123C54-3A2B-497A-B4DF-AA9B011C3E82}" dt="2023-02-25T04:02:17.803" v="855" actId="1076"/>
          <ac:picMkLst>
            <pc:docMk/>
            <pc:sldMk cId="3205100391" sldId="285"/>
            <ac:picMk id="45" creationId="{FF026D34-95DA-4F64-AFDE-870779514DA3}"/>
          </ac:picMkLst>
        </pc:picChg>
        <pc:picChg chg="mod">
          <ac:chgData name="Xuanbo" userId="52a29cb4-095e-4b88-8e5b-abe65ecae15b" providerId="ADAL" clId="{65123C54-3A2B-497A-B4DF-AA9B011C3E82}" dt="2023-02-25T04:02:17.803" v="855" actId="1076"/>
          <ac:picMkLst>
            <pc:docMk/>
            <pc:sldMk cId="3205100391" sldId="285"/>
            <ac:picMk id="46" creationId="{262A764D-F388-4837-B1C1-930723D12C2C}"/>
          </ac:picMkLst>
        </pc:picChg>
      </pc:sldChg>
      <pc:sldChg chg="addSp delSp modSp add mod">
        <pc:chgData name="Xuanbo" userId="52a29cb4-095e-4b88-8e5b-abe65ecae15b" providerId="ADAL" clId="{65123C54-3A2B-497A-B4DF-AA9B011C3E82}" dt="2023-02-25T05:20:09.176" v="2154"/>
        <pc:sldMkLst>
          <pc:docMk/>
          <pc:sldMk cId="3659128109" sldId="286"/>
        </pc:sldMkLst>
        <pc:spChg chg="del">
          <ac:chgData name="Xuanbo" userId="52a29cb4-095e-4b88-8e5b-abe65ecae15b" providerId="ADAL" clId="{65123C54-3A2B-497A-B4DF-AA9B011C3E82}" dt="2023-02-25T05:20:08.864" v="2153" actId="478"/>
          <ac:spMkLst>
            <pc:docMk/>
            <pc:sldMk cId="3659128109" sldId="286"/>
            <ac:spMk id="20" creationId="{BEDCF0EB-E319-4B3D-B5AE-F1D16BA4F322}"/>
          </ac:spMkLst>
        </pc:spChg>
        <pc:spChg chg="del mod">
          <ac:chgData name="Xuanbo" userId="52a29cb4-095e-4b88-8e5b-abe65ecae15b" providerId="ADAL" clId="{65123C54-3A2B-497A-B4DF-AA9B011C3E82}" dt="2023-02-25T04:47:07.754" v="1455" actId="478"/>
          <ac:spMkLst>
            <pc:docMk/>
            <pc:sldMk cId="3659128109" sldId="286"/>
            <ac:spMk id="25" creationId="{F26C7A7A-8282-4013-8264-2112BA75689E}"/>
          </ac:spMkLst>
        </pc:spChg>
        <pc:spChg chg="mod">
          <ac:chgData name="Xuanbo" userId="52a29cb4-095e-4b88-8e5b-abe65ecae15b" providerId="ADAL" clId="{65123C54-3A2B-497A-B4DF-AA9B011C3E82}" dt="2023-02-25T04:47:15.052" v="1458" actId="20577"/>
          <ac:spMkLst>
            <pc:docMk/>
            <pc:sldMk cId="3659128109" sldId="286"/>
            <ac:spMk id="26" creationId="{B63555BD-091A-418A-B8C9-C4B5FCBBC2DF}"/>
          </ac:spMkLst>
        </pc:spChg>
        <pc:spChg chg="del">
          <ac:chgData name="Xuanbo" userId="52a29cb4-095e-4b88-8e5b-abe65ecae15b" providerId="ADAL" clId="{65123C54-3A2B-497A-B4DF-AA9B011C3E82}" dt="2023-02-25T05:20:08.864" v="2153" actId="478"/>
          <ac:spMkLst>
            <pc:docMk/>
            <pc:sldMk cId="3659128109" sldId="286"/>
            <ac:spMk id="27" creationId="{271118DB-4173-44AE-A843-B48C60D553B2}"/>
          </ac:spMkLst>
        </pc:spChg>
        <pc:spChg chg="add mod">
          <ac:chgData name="Xuanbo" userId="52a29cb4-095e-4b88-8e5b-abe65ecae15b" providerId="ADAL" clId="{65123C54-3A2B-497A-B4DF-AA9B011C3E82}" dt="2023-02-25T04:47:07.988" v="1456"/>
          <ac:spMkLst>
            <pc:docMk/>
            <pc:sldMk cId="3659128109" sldId="286"/>
            <ac:spMk id="28" creationId="{922DBBC8-1109-4217-9231-55AF0CF83D36}"/>
          </ac:spMkLst>
        </pc:spChg>
        <pc:spChg chg="add mod">
          <ac:chgData name="Xuanbo" userId="52a29cb4-095e-4b88-8e5b-abe65ecae15b" providerId="ADAL" clId="{65123C54-3A2B-497A-B4DF-AA9B011C3E82}" dt="2023-02-25T05:20:09.176" v="2154"/>
          <ac:spMkLst>
            <pc:docMk/>
            <pc:sldMk cId="3659128109" sldId="286"/>
            <ac:spMk id="29" creationId="{A01AC972-3FC7-47B5-9008-8FF72D985804}"/>
          </ac:spMkLst>
        </pc:spChg>
        <pc:spChg chg="add mod">
          <ac:chgData name="Xuanbo" userId="52a29cb4-095e-4b88-8e5b-abe65ecae15b" providerId="ADAL" clId="{65123C54-3A2B-497A-B4DF-AA9B011C3E82}" dt="2023-02-25T05:20:09.176" v="2154"/>
          <ac:spMkLst>
            <pc:docMk/>
            <pc:sldMk cId="3659128109" sldId="286"/>
            <ac:spMk id="30" creationId="{688CAD43-2E7D-4103-9483-0D7A3DDF9551}"/>
          </ac:spMkLst>
        </pc:spChg>
      </pc:sldChg>
      <pc:sldChg chg="addSp delSp modSp add mod">
        <pc:chgData name="Xuanbo" userId="52a29cb4-095e-4b88-8e5b-abe65ecae15b" providerId="ADAL" clId="{65123C54-3A2B-497A-B4DF-AA9B011C3E82}" dt="2023-02-25T05:20:12.782" v="2156"/>
        <pc:sldMkLst>
          <pc:docMk/>
          <pc:sldMk cId="1638628009" sldId="287"/>
        </pc:sldMkLst>
        <pc:spChg chg="del">
          <ac:chgData name="Xuanbo" userId="52a29cb4-095e-4b88-8e5b-abe65ecae15b" providerId="ADAL" clId="{65123C54-3A2B-497A-B4DF-AA9B011C3E82}" dt="2023-02-25T05:20:12.563" v="2155" actId="478"/>
          <ac:spMkLst>
            <pc:docMk/>
            <pc:sldMk cId="1638628009" sldId="287"/>
            <ac:spMk id="20" creationId="{BEDCF0EB-E319-4B3D-B5AE-F1D16BA4F322}"/>
          </ac:spMkLst>
        </pc:spChg>
        <pc:spChg chg="add mod">
          <ac:chgData name="Xuanbo" userId="52a29cb4-095e-4b88-8e5b-abe65ecae15b" providerId="ADAL" clId="{65123C54-3A2B-497A-B4DF-AA9B011C3E82}" dt="2023-02-25T04:47:25.224" v="1460"/>
          <ac:spMkLst>
            <pc:docMk/>
            <pc:sldMk cId="1638628009" sldId="287"/>
            <ac:spMk id="25" creationId="{92D08940-3B0A-4EB5-A522-062ECB13C248}"/>
          </ac:spMkLst>
        </pc:spChg>
        <pc:spChg chg="mod">
          <ac:chgData name="Xuanbo" userId="52a29cb4-095e-4b88-8e5b-abe65ecae15b" providerId="ADAL" clId="{65123C54-3A2B-497A-B4DF-AA9B011C3E82}" dt="2023-02-25T04:47:29.616" v="1461" actId="20577"/>
          <ac:spMkLst>
            <pc:docMk/>
            <pc:sldMk cId="1638628009" sldId="287"/>
            <ac:spMk id="26" creationId="{B63555BD-091A-418A-B8C9-C4B5FCBBC2DF}"/>
          </ac:spMkLst>
        </pc:spChg>
        <pc:spChg chg="del">
          <ac:chgData name="Xuanbo" userId="52a29cb4-095e-4b88-8e5b-abe65ecae15b" providerId="ADAL" clId="{65123C54-3A2B-497A-B4DF-AA9B011C3E82}" dt="2023-02-25T05:20:12.563" v="2155" actId="478"/>
          <ac:spMkLst>
            <pc:docMk/>
            <pc:sldMk cId="1638628009" sldId="287"/>
            <ac:spMk id="27" creationId="{271118DB-4173-44AE-A843-B48C60D553B2}"/>
          </ac:spMkLst>
        </pc:spChg>
        <pc:spChg chg="add mod">
          <ac:chgData name="Xuanbo" userId="52a29cb4-095e-4b88-8e5b-abe65ecae15b" providerId="ADAL" clId="{65123C54-3A2B-497A-B4DF-AA9B011C3E82}" dt="2023-02-25T05:20:12.782" v="2156"/>
          <ac:spMkLst>
            <pc:docMk/>
            <pc:sldMk cId="1638628009" sldId="287"/>
            <ac:spMk id="28" creationId="{F4A3976F-ADEA-46AA-85CA-DB9CF9489364}"/>
          </ac:spMkLst>
        </pc:spChg>
        <pc:spChg chg="del mod">
          <ac:chgData name="Xuanbo" userId="52a29cb4-095e-4b88-8e5b-abe65ecae15b" providerId="ADAL" clId="{65123C54-3A2B-497A-B4DF-AA9B011C3E82}" dt="2023-02-25T04:47:24.959" v="1459" actId="478"/>
          <ac:spMkLst>
            <pc:docMk/>
            <pc:sldMk cId="1638628009" sldId="287"/>
            <ac:spMk id="29" creationId="{46B83020-FD8D-40EB-A05C-EE069246E6A8}"/>
          </ac:spMkLst>
        </pc:spChg>
        <pc:spChg chg="add mod">
          <ac:chgData name="Xuanbo" userId="52a29cb4-095e-4b88-8e5b-abe65ecae15b" providerId="ADAL" clId="{65123C54-3A2B-497A-B4DF-AA9B011C3E82}" dt="2023-02-25T05:20:12.782" v="2156"/>
          <ac:spMkLst>
            <pc:docMk/>
            <pc:sldMk cId="1638628009" sldId="287"/>
            <ac:spMk id="30" creationId="{51820BCE-465E-4A3F-AE2A-C2F24E87ED35}"/>
          </ac:spMkLst>
        </pc:spChg>
      </pc:sldChg>
      <pc:sldChg chg="addSp delSp modSp add mod">
        <pc:chgData name="Xuanbo" userId="52a29cb4-095e-4b88-8e5b-abe65ecae15b" providerId="ADAL" clId="{65123C54-3A2B-497A-B4DF-AA9B011C3E82}" dt="2023-02-25T04:47:38.181" v="1465" actId="20577"/>
        <pc:sldMkLst>
          <pc:docMk/>
          <pc:sldMk cId="40255601" sldId="288"/>
        </pc:sldMkLst>
        <pc:spChg chg="add mod">
          <ac:chgData name="Xuanbo" userId="52a29cb4-095e-4b88-8e5b-abe65ecae15b" providerId="ADAL" clId="{65123C54-3A2B-497A-B4DF-AA9B011C3E82}" dt="2023-02-25T04:47:32.650" v="1463"/>
          <ac:spMkLst>
            <pc:docMk/>
            <pc:sldMk cId="40255601" sldId="288"/>
            <ac:spMk id="14" creationId="{EFD17720-0333-4680-B718-9988089C44F5}"/>
          </ac:spMkLst>
        </pc:spChg>
        <pc:spChg chg="mod">
          <ac:chgData name="Xuanbo" userId="52a29cb4-095e-4b88-8e5b-abe65ecae15b" providerId="ADAL" clId="{65123C54-3A2B-497A-B4DF-AA9B011C3E82}" dt="2023-02-25T04:47:35.759" v="1464" actId="20577"/>
          <ac:spMkLst>
            <pc:docMk/>
            <pc:sldMk cId="40255601" sldId="288"/>
            <ac:spMk id="79" creationId="{96B7A4B9-2C8C-47BF-8174-75A4D6ED865D}"/>
          </ac:spMkLst>
        </pc:spChg>
        <pc:spChg chg="mod">
          <ac:chgData name="Xuanbo" userId="52a29cb4-095e-4b88-8e5b-abe65ecae15b" providerId="ADAL" clId="{65123C54-3A2B-497A-B4DF-AA9B011C3E82}" dt="2023-02-25T04:47:38.181" v="1465" actId="20577"/>
          <ac:spMkLst>
            <pc:docMk/>
            <pc:sldMk cId="40255601" sldId="288"/>
            <ac:spMk id="83" creationId="{27824A7A-2499-49C3-B95C-B35B274075FE}"/>
          </ac:spMkLst>
        </pc:spChg>
        <pc:spChg chg="del mod">
          <ac:chgData name="Xuanbo" userId="52a29cb4-095e-4b88-8e5b-abe65ecae15b" providerId="ADAL" clId="{65123C54-3A2B-497A-B4DF-AA9B011C3E82}" dt="2023-02-25T04:47:32.447" v="1462" actId="478"/>
          <ac:spMkLst>
            <pc:docMk/>
            <pc:sldMk cId="40255601" sldId="288"/>
            <ac:spMk id="84" creationId="{F01B2B1F-D344-4FFE-BD9C-3FEA5DDA5538}"/>
          </ac:spMkLst>
        </pc:spChg>
        <pc:picChg chg="add del mod">
          <ac:chgData name="Xuanbo" userId="52a29cb4-095e-4b88-8e5b-abe65ecae15b" providerId="ADAL" clId="{65123C54-3A2B-497A-B4DF-AA9B011C3E82}" dt="2023-02-25T04:10:59.967" v="944" actId="21"/>
          <ac:picMkLst>
            <pc:docMk/>
            <pc:sldMk cId="40255601" sldId="288"/>
            <ac:picMk id="2" creationId="{A2B4B2D4-3150-4736-8C1C-6F56C6B15B3C}"/>
          </ac:picMkLst>
        </pc:picChg>
        <pc:picChg chg="add del">
          <ac:chgData name="Xuanbo" userId="52a29cb4-095e-4b88-8e5b-abe65ecae15b" providerId="ADAL" clId="{65123C54-3A2B-497A-B4DF-AA9B011C3E82}" dt="2023-02-25T04:11:12.543" v="948"/>
          <ac:picMkLst>
            <pc:docMk/>
            <pc:sldMk cId="40255601" sldId="288"/>
            <ac:picMk id="3" creationId="{33EF95BD-50B8-426A-AD9B-1B3D4A55AD13}"/>
          </ac:picMkLst>
        </pc:picChg>
        <pc:picChg chg="add del mod">
          <ac:chgData name="Xuanbo" userId="52a29cb4-095e-4b88-8e5b-abe65ecae15b" providerId="ADAL" clId="{65123C54-3A2B-497A-B4DF-AA9B011C3E82}" dt="2023-02-25T04:11:20.811" v="952" actId="21"/>
          <ac:picMkLst>
            <pc:docMk/>
            <pc:sldMk cId="40255601" sldId="288"/>
            <ac:picMk id="4" creationId="{65C51E8F-8969-4002-A893-8F41827C0030}"/>
          </ac:picMkLst>
        </pc:picChg>
        <pc:picChg chg="add del mod">
          <ac:chgData name="Xuanbo" userId="52a29cb4-095e-4b88-8e5b-abe65ecae15b" providerId="ADAL" clId="{65123C54-3A2B-497A-B4DF-AA9B011C3E82}" dt="2023-02-25T04:11:21.796" v="953" actId="478"/>
          <ac:picMkLst>
            <pc:docMk/>
            <pc:sldMk cId="40255601" sldId="288"/>
            <ac:picMk id="10" creationId="{1AAC7919-A422-4B68-9980-5F5112D2AD01}"/>
          </ac:picMkLst>
        </pc:picChg>
        <pc:picChg chg="add mod">
          <ac:chgData name="Xuanbo" userId="52a29cb4-095e-4b88-8e5b-abe65ecae15b" providerId="ADAL" clId="{65123C54-3A2B-497A-B4DF-AA9B011C3E82}" dt="2023-02-25T04:11:22.045" v="954"/>
          <ac:picMkLst>
            <pc:docMk/>
            <pc:sldMk cId="40255601" sldId="288"/>
            <ac:picMk id="13" creationId="{FD53ED91-CCAA-4674-9F04-3DDB49C7E1B5}"/>
          </ac:picMkLst>
        </pc:picChg>
        <pc:picChg chg="del">
          <ac:chgData name="Xuanbo" userId="52a29cb4-095e-4b88-8e5b-abe65ecae15b" providerId="ADAL" clId="{65123C54-3A2B-497A-B4DF-AA9B011C3E82}" dt="2023-02-25T04:11:00.951" v="945" actId="478"/>
          <ac:picMkLst>
            <pc:docMk/>
            <pc:sldMk cId="40255601" sldId="288"/>
            <ac:picMk id="81" creationId="{970C4074-4F90-4152-95ED-106F0F5097C8}"/>
          </ac:picMkLst>
        </pc:picChg>
        <pc:picChg chg="mod">
          <ac:chgData name="Xuanbo" userId="52a29cb4-095e-4b88-8e5b-abe65ecae15b" providerId="ADAL" clId="{65123C54-3A2B-497A-B4DF-AA9B011C3E82}" dt="2023-02-25T04:10:57.326" v="942" actId="1076"/>
          <ac:picMkLst>
            <pc:docMk/>
            <pc:sldMk cId="40255601" sldId="288"/>
            <ac:picMk id="82" creationId="{8FB036D2-A396-4830-B74E-7B087AEAF545}"/>
          </ac:picMkLst>
        </pc:picChg>
      </pc:sldChg>
      <pc:sldChg chg="addSp delSp modSp add mod">
        <pc:chgData name="Xuanbo" userId="52a29cb4-095e-4b88-8e5b-abe65ecae15b" providerId="ADAL" clId="{65123C54-3A2B-497A-B4DF-AA9B011C3E82}" dt="2023-02-25T05:20:27.956" v="2161"/>
        <pc:sldMkLst>
          <pc:docMk/>
          <pc:sldMk cId="1977343308" sldId="289"/>
        </pc:sldMkLst>
        <pc:spChg chg="del">
          <ac:chgData name="Xuanbo" userId="52a29cb4-095e-4b88-8e5b-abe65ecae15b" providerId="ADAL" clId="{65123C54-3A2B-497A-B4DF-AA9B011C3E82}" dt="2023-02-25T05:20:27.706" v="2160" actId="478"/>
          <ac:spMkLst>
            <pc:docMk/>
            <pc:sldMk cId="1977343308" sldId="289"/>
            <ac:spMk id="20" creationId="{BEDCF0EB-E319-4B3D-B5AE-F1D16BA4F322}"/>
          </ac:spMkLst>
        </pc:spChg>
        <pc:spChg chg="add mod">
          <ac:chgData name="Xuanbo" userId="52a29cb4-095e-4b88-8e5b-abe65ecae15b" providerId="ADAL" clId="{65123C54-3A2B-497A-B4DF-AA9B011C3E82}" dt="2023-02-25T04:48:00.141" v="1483"/>
          <ac:spMkLst>
            <pc:docMk/>
            <pc:sldMk cId="1977343308" sldId="289"/>
            <ac:spMk id="25" creationId="{713931C5-2635-4DEF-9BD2-97A962FEEB27}"/>
          </ac:spMkLst>
        </pc:spChg>
        <pc:spChg chg="mod">
          <ac:chgData name="Xuanbo" userId="52a29cb4-095e-4b88-8e5b-abe65ecae15b" providerId="ADAL" clId="{65123C54-3A2B-497A-B4DF-AA9B011C3E82}" dt="2023-02-25T04:48:03.095" v="1484" actId="20577"/>
          <ac:spMkLst>
            <pc:docMk/>
            <pc:sldMk cId="1977343308" sldId="289"/>
            <ac:spMk id="26" creationId="{B63555BD-091A-418A-B8C9-C4B5FCBBC2DF}"/>
          </ac:spMkLst>
        </pc:spChg>
        <pc:spChg chg="del">
          <ac:chgData name="Xuanbo" userId="52a29cb4-095e-4b88-8e5b-abe65ecae15b" providerId="ADAL" clId="{65123C54-3A2B-497A-B4DF-AA9B011C3E82}" dt="2023-02-25T05:20:27.706" v="2160" actId="478"/>
          <ac:spMkLst>
            <pc:docMk/>
            <pc:sldMk cId="1977343308" sldId="289"/>
            <ac:spMk id="27" creationId="{271118DB-4173-44AE-A843-B48C60D553B2}"/>
          </ac:spMkLst>
        </pc:spChg>
        <pc:spChg chg="add mod">
          <ac:chgData name="Xuanbo" userId="52a29cb4-095e-4b88-8e5b-abe65ecae15b" providerId="ADAL" clId="{65123C54-3A2B-497A-B4DF-AA9B011C3E82}" dt="2023-02-25T05:20:27.956" v="2161"/>
          <ac:spMkLst>
            <pc:docMk/>
            <pc:sldMk cId="1977343308" sldId="289"/>
            <ac:spMk id="28" creationId="{B3409C14-EB70-4071-BAA7-2895B2199F17}"/>
          </ac:spMkLst>
        </pc:spChg>
        <pc:spChg chg="del mod">
          <ac:chgData name="Xuanbo" userId="52a29cb4-095e-4b88-8e5b-abe65ecae15b" providerId="ADAL" clId="{65123C54-3A2B-497A-B4DF-AA9B011C3E82}" dt="2023-02-25T04:47:59.923" v="1482" actId="478"/>
          <ac:spMkLst>
            <pc:docMk/>
            <pc:sldMk cId="1977343308" sldId="289"/>
            <ac:spMk id="29" creationId="{46B83020-FD8D-40EB-A05C-EE069246E6A8}"/>
          </ac:spMkLst>
        </pc:spChg>
        <pc:spChg chg="add mod">
          <ac:chgData name="Xuanbo" userId="52a29cb4-095e-4b88-8e5b-abe65ecae15b" providerId="ADAL" clId="{65123C54-3A2B-497A-B4DF-AA9B011C3E82}" dt="2023-02-25T05:20:27.956" v="2161"/>
          <ac:spMkLst>
            <pc:docMk/>
            <pc:sldMk cId="1977343308" sldId="289"/>
            <ac:spMk id="30" creationId="{67C97333-E816-4513-8E12-E0BFC30EF1B9}"/>
          </ac:spMkLst>
        </pc:spChg>
        <pc:picChg chg="mod">
          <ac:chgData name="Xuanbo" userId="52a29cb4-095e-4b88-8e5b-abe65ecae15b" providerId="ADAL" clId="{65123C54-3A2B-497A-B4DF-AA9B011C3E82}" dt="2023-02-25T04:03:11.383" v="870" actId="14826"/>
          <ac:picMkLst>
            <pc:docMk/>
            <pc:sldMk cId="1977343308" sldId="289"/>
            <ac:picMk id="17" creationId="{294785BF-AFE7-48D6-B9FB-896ECD3F1A9C}"/>
          </ac:picMkLst>
        </pc:picChg>
        <pc:picChg chg="mod">
          <ac:chgData name="Xuanbo" userId="52a29cb4-095e-4b88-8e5b-abe65ecae15b" providerId="ADAL" clId="{65123C54-3A2B-497A-B4DF-AA9B011C3E82}" dt="2023-02-25T04:03:16.762" v="871" actId="14826"/>
          <ac:picMkLst>
            <pc:docMk/>
            <pc:sldMk cId="1977343308" sldId="289"/>
            <ac:picMk id="19" creationId="{3223B9AD-DB61-4384-86A5-ED3C524E419C}"/>
          </ac:picMkLst>
        </pc:picChg>
        <pc:picChg chg="mod">
          <ac:chgData name="Xuanbo" userId="52a29cb4-095e-4b88-8e5b-abe65ecae15b" providerId="ADAL" clId="{65123C54-3A2B-497A-B4DF-AA9B011C3E82}" dt="2023-02-25T04:03:22.308" v="872" actId="14826"/>
          <ac:picMkLst>
            <pc:docMk/>
            <pc:sldMk cId="1977343308" sldId="289"/>
            <ac:picMk id="21" creationId="{5E6D28A9-7837-451C-8E87-649B0BBE8A80}"/>
          </ac:picMkLst>
        </pc:picChg>
        <pc:picChg chg="mod">
          <ac:chgData name="Xuanbo" userId="52a29cb4-095e-4b88-8e5b-abe65ecae15b" providerId="ADAL" clId="{65123C54-3A2B-497A-B4DF-AA9B011C3E82}" dt="2023-02-25T04:03:26.458" v="873" actId="14826"/>
          <ac:picMkLst>
            <pc:docMk/>
            <pc:sldMk cId="1977343308" sldId="289"/>
            <ac:picMk id="44" creationId="{1192E6D1-80B4-4DD7-BB81-2F993D251573}"/>
          </ac:picMkLst>
        </pc:picChg>
        <pc:picChg chg="mod">
          <ac:chgData name="Xuanbo" userId="52a29cb4-095e-4b88-8e5b-abe65ecae15b" providerId="ADAL" clId="{65123C54-3A2B-497A-B4DF-AA9B011C3E82}" dt="2023-02-25T04:03:29.770" v="874" actId="14826"/>
          <ac:picMkLst>
            <pc:docMk/>
            <pc:sldMk cId="1977343308" sldId="289"/>
            <ac:picMk id="45" creationId="{FF026D34-95DA-4F64-AFDE-870779514DA3}"/>
          </ac:picMkLst>
        </pc:picChg>
        <pc:picChg chg="mod">
          <ac:chgData name="Xuanbo" userId="52a29cb4-095e-4b88-8e5b-abe65ecae15b" providerId="ADAL" clId="{65123C54-3A2B-497A-B4DF-AA9B011C3E82}" dt="2023-02-25T04:03:33.993" v="875" actId="14826"/>
          <ac:picMkLst>
            <pc:docMk/>
            <pc:sldMk cId="1977343308" sldId="289"/>
            <ac:picMk id="46" creationId="{262A764D-F388-4837-B1C1-930723D12C2C}"/>
          </ac:picMkLst>
        </pc:picChg>
      </pc:sldChg>
      <pc:sldChg chg="addSp delSp modSp add mod">
        <pc:chgData name="Xuanbo" userId="52a29cb4-095e-4b88-8e5b-abe65ecae15b" providerId="ADAL" clId="{65123C54-3A2B-497A-B4DF-AA9B011C3E82}" dt="2023-02-25T04:47:50.032" v="1478" actId="20577"/>
        <pc:sldMkLst>
          <pc:docMk/>
          <pc:sldMk cId="533808150" sldId="290"/>
        </pc:sldMkLst>
        <pc:spChg chg="add mod">
          <ac:chgData name="Xuanbo" userId="52a29cb4-095e-4b88-8e5b-abe65ecae15b" providerId="ADAL" clId="{65123C54-3A2B-497A-B4DF-AA9B011C3E82}" dt="2023-02-25T04:47:50.032" v="1478" actId="20577"/>
          <ac:spMkLst>
            <pc:docMk/>
            <pc:sldMk cId="533808150" sldId="290"/>
            <ac:spMk id="11" creationId="{92D00160-59CC-4C4D-A61E-9569724DD102}"/>
          </ac:spMkLst>
        </pc:spChg>
        <pc:spChg chg="del mod">
          <ac:chgData name="Xuanbo" userId="52a29cb4-095e-4b88-8e5b-abe65ecae15b" providerId="ADAL" clId="{65123C54-3A2B-497A-B4DF-AA9B011C3E82}" dt="2023-02-25T04:47:41.464" v="1466" actId="478"/>
          <ac:spMkLst>
            <pc:docMk/>
            <pc:sldMk cId="533808150" sldId="290"/>
            <ac:spMk id="35" creationId="{13B8C6FD-BB8E-4DFA-A967-E7DDF6EC3321}"/>
          </ac:spMkLst>
        </pc:spChg>
        <pc:picChg chg="add del mod">
          <ac:chgData name="Xuanbo" userId="52a29cb4-095e-4b88-8e5b-abe65ecae15b" providerId="ADAL" clId="{65123C54-3A2B-497A-B4DF-AA9B011C3E82}" dt="2023-02-25T04:09:18.915" v="934" actId="21"/>
          <ac:picMkLst>
            <pc:docMk/>
            <pc:sldMk cId="533808150" sldId="290"/>
            <ac:picMk id="3" creationId="{92B0DF36-BD98-476B-82E2-3FB78F64B3EA}"/>
          </ac:picMkLst>
        </pc:picChg>
        <pc:picChg chg="del">
          <ac:chgData name="Xuanbo" userId="52a29cb4-095e-4b88-8e5b-abe65ecae15b" providerId="ADAL" clId="{65123C54-3A2B-497A-B4DF-AA9B011C3E82}" dt="2023-02-25T04:09:19.900" v="935" actId="478"/>
          <ac:picMkLst>
            <pc:docMk/>
            <pc:sldMk cId="533808150" sldId="290"/>
            <ac:picMk id="4" creationId="{3D0DDB47-9CA0-4C64-B2A0-E3857027C779}"/>
          </ac:picMkLst>
        </pc:picChg>
        <pc:picChg chg="add del mod">
          <ac:chgData name="Xuanbo" userId="52a29cb4-095e-4b88-8e5b-abe65ecae15b" providerId="ADAL" clId="{65123C54-3A2B-497A-B4DF-AA9B011C3E82}" dt="2023-02-25T04:09:36.734" v="937" actId="478"/>
          <ac:picMkLst>
            <pc:docMk/>
            <pc:sldMk cId="533808150" sldId="290"/>
            <ac:picMk id="6" creationId="{7B179EA6-4D47-4C05-87D9-61F19A0220E9}"/>
          </ac:picMkLst>
        </pc:picChg>
        <pc:picChg chg="add del">
          <ac:chgData name="Xuanbo" userId="52a29cb4-095e-4b88-8e5b-abe65ecae15b" providerId="ADAL" clId="{65123C54-3A2B-497A-B4DF-AA9B011C3E82}" dt="2023-02-25T04:15:54.701" v="980" actId="21"/>
          <ac:picMkLst>
            <pc:docMk/>
            <pc:sldMk cId="533808150" sldId="290"/>
            <ac:picMk id="7" creationId="{1B0EFFDA-7DB9-4BD6-903B-38A50ED15140}"/>
          </ac:picMkLst>
        </pc:picChg>
        <pc:picChg chg="add">
          <ac:chgData name="Xuanbo" userId="52a29cb4-095e-4b88-8e5b-abe65ecae15b" providerId="ADAL" clId="{65123C54-3A2B-497A-B4DF-AA9B011C3E82}" dt="2023-02-25T04:16:34.289" v="986" actId="22"/>
          <ac:picMkLst>
            <pc:docMk/>
            <pc:sldMk cId="533808150" sldId="290"/>
            <ac:picMk id="9" creationId="{904F1D35-83B5-47CF-875C-9CD14E8BCD42}"/>
          </ac:picMkLst>
        </pc:picChg>
      </pc:sldChg>
      <pc:sldChg chg="add del">
        <pc:chgData name="Xuanbo" userId="52a29cb4-095e-4b88-8e5b-abe65ecae15b" providerId="ADAL" clId="{65123C54-3A2B-497A-B4DF-AA9B011C3E82}" dt="2023-02-25T04:08:25.134" v="927"/>
        <pc:sldMkLst>
          <pc:docMk/>
          <pc:sldMk cId="1005263631" sldId="290"/>
        </pc:sldMkLst>
      </pc:sldChg>
      <pc:sldChg chg="new del">
        <pc:chgData name="Xuanbo" userId="52a29cb4-095e-4b88-8e5b-abe65ecae15b" providerId="ADAL" clId="{65123C54-3A2B-497A-B4DF-AA9B011C3E82}" dt="2023-02-25T04:23:49.171" v="1077" actId="47"/>
        <pc:sldMkLst>
          <pc:docMk/>
          <pc:sldMk cId="1698533550" sldId="291"/>
        </pc:sldMkLst>
      </pc:sldChg>
      <pc:sldChg chg="addSp delSp modSp add mod">
        <pc:chgData name="Xuanbo" userId="52a29cb4-095e-4b88-8e5b-abe65ecae15b" providerId="ADAL" clId="{65123C54-3A2B-497A-B4DF-AA9B011C3E82}" dt="2023-02-25T04:46:21.671" v="1430" actId="20577"/>
        <pc:sldMkLst>
          <pc:docMk/>
          <pc:sldMk cId="1666293371" sldId="292"/>
        </pc:sldMkLst>
        <pc:spChg chg="add del mod">
          <ac:chgData name="Xuanbo" userId="52a29cb4-095e-4b88-8e5b-abe65ecae15b" providerId="ADAL" clId="{65123C54-3A2B-497A-B4DF-AA9B011C3E82}" dt="2023-02-25T04:46:08.224" v="1418" actId="21"/>
          <ac:spMkLst>
            <pc:docMk/>
            <pc:sldMk cId="1666293371" sldId="292"/>
            <ac:spMk id="6" creationId="{C277F89B-83A9-4C04-B5F7-51DDF95F1D65}"/>
          </ac:spMkLst>
        </pc:spChg>
        <pc:spChg chg="add mod">
          <ac:chgData name="Xuanbo" userId="52a29cb4-095e-4b88-8e5b-abe65ecae15b" providerId="ADAL" clId="{65123C54-3A2B-497A-B4DF-AA9B011C3E82}" dt="2023-02-25T04:46:21.671" v="1430" actId="20577"/>
          <ac:spMkLst>
            <pc:docMk/>
            <pc:sldMk cId="1666293371" sldId="292"/>
            <ac:spMk id="7" creationId="{7D6C4428-B079-4976-BC75-D390EBA39177}"/>
          </ac:spMkLst>
        </pc:spChg>
        <pc:spChg chg="del mod">
          <ac:chgData name="Xuanbo" userId="52a29cb4-095e-4b88-8e5b-abe65ecae15b" providerId="ADAL" clId="{65123C54-3A2B-497A-B4DF-AA9B011C3E82}" dt="2023-02-25T04:46:09.193" v="1419" actId="478"/>
          <ac:spMkLst>
            <pc:docMk/>
            <pc:sldMk cId="1666293371" sldId="292"/>
            <ac:spMk id="35" creationId="{13B8C6FD-BB8E-4DFA-A967-E7DDF6EC3321}"/>
          </ac:spMkLst>
        </pc:spChg>
        <pc:picChg chg="add">
          <ac:chgData name="Xuanbo" userId="52a29cb4-095e-4b88-8e5b-abe65ecae15b" providerId="ADAL" clId="{65123C54-3A2B-497A-B4DF-AA9B011C3E82}" dt="2023-02-25T04:14:53.053" v="959" actId="22"/>
          <ac:picMkLst>
            <pc:docMk/>
            <pc:sldMk cId="1666293371" sldId="292"/>
            <ac:picMk id="3" creationId="{45221502-6D49-4207-94E1-3996F73B76E6}"/>
          </ac:picMkLst>
        </pc:picChg>
        <pc:picChg chg="del">
          <ac:chgData name="Xuanbo" userId="52a29cb4-095e-4b88-8e5b-abe65ecae15b" providerId="ADAL" clId="{65123C54-3A2B-497A-B4DF-AA9B011C3E82}" dt="2023-02-25T04:14:52.756" v="958" actId="478"/>
          <ac:picMkLst>
            <pc:docMk/>
            <pc:sldMk cId="1666293371" sldId="292"/>
            <ac:picMk id="4" creationId="{3D0DDB47-9CA0-4C64-B2A0-E3857027C779}"/>
          </ac:picMkLst>
        </pc:picChg>
      </pc:sldChg>
      <pc:sldChg chg="addSp delSp modSp add del mod">
        <pc:chgData name="Xuanbo" userId="52a29cb4-095e-4b88-8e5b-abe65ecae15b" providerId="ADAL" clId="{65123C54-3A2B-497A-B4DF-AA9B011C3E82}" dt="2023-02-25T04:45:26.429" v="1399" actId="2696"/>
        <pc:sldMkLst>
          <pc:docMk/>
          <pc:sldMk cId="2249379403" sldId="293"/>
        </pc:sldMkLst>
        <pc:spChg chg="del">
          <ac:chgData name="Xuanbo" userId="52a29cb4-095e-4b88-8e5b-abe65ecae15b" providerId="ADAL" clId="{65123C54-3A2B-497A-B4DF-AA9B011C3E82}" dt="2023-02-25T04:44:26.352" v="1370" actId="21"/>
          <ac:spMkLst>
            <pc:docMk/>
            <pc:sldMk cId="2249379403" sldId="293"/>
            <ac:spMk id="22" creationId="{D0463110-1BE6-4AD2-B61E-D66E7AD5D652}"/>
          </ac:spMkLst>
        </pc:spChg>
        <pc:spChg chg="del">
          <ac:chgData name="Xuanbo" userId="52a29cb4-095e-4b88-8e5b-abe65ecae15b" providerId="ADAL" clId="{65123C54-3A2B-497A-B4DF-AA9B011C3E82}" dt="2023-02-25T04:44:26.352" v="1370" actId="21"/>
          <ac:spMkLst>
            <pc:docMk/>
            <pc:sldMk cId="2249379403" sldId="293"/>
            <ac:spMk id="23" creationId="{8B91EA4E-AC2E-4FAC-9557-ED0F59628B4D}"/>
          </ac:spMkLst>
        </pc:spChg>
        <pc:spChg chg="del">
          <ac:chgData name="Xuanbo" userId="52a29cb4-095e-4b88-8e5b-abe65ecae15b" providerId="ADAL" clId="{65123C54-3A2B-497A-B4DF-AA9B011C3E82}" dt="2023-02-25T04:44:26.352" v="1370" actId="21"/>
          <ac:spMkLst>
            <pc:docMk/>
            <pc:sldMk cId="2249379403" sldId="293"/>
            <ac:spMk id="24" creationId="{C933FE7B-AC5C-4BE0-847B-B2F9CAB35683}"/>
          </ac:spMkLst>
        </pc:spChg>
        <pc:spChg chg="mod">
          <ac:chgData name="Xuanbo" userId="52a29cb4-095e-4b88-8e5b-abe65ecae15b" providerId="ADAL" clId="{65123C54-3A2B-497A-B4DF-AA9B011C3E82}" dt="2023-02-25T04:25:11.250" v="1117" actId="313"/>
          <ac:spMkLst>
            <pc:docMk/>
            <pc:sldMk cId="2249379403" sldId="293"/>
            <ac:spMk id="25" creationId="{F26C7A7A-8282-4013-8264-2112BA75689E}"/>
          </ac:spMkLst>
        </pc:spChg>
        <pc:spChg chg="del mod">
          <ac:chgData name="Xuanbo" userId="52a29cb4-095e-4b88-8e5b-abe65ecae15b" providerId="ADAL" clId="{65123C54-3A2B-497A-B4DF-AA9B011C3E82}" dt="2023-02-25T04:17:03.461" v="999" actId="478"/>
          <ac:spMkLst>
            <pc:docMk/>
            <pc:sldMk cId="2249379403" sldId="293"/>
            <ac:spMk id="26" creationId="{B63555BD-091A-418A-B8C9-C4B5FCBBC2DF}"/>
          </ac:spMkLst>
        </pc:spChg>
        <pc:spChg chg="add mod">
          <ac:chgData name="Xuanbo" userId="52a29cb4-095e-4b88-8e5b-abe65ecae15b" providerId="ADAL" clId="{65123C54-3A2B-497A-B4DF-AA9B011C3E82}" dt="2023-02-25T04:17:10.446" v="1002" actId="20577"/>
          <ac:spMkLst>
            <pc:docMk/>
            <pc:sldMk cId="2249379403" sldId="293"/>
            <ac:spMk id="28" creationId="{2204C10A-A4E7-45B7-B1D0-8E18028C008C}"/>
          </ac:spMkLst>
        </pc:spChg>
        <pc:spChg chg="del">
          <ac:chgData name="Xuanbo" userId="52a29cb4-095e-4b88-8e5b-abe65ecae15b" providerId="ADAL" clId="{65123C54-3A2B-497A-B4DF-AA9B011C3E82}" dt="2023-02-25T04:44:26.352" v="1370" actId="21"/>
          <ac:spMkLst>
            <pc:docMk/>
            <pc:sldMk cId="2249379403" sldId="293"/>
            <ac:spMk id="47" creationId="{E40705AB-0984-4629-B5CB-44E7ABE2FAC9}"/>
          </ac:spMkLst>
        </pc:spChg>
        <pc:spChg chg="del">
          <ac:chgData name="Xuanbo" userId="52a29cb4-095e-4b88-8e5b-abe65ecae15b" providerId="ADAL" clId="{65123C54-3A2B-497A-B4DF-AA9B011C3E82}" dt="2023-02-25T04:44:26.352" v="1370" actId="21"/>
          <ac:spMkLst>
            <pc:docMk/>
            <pc:sldMk cId="2249379403" sldId="293"/>
            <ac:spMk id="48" creationId="{0308F88C-6913-43F6-BBE2-9515A4EE16B4}"/>
          </ac:spMkLst>
        </pc:spChg>
        <pc:spChg chg="del">
          <ac:chgData name="Xuanbo" userId="52a29cb4-095e-4b88-8e5b-abe65ecae15b" providerId="ADAL" clId="{65123C54-3A2B-497A-B4DF-AA9B011C3E82}" dt="2023-02-25T04:44:26.352" v="1370" actId="21"/>
          <ac:spMkLst>
            <pc:docMk/>
            <pc:sldMk cId="2249379403" sldId="293"/>
            <ac:spMk id="49" creationId="{D240B8A0-78D2-4696-B3DC-51B2A5035DF9}"/>
          </ac:spMkLst>
        </pc:spChg>
        <pc:spChg chg="del">
          <ac:chgData name="Xuanbo" userId="52a29cb4-095e-4b88-8e5b-abe65ecae15b" providerId="ADAL" clId="{65123C54-3A2B-497A-B4DF-AA9B011C3E82}" dt="2023-02-25T04:44:28.118" v="1371" actId="21"/>
          <ac:spMkLst>
            <pc:docMk/>
            <pc:sldMk cId="2249379403" sldId="293"/>
            <ac:spMk id="50" creationId="{70DA898E-00B1-47CC-A4B0-646E58989B17}"/>
          </ac:spMkLst>
        </pc:spChg>
        <pc:spChg chg="del">
          <ac:chgData name="Xuanbo" userId="52a29cb4-095e-4b88-8e5b-abe65ecae15b" providerId="ADAL" clId="{65123C54-3A2B-497A-B4DF-AA9B011C3E82}" dt="2023-02-25T04:44:28.118" v="1371" actId="21"/>
          <ac:spMkLst>
            <pc:docMk/>
            <pc:sldMk cId="2249379403" sldId="293"/>
            <ac:spMk id="52" creationId="{CBF52781-1FE9-4E22-B6A1-974222AEFC20}"/>
          </ac:spMkLst>
        </pc:spChg>
        <pc:picChg chg="add mod">
          <ac:chgData name="Xuanbo" userId="52a29cb4-095e-4b88-8e5b-abe65ecae15b" providerId="ADAL" clId="{65123C54-3A2B-497A-B4DF-AA9B011C3E82}" dt="2023-02-25T04:45:25.367" v="1398" actId="1076"/>
          <ac:picMkLst>
            <pc:docMk/>
            <pc:sldMk cId="2249379403" sldId="293"/>
            <ac:picMk id="3" creationId="{87282838-D172-439B-BFAC-6AAFBD14A3CC}"/>
          </ac:picMkLst>
        </pc:picChg>
        <pc:picChg chg="add mod">
          <ac:chgData name="Xuanbo" userId="52a29cb4-095e-4b88-8e5b-abe65ecae15b" providerId="ADAL" clId="{65123C54-3A2B-497A-B4DF-AA9B011C3E82}" dt="2023-02-25T04:45:25.164" v="1397" actId="1076"/>
          <ac:picMkLst>
            <pc:docMk/>
            <pc:sldMk cId="2249379403" sldId="293"/>
            <ac:picMk id="5" creationId="{51C6266D-BD2F-4EA4-A2D3-E4005A991D65}"/>
          </ac:picMkLst>
        </pc:picChg>
        <pc:picChg chg="del mod">
          <ac:chgData name="Xuanbo" userId="52a29cb4-095e-4b88-8e5b-abe65ecae15b" providerId="ADAL" clId="{65123C54-3A2B-497A-B4DF-AA9B011C3E82}" dt="2023-02-25T04:44:26.352" v="1370" actId="21"/>
          <ac:picMkLst>
            <pc:docMk/>
            <pc:sldMk cId="2249379403" sldId="293"/>
            <ac:picMk id="17" creationId="{294785BF-AFE7-48D6-B9FB-896ECD3F1A9C}"/>
          </ac:picMkLst>
        </pc:picChg>
        <pc:picChg chg="del mod">
          <ac:chgData name="Xuanbo" userId="52a29cb4-095e-4b88-8e5b-abe65ecae15b" providerId="ADAL" clId="{65123C54-3A2B-497A-B4DF-AA9B011C3E82}" dt="2023-02-25T04:44:26.352" v="1370" actId="21"/>
          <ac:picMkLst>
            <pc:docMk/>
            <pc:sldMk cId="2249379403" sldId="293"/>
            <ac:picMk id="19" creationId="{3223B9AD-DB61-4384-86A5-ED3C524E419C}"/>
          </ac:picMkLst>
        </pc:picChg>
        <pc:picChg chg="del mod">
          <ac:chgData name="Xuanbo" userId="52a29cb4-095e-4b88-8e5b-abe65ecae15b" providerId="ADAL" clId="{65123C54-3A2B-497A-B4DF-AA9B011C3E82}" dt="2023-02-25T04:44:26.352" v="1370" actId="21"/>
          <ac:picMkLst>
            <pc:docMk/>
            <pc:sldMk cId="2249379403" sldId="293"/>
            <ac:picMk id="21" creationId="{5E6D28A9-7837-451C-8E87-649B0BBE8A80}"/>
          </ac:picMkLst>
        </pc:picChg>
        <pc:picChg chg="del mod">
          <ac:chgData name="Xuanbo" userId="52a29cb4-095e-4b88-8e5b-abe65ecae15b" providerId="ADAL" clId="{65123C54-3A2B-497A-B4DF-AA9B011C3E82}" dt="2023-02-25T04:44:26.352" v="1370" actId="21"/>
          <ac:picMkLst>
            <pc:docMk/>
            <pc:sldMk cId="2249379403" sldId="293"/>
            <ac:picMk id="44" creationId="{1192E6D1-80B4-4DD7-BB81-2F993D251573}"/>
          </ac:picMkLst>
        </pc:picChg>
        <pc:picChg chg="del mod">
          <ac:chgData name="Xuanbo" userId="52a29cb4-095e-4b88-8e5b-abe65ecae15b" providerId="ADAL" clId="{65123C54-3A2B-497A-B4DF-AA9B011C3E82}" dt="2023-02-25T04:44:26.352" v="1370" actId="21"/>
          <ac:picMkLst>
            <pc:docMk/>
            <pc:sldMk cId="2249379403" sldId="293"/>
            <ac:picMk id="45" creationId="{FF026D34-95DA-4F64-AFDE-870779514DA3}"/>
          </ac:picMkLst>
        </pc:picChg>
        <pc:picChg chg="del mod">
          <ac:chgData name="Xuanbo" userId="52a29cb4-095e-4b88-8e5b-abe65ecae15b" providerId="ADAL" clId="{65123C54-3A2B-497A-B4DF-AA9B011C3E82}" dt="2023-02-25T04:44:26.352" v="1370" actId="21"/>
          <ac:picMkLst>
            <pc:docMk/>
            <pc:sldMk cId="2249379403" sldId="293"/>
            <ac:picMk id="46" creationId="{262A764D-F388-4837-B1C1-930723D12C2C}"/>
          </ac:picMkLst>
        </pc:picChg>
      </pc:sldChg>
      <pc:sldChg chg="addSp delSp modSp add mod">
        <pc:chgData name="Xuanbo" userId="52a29cb4-095e-4b88-8e5b-abe65ecae15b" providerId="ADAL" clId="{65123C54-3A2B-497A-B4DF-AA9B011C3E82}" dt="2023-02-25T05:20:02.411" v="2152"/>
        <pc:sldMkLst>
          <pc:docMk/>
          <pc:sldMk cId="1107692870" sldId="294"/>
        </pc:sldMkLst>
        <pc:spChg chg="del">
          <ac:chgData name="Xuanbo" userId="52a29cb4-095e-4b88-8e5b-abe65ecae15b" providerId="ADAL" clId="{65123C54-3A2B-497A-B4DF-AA9B011C3E82}" dt="2023-02-25T05:20:02.052" v="2151" actId="478"/>
          <ac:spMkLst>
            <pc:docMk/>
            <pc:sldMk cId="1107692870" sldId="294"/>
            <ac:spMk id="20" creationId="{BEDCF0EB-E319-4B3D-B5AE-F1D16BA4F322}"/>
          </ac:spMkLst>
        </pc:spChg>
        <pc:spChg chg="add del mod">
          <ac:chgData name="Xuanbo" userId="52a29cb4-095e-4b88-8e5b-abe65ecae15b" providerId="ADAL" clId="{65123C54-3A2B-497A-B4DF-AA9B011C3E82}" dt="2023-02-25T04:17:13.806" v="1005"/>
          <ac:spMkLst>
            <pc:docMk/>
            <pc:sldMk cId="1107692870" sldId="294"/>
            <ac:spMk id="25" creationId="{35A08367-5F8F-4F6B-8472-031DF232162A}"/>
          </ac:spMkLst>
        </pc:spChg>
        <pc:spChg chg="del mod">
          <ac:chgData name="Xuanbo" userId="52a29cb4-095e-4b88-8e5b-abe65ecae15b" providerId="ADAL" clId="{65123C54-3A2B-497A-B4DF-AA9B011C3E82}" dt="2023-02-25T04:17:15.353" v="1006" actId="478"/>
          <ac:spMkLst>
            <pc:docMk/>
            <pc:sldMk cId="1107692870" sldId="294"/>
            <ac:spMk id="26" creationId="{B63555BD-091A-418A-B8C9-C4B5FCBBC2DF}"/>
          </ac:spMkLst>
        </pc:spChg>
        <pc:spChg chg="del">
          <ac:chgData name="Xuanbo" userId="52a29cb4-095e-4b88-8e5b-abe65ecae15b" providerId="ADAL" clId="{65123C54-3A2B-497A-B4DF-AA9B011C3E82}" dt="2023-02-25T05:20:02.052" v="2151" actId="478"/>
          <ac:spMkLst>
            <pc:docMk/>
            <pc:sldMk cId="1107692870" sldId="294"/>
            <ac:spMk id="27" creationId="{271118DB-4173-44AE-A843-B48C60D553B2}"/>
          </ac:spMkLst>
        </pc:spChg>
        <pc:spChg chg="add mod">
          <ac:chgData name="Xuanbo" userId="52a29cb4-095e-4b88-8e5b-abe65ecae15b" providerId="ADAL" clId="{65123C54-3A2B-497A-B4DF-AA9B011C3E82}" dt="2023-02-25T04:46:35.592" v="1436" actId="20577"/>
          <ac:spMkLst>
            <pc:docMk/>
            <pc:sldMk cId="1107692870" sldId="294"/>
            <ac:spMk id="28" creationId="{AE25AA38-28FD-4557-84A2-B6135E31269B}"/>
          </ac:spMkLst>
        </pc:spChg>
        <pc:spChg chg="del mod">
          <ac:chgData name="Xuanbo" userId="52a29cb4-095e-4b88-8e5b-abe65ecae15b" providerId="ADAL" clId="{65123C54-3A2B-497A-B4DF-AA9B011C3E82}" dt="2023-02-25T04:46:32.811" v="1434" actId="478"/>
          <ac:spMkLst>
            <pc:docMk/>
            <pc:sldMk cId="1107692870" sldId="294"/>
            <ac:spMk id="29" creationId="{46B83020-FD8D-40EB-A05C-EE069246E6A8}"/>
          </ac:spMkLst>
        </pc:spChg>
        <pc:spChg chg="add mod">
          <ac:chgData name="Xuanbo" userId="52a29cb4-095e-4b88-8e5b-abe65ecae15b" providerId="ADAL" clId="{65123C54-3A2B-497A-B4DF-AA9B011C3E82}" dt="2023-02-25T04:46:33.015" v="1435"/>
          <ac:spMkLst>
            <pc:docMk/>
            <pc:sldMk cId="1107692870" sldId="294"/>
            <ac:spMk id="30" creationId="{4A6F8910-377B-4E42-B7FE-BD58D03D51AF}"/>
          </ac:spMkLst>
        </pc:spChg>
        <pc:spChg chg="add mod">
          <ac:chgData name="Xuanbo" userId="52a29cb4-095e-4b88-8e5b-abe65ecae15b" providerId="ADAL" clId="{65123C54-3A2B-497A-B4DF-AA9B011C3E82}" dt="2023-02-25T05:20:02.411" v="2152"/>
          <ac:spMkLst>
            <pc:docMk/>
            <pc:sldMk cId="1107692870" sldId="294"/>
            <ac:spMk id="31" creationId="{BC032A75-9BC2-49AB-9F4B-6FD7012C81DF}"/>
          </ac:spMkLst>
        </pc:spChg>
        <pc:spChg chg="add mod">
          <ac:chgData name="Xuanbo" userId="52a29cb4-095e-4b88-8e5b-abe65ecae15b" providerId="ADAL" clId="{65123C54-3A2B-497A-B4DF-AA9B011C3E82}" dt="2023-02-25T05:20:02.411" v="2152"/>
          <ac:spMkLst>
            <pc:docMk/>
            <pc:sldMk cId="1107692870" sldId="294"/>
            <ac:spMk id="32" creationId="{2D9BCE53-032D-4CFE-BDB1-EDB37EA88A69}"/>
          </ac:spMkLst>
        </pc:spChg>
        <pc:picChg chg="mod">
          <ac:chgData name="Xuanbo" userId="52a29cb4-095e-4b88-8e5b-abe65ecae15b" providerId="ADAL" clId="{65123C54-3A2B-497A-B4DF-AA9B011C3E82}" dt="2023-02-25T04:18:18.996" v="1020" actId="14826"/>
          <ac:picMkLst>
            <pc:docMk/>
            <pc:sldMk cId="1107692870" sldId="294"/>
            <ac:picMk id="17" creationId="{294785BF-AFE7-48D6-B9FB-896ECD3F1A9C}"/>
          </ac:picMkLst>
        </pc:picChg>
        <pc:picChg chg="mod">
          <ac:chgData name="Xuanbo" userId="52a29cb4-095e-4b88-8e5b-abe65ecae15b" providerId="ADAL" clId="{65123C54-3A2B-497A-B4DF-AA9B011C3E82}" dt="2023-02-25T04:18:23.230" v="1021" actId="14826"/>
          <ac:picMkLst>
            <pc:docMk/>
            <pc:sldMk cId="1107692870" sldId="294"/>
            <ac:picMk id="19" creationId="{3223B9AD-DB61-4384-86A5-ED3C524E419C}"/>
          </ac:picMkLst>
        </pc:picChg>
        <pc:picChg chg="mod">
          <ac:chgData name="Xuanbo" userId="52a29cb4-095e-4b88-8e5b-abe65ecae15b" providerId="ADAL" clId="{65123C54-3A2B-497A-B4DF-AA9B011C3E82}" dt="2023-02-25T04:18:28.871" v="1022" actId="14826"/>
          <ac:picMkLst>
            <pc:docMk/>
            <pc:sldMk cId="1107692870" sldId="294"/>
            <ac:picMk id="21" creationId="{5E6D28A9-7837-451C-8E87-649B0BBE8A80}"/>
          </ac:picMkLst>
        </pc:picChg>
        <pc:picChg chg="mod">
          <ac:chgData name="Xuanbo" userId="52a29cb4-095e-4b88-8e5b-abe65ecae15b" providerId="ADAL" clId="{65123C54-3A2B-497A-B4DF-AA9B011C3E82}" dt="2023-02-25T04:18:34.936" v="1023" actId="14826"/>
          <ac:picMkLst>
            <pc:docMk/>
            <pc:sldMk cId="1107692870" sldId="294"/>
            <ac:picMk id="44" creationId="{1192E6D1-80B4-4DD7-BB81-2F993D251573}"/>
          </ac:picMkLst>
        </pc:picChg>
        <pc:picChg chg="mod">
          <ac:chgData name="Xuanbo" userId="52a29cb4-095e-4b88-8e5b-abe65ecae15b" providerId="ADAL" clId="{65123C54-3A2B-497A-B4DF-AA9B011C3E82}" dt="2023-02-25T04:18:38.251" v="1024" actId="14826"/>
          <ac:picMkLst>
            <pc:docMk/>
            <pc:sldMk cId="1107692870" sldId="294"/>
            <ac:picMk id="45" creationId="{FF026D34-95DA-4F64-AFDE-870779514DA3}"/>
          </ac:picMkLst>
        </pc:picChg>
        <pc:picChg chg="mod">
          <ac:chgData name="Xuanbo" userId="52a29cb4-095e-4b88-8e5b-abe65ecae15b" providerId="ADAL" clId="{65123C54-3A2B-497A-B4DF-AA9B011C3E82}" dt="2023-02-25T04:18:41.342" v="1025" actId="14826"/>
          <ac:picMkLst>
            <pc:docMk/>
            <pc:sldMk cId="1107692870" sldId="294"/>
            <ac:picMk id="46" creationId="{262A764D-F388-4837-B1C1-930723D12C2C}"/>
          </ac:picMkLst>
        </pc:picChg>
      </pc:sldChg>
      <pc:sldChg chg="addSp delSp modSp add mod">
        <pc:chgData name="Xuanbo" userId="52a29cb4-095e-4b88-8e5b-abe65ecae15b" providerId="ADAL" clId="{65123C54-3A2B-497A-B4DF-AA9B011C3E82}" dt="2023-02-25T04:46:45.797" v="1440" actId="20577"/>
        <pc:sldMkLst>
          <pc:docMk/>
          <pc:sldMk cId="1081454568" sldId="295"/>
        </pc:sldMkLst>
        <pc:spChg chg="add mod">
          <ac:chgData name="Xuanbo" userId="52a29cb4-095e-4b88-8e5b-abe65ecae15b" providerId="ADAL" clId="{65123C54-3A2B-497A-B4DF-AA9B011C3E82}" dt="2023-02-25T04:46:43.624" v="1439" actId="20577"/>
          <ac:spMkLst>
            <pc:docMk/>
            <pc:sldMk cId="1081454568" sldId="295"/>
            <ac:spMk id="11" creationId="{189506A2-E8A2-43DE-9C9E-5D838C8ACFBF}"/>
          </ac:spMkLst>
        </pc:spChg>
        <pc:spChg chg="add mod">
          <ac:chgData name="Xuanbo" userId="52a29cb4-095e-4b88-8e5b-abe65ecae15b" providerId="ADAL" clId="{65123C54-3A2B-497A-B4DF-AA9B011C3E82}" dt="2023-02-25T04:46:45.797" v="1440" actId="20577"/>
          <ac:spMkLst>
            <pc:docMk/>
            <pc:sldMk cId="1081454568" sldId="295"/>
            <ac:spMk id="15" creationId="{244CFD49-DCE2-405A-9283-B7DB720E91A0}"/>
          </ac:spMkLst>
        </pc:spChg>
        <pc:spChg chg="add del">
          <ac:chgData name="Xuanbo" userId="52a29cb4-095e-4b88-8e5b-abe65ecae15b" providerId="ADAL" clId="{65123C54-3A2B-497A-B4DF-AA9B011C3E82}" dt="2023-02-25T04:20:51.407" v="1052" actId="22"/>
          <ac:spMkLst>
            <pc:docMk/>
            <pc:sldMk cId="1081454568" sldId="295"/>
            <ac:spMk id="18" creationId="{A053D2E9-159C-45FC-8669-99C5319AA24A}"/>
          </ac:spMkLst>
        </pc:spChg>
        <pc:spChg chg="add mod">
          <ac:chgData name="Xuanbo" userId="52a29cb4-095e-4b88-8e5b-abe65ecae15b" providerId="ADAL" clId="{65123C54-3A2B-497A-B4DF-AA9B011C3E82}" dt="2023-02-25T04:46:41.092" v="1438"/>
          <ac:spMkLst>
            <pc:docMk/>
            <pc:sldMk cId="1081454568" sldId="295"/>
            <ac:spMk id="28" creationId="{31930D5F-ECB0-4319-99BF-703F968E1F8F}"/>
          </ac:spMkLst>
        </pc:spChg>
        <pc:spChg chg="del">
          <ac:chgData name="Xuanbo" userId="52a29cb4-095e-4b88-8e5b-abe65ecae15b" providerId="ADAL" clId="{65123C54-3A2B-497A-B4DF-AA9B011C3E82}" dt="2023-02-25T04:19:26.063" v="1037" actId="21"/>
          <ac:spMkLst>
            <pc:docMk/>
            <pc:sldMk cId="1081454568" sldId="295"/>
            <ac:spMk id="79" creationId="{96B7A4B9-2C8C-47BF-8174-75A4D6ED865D}"/>
          </ac:spMkLst>
        </pc:spChg>
        <pc:spChg chg="del">
          <ac:chgData name="Xuanbo" userId="52a29cb4-095e-4b88-8e5b-abe65ecae15b" providerId="ADAL" clId="{65123C54-3A2B-497A-B4DF-AA9B011C3E82}" dt="2023-02-25T04:19:17.407" v="1034" actId="21"/>
          <ac:spMkLst>
            <pc:docMk/>
            <pc:sldMk cId="1081454568" sldId="295"/>
            <ac:spMk id="83" creationId="{27824A7A-2499-49C3-B95C-B35B274075FE}"/>
          </ac:spMkLst>
        </pc:spChg>
        <pc:spChg chg="del mod">
          <ac:chgData name="Xuanbo" userId="52a29cb4-095e-4b88-8e5b-abe65ecae15b" providerId="ADAL" clId="{65123C54-3A2B-497A-B4DF-AA9B011C3E82}" dt="2023-02-25T04:46:40.827" v="1437" actId="478"/>
          <ac:spMkLst>
            <pc:docMk/>
            <pc:sldMk cId="1081454568" sldId="295"/>
            <ac:spMk id="84" creationId="{F01B2B1F-D344-4FFE-BD9C-3FEA5DDA5538}"/>
          </ac:spMkLst>
        </pc:spChg>
        <pc:picChg chg="add del mod">
          <ac:chgData name="Xuanbo" userId="52a29cb4-095e-4b88-8e5b-abe65ecae15b" providerId="ADAL" clId="{65123C54-3A2B-497A-B4DF-AA9B011C3E82}" dt="2023-02-25T04:19:08.794" v="1029" actId="21"/>
          <ac:picMkLst>
            <pc:docMk/>
            <pc:sldMk cId="1081454568" sldId="295"/>
            <ac:picMk id="2" creationId="{7AE67D8E-47F0-4C19-A1B7-0EB7A7F8D240}"/>
          </ac:picMkLst>
        </pc:picChg>
        <pc:picChg chg="add del mod">
          <ac:chgData name="Xuanbo" userId="52a29cb4-095e-4b88-8e5b-abe65ecae15b" providerId="ADAL" clId="{65123C54-3A2B-497A-B4DF-AA9B011C3E82}" dt="2023-02-25T04:19:56.567" v="1046" actId="21"/>
          <ac:picMkLst>
            <pc:docMk/>
            <pc:sldMk cId="1081454568" sldId="295"/>
            <ac:picMk id="3" creationId="{19F00528-0586-4A7D-A008-E4331BA0FA17}"/>
          </ac:picMkLst>
        </pc:picChg>
        <pc:picChg chg="add del mod">
          <ac:chgData name="Xuanbo" userId="52a29cb4-095e-4b88-8e5b-abe65ecae15b" providerId="ADAL" clId="{65123C54-3A2B-497A-B4DF-AA9B011C3E82}" dt="2023-02-25T04:20:58.190" v="1055" actId="21"/>
          <ac:picMkLst>
            <pc:docMk/>
            <pc:sldMk cId="1081454568" sldId="295"/>
            <ac:picMk id="5" creationId="{27166768-1E95-45D4-95F8-3039B7903F19}"/>
          </ac:picMkLst>
        </pc:picChg>
        <pc:picChg chg="add del mod">
          <ac:chgData name="Xuanbo" userId="52a29cb4-095e-4b88-8e5b-abe65ecae15b" providerId="ADAL" clId="{65123C54-3A2B-497A-B4DF-AA9B011C3E82}" dt="2023-02-25T04:21:31.869" v="1060" actId="21"/>
          <ac:picMkLst>
            <pc:docMk/>
            <pc:sldMk cId="1081454568" sldId="295"/>
            <ac:picMk id="6" creationId="{F08F6C81-C5F5-401F-AEBD-EB2B39387990}"/>
          </ac:picMkLst>
        </pc:picChg>
        <pc:picChg chg="add del">
          <ac:chgData name="Xuanbo" userId="52a29cb4-095e-4b88-8e5b-abe65ecae15b" providerId="ADAL" clId="{65123C54-3A2B-497A-B4DF-AA9B011C3E82}" dt="2023-02-25T04:22:54.519" v="1065"/>
          <ac:picMkLst>
            <pc:docMk/>
            <pc:sldMk cId="1081454568" sldId="295"/>
            <ac:picMk id="7" creationId="{9C2EB3B8-8DB5-4AAB-A7C9-143EA2F07ED0}"/>
          </ac:picMkLst>
        </pc:picChg>
        <pc:picChg chg="add del mod">
          <ac:chgData name="Xuanbo" userId="52a29cb4-095e-4b88-8e5b-abe65ecae15b" providerId="ADAL" clId="{65123C54-3A2B-497A-B4DF-AA9B011C3E82}" dt="2023-02-25T04:23:03.445" v="1069" actId="21"/>
          <ac:picMkLst>
            <pc:docMk/>
            <pc:sldMk cId="1081454568" sldId="295"/>
            <ac:picMk id="8" creationId="{089676DA-EC5B-4800-BB14-1280EBBC8621}"/>
          </ac:picMkLst>
        </pc:picChg>
        <pc:picChg chg="add del mod">
          <ac:chgData name="Xuanbo" userId="52a29cb4-095e-4b88-8e5b-abe65ecae15b" providerId="ADAL" clId="{65123C54-3A2B-497A-B4DF-AA9B011C3E82}" dt="2023-02-25T04:23:43.951" v="1074" actId="21"/>
          <ac:picMkLst>
            <pc:docMk/>
            <pc:sldMk cId="1081454568" sldId="295"/>
            <ac:picMk id="9" creationId="{38438CE5-E537-4E66-BD38-EBC16768F602}"/>
          </ac:picMkLst>
        </pc:picChg>
        <pc:picChg chg="add mod">
          <ac:chgData name="Xuanbo" userId="52a29cb4-095e-4b88-8e5b-abe65ecae15b" providerId="ADAL" clId="{65123C54-3A2B-497A-B4DF-AA9B011C3E82}" dt="2023-02-25T04:19:38.734" v="1041" actId="1076"/>
          <ac:picMkLst>
            <pc:docMk/>
            <pc:sldMk cId="1081454568" sldId="295"/>
            <ac:picMk id="10" creationId="{7D15FCEA-5344-4138-8B49-14B35F1A1DF9}"/>
          </ac:picMkLst>
        </pc:picChg>
        <pc:picChg chg="add del mod">
          <ac:chgData name="Xuanbo" userId="52a29cb4-095e-4b88-8e5b-abe65ecae15b" providerId="ADAL" clId="{65123C54-3A2B-497A-B4DF-AA9B011C3E82}" dt="2023-02-25T04:21:32.900" v="1061" actId="478"/>
          <ac:picMkLst>
            <pc:docMk/>
            <pc:sldMk cId="1081454568" sldId="295"/>
            <ac:picMk id="12" creationId="{91595F1A-738B-491D-B9AE-B527BDBDB835}"/>
          </ac:picMkLst>
        </pc:picChg>
        <pc:picChg chg="del">
          <ac:chgData name="Xuanbo" userId="52a29cb4-095e-4b88-8e5b-abe65ecae15b" providerId="ADAL" clId="{65123C54-3A2B-497A-B4DF-AA9B011C3E82}" dt="2023-02-25T04:19:17.407" v="1034" actId="21"/>
          <ac:picMkLst>
            <pc:docMk/>
            <pc:sldMk cId="1081454568" sldId="295"/>
            <ac:picMk id="13" creationId="{FD53ED91-CCAA-4674-9F04-3DDB49C7E1B5}"/>
          </ac:picMkLst>
        </pc:picChg>
        <pc:picChg chg="add del mod">
          <ac:chgData name="Xuanbo" userId="52a29cb4-095e-4b88-8e5b-abe65ecae15b" providerId="ADAL" clId="{65123C54-3A2B-497A-B4DF-AA9B011C3E82}" dt="2023-02-25T04:19:57.630" v="1047" actId="478"/>
          <ac:picMkLst>
            <pc:docMk/>
            <pc:sldMk cId="1081454568" sldId="295"/>
            <ac:picMk id="14" creationId="{7FA82F1B-710F-45D2-8EBD-DD2E064F53FC}"/>
          </ac:picMkLst>
        </pc:picChg>
        <pc:picChg chg="add mod">
          <ac:chgData name="Xuanbo" userId="52a29cb4-095e-4b88-8e5b-abe65ecae15b" providerId="ADAL" clId="{65123C54-3A2B-497A-B4DF-AA9B011C3E82}" dt="2023-02-25T04:19:57.927" v="1048"/>
          <ac:picMkLst>
            <pc:docMk/>
            <pc:sldMk cId="1081454568" sldId="295"/>
            <ac:picMk id="16" creationId="{0EE7CE35-1197-4C39-8651-CDBC656820AB}"/>
          </ac:picMkLst>
        </pc:picChg>
        <pc:picChg chg="add del mod">
          <ac:chgData name="Xuanbo" userId="52a29cb4-095e-4b88-8e5b-abe65ecae15b" providerId="ADAL" clId="{65123C54-3A2B-497A-B4DF-AA9B011C3E82}" dt="2023-02-25T04:23:44.984" v="1075" actId="478"/>
          <ac:picMkLst>
            <pc:docMk/>
            <pc:sldMk cId="1081454568" sldId="295"/>
            <ac:picMk id="20" creationId="{FE842760-578A-4B4A-A33A-999ADFF60AD8}"/>
          </ac:picMkLst>
        </pc:picChg>
        <pc:picChg chg="add del mod">
          <ac:chgData name="Xuanbo" userId="52a29cb4-095e-4b88-8e5b-abe65ecae15b" providerId="ADAL" clId="{65123C54-3A2B-497A-B4DF-AA9B011C3E82}" dt="2023-02-25T04:23:04.429" v="1070" actId="478"/>
          <ac:picMkLst>
            <pc:docMk/>
            <pc:sldMk cId="1081454568" sldId="295"/>
            <ac:picMk id="22" creationId="{61384CE6-D1FE-43B4-8F2C-36A5D94B00E2}"/>
          </ac:picMkLst>
        </pc:picChg>
        <pc:picChg chg="add mod">
          <ac:chgData name="Xuanbo" userId="52a29cb4-095e-4b88-8e5b-abe65ecae15b" providerId="ADAL" clId="{65123C54-3A2B-497A-B4DF-AA9B011C3E82}" dt="2023-02-25T04:23:04.601" v="1071"/>
          <ac:picMkLst>
            <pc:docMk/>
            <pc:sldMk cId="1081454568" sldId="295"/>
            <ac:picMk id="25" creationId="{9CB0E3FE-010A-409E-AD0F-A6932D4AA38A}"/>
          </ac:picMkLst>
        </pc:picChg>
        <pc:picChg chg="add mod">
          <ac:chgData name="Xuanbo" userId="52a29cb4-095e-4b88-8e5b-abe65ecae15b" providerId="ADAL" clId="{65123C54-3A2B-497A-B4DF-AA9B011C3E82}" dt="2023-02-25T04:23:45.234" v="1076"/>
          <ac:picMkLst>
            <pc:docMk/>
            <pc:sldMk cId="1081454568" sldId="295"/>
            <ac:picMk id="27" creationId="{4E61EC5F-40D7-4004-83C9-DA155D74D400}"/>
          </ac:picMkLst>
        </pc:picChg>
        <pc:picChg chg="del mod">
          <ac:chgData name="Xuanbo" userId="52a29cb4-095e-4b88-8e5b-abe65ecae15b" providerId="ADAL" clId="{65123C54-3A2B-497A-B4DF-AA9B011C3E82}" dt="2023-02-25T04:20:59.144" v="1056" actId="478"/>
          <ac:picMkLst>
            <pc:docMk/>
            <pc:sldMk cId="1081454568" sldId="295"/>
            <ac:picMk id="78" creationId="{634D25C3-DE1A-4D28-B302-32E26D9C41AE}"/>
          </ac:picMkLst>
        </pc:picChg>
        <pc:picChg chg="del">
          <ac:chgData name="Xuanbo" userId="52a29cb4-095e-4b88-8e5b-abe65ecae15b" providerId="ADAL" clId="{65123C54-3A2B-497A-B4DF-AA9B011C3E82}" dt="2023-02-25T04:19:09.701" v="1030" actId="478"/>
          <ac:picMkLst>
            <pc:docMk/>
            <pc:sldMk cId="1081454568" sldId="295"/>
            <ac:picMk id="80" creationId="{0E27201A-A0D9-4021-8294-F6903866D22D}"/>
          </ac:picMkLst>
        </pc:picChg>
        <pc:picChg chg="del">
          <ac:chgData name="Xuanbo" userId="52a29cb4-095e-4b88-8e5b-abe65ecae15b" providerId="ADAL" clId="{65123C54-3A2B-497A-B4DF-AA9B011C3E82}" dt="2023-02-25T04:19:15.139" v="1033" actId="21"/>
          <ac:picMkLst>
            <pc:docMk/>
            <pc:sldMk cId="1081454568" sldId="295"/>
            <ac:picMk id="82" creationId="{8FB036D2-A396-4830-B74E-7B087AEAF545}"/>
          </ac:picMkLst>
        </pc:picChg>
      </pc:sldChg>
      <pc:sldChg chg="addSp delSp modSp add mod">
        <pc:chgData name="Xuanbo" userId="52a29cb4-095e-4b88-8e5b-abe65ecae15b" providerId="ADAL" clId="{65123C54-3A2B-497A-B4DF-AA9B011C3E82}" dt="2023-02-25T04:33:25.533" v="1217" actId="20577"/>
        <pc:sldMkLst>
          <pc:docMk/>
          <pc:sldMk cId="2862118254" sldId="296"/>
        </pc:sldMkLst>
        <pc:spChg chg="mod">
          <ac:chgData name="Xuanbo" userId="52a29cb4-095e-4b88-8e5b-abe65ecae15b" providerId="ADAL" clId="{65123C54-3A2B-497A-B4DF-AA9B011C3E82}" dt="2023-02-25T04:32:53.198" v="1199" actId="14100"/>
          <ac:spMkLst>
            <pc:docMk/>
            <pc:sldMk cId="2862118254" sldId="296"/>
            <ac:spMk id="13" creationId="{89B6C010-4C63-434D-BC34-4B281E4C7CD5}"/>
          </ac:spMkLst>
        </pc:spChg>
        <pc:spChg chg="add del">
          <ac:chgData name="Xuanbo" userId="52a29cb4-095e-4b88-8e5b-abe65ecae15b" providerId="ADAL" clId="{65123C54-3A2B-497A-B4DF-AA9B011C3E82}" dt="2023-02-25T04:25:32.321" v="1131" actId="21"/>
          <ac:spMkLst>
            <pc:docMk/>
            <pc:sldMk cId="2862118254" sldId="296"/>
            <ac:spMk id="14" creationId="{6BFFE0F9-4EBB-44A5-B312-E536E8241663}"/>
          </ac:spMkLst>
        </pc:spChg>
        <pc:spChg chg="add del">
          <ac:chgData name="Xuanbo" userId="52a29cb4-095e-4b88-8e5b-abe65ecae15b" providerId="ADAL" clId="{65123C54-3A2B-497A-B4DF-AA9B011C3E82}" dt="2023-02-25T04:26:02.515" v="1136" actId="21"/>
          <ac:spMkLst>
            <pc:docMk/>
            <pc:sldMk cId="2862118254" sldId="296"/>
            <ac:spMk id="19" creationId="{B5E49AF6-05EF-4AF4-A296-7079AC8BA2B1}"/>
          </ac:spMkLst>
        </pc:spChg>
        <pc:spChg chg="add del">
          <ac:chgData name="Xuanbo" userId="52a29cb4-095e-4b88-8e5b-abe65ecae15b" providerId="ADAL" clId="{65123C54-3A2B-497A-B4DF-AA9B011C3E82}" dt="2023-02-25T04:26:02.515" v="1136" actId="21"/>
          <ac:spMkLst>
            <pc:docMk/>
            <pc:sldMk cId="2862118254" sldId="296"/>
            <ac:spMk id="20" creationId="{B4035857-B694-4F1F-83C8-CEDA74D0E417}"/>
          </ac:spMkLst>
        </pc:spChg>
        <pc:spChg chg="add mod">
          <ac:chgData name="Xuanbo" userId="52a29cb4-095e-4b88-8e5b-abe65ecae15b" providerId="ADAL" clId="{65123C54-3A2B-497A-B4DF-AA9B011C3E82}" dt="2023-02-25T04:30:56.623" v="1173" actId="1076"/>
          <ac:spMkLst>
            <pc:docMk/>
            <pc:sldMk cId="2862118254" sldId="296"/>
            <ac:spMk id="21" creationId="{F37A23D2-85CC-4170-84BF-749BE0A2524A}"/>
          </ac:spMkLst>
        </pc:spChg>
        <pc:spChg chg="add mod">
          <ac:chgData name="Xuanbo" userId="52a29cb4-095e-4b88-8e5b-abe65ecae15b" providerId="ADAL" clId="{65123C54-3A2B-497A-B4DF-AA9B011C3E82}" dt="2023-02-25T04:31:03.265" v="1174" actId="14100"/>
          <ac:spMkLst>
            <pc:docMk/>
            <pc:sldMk cId="2862118254" sldId="296"/>
            <ac:spMk id="22" creationId="{7BA63EB0-35B6-4BAA-9BA5-0B77039E7093}"/>
          </ac:spMkLst>
        </pc:spChg>
        <pc:spChg chg="add mod">
          <ac:chgData name="Xuanbo" userId="52a29cb4-095e-4b88-8e5b-abe65ecae15b" providerId="ADAL" clId="{65123C54-3A2B-497A-B4DF-AA9B011C3E82}" dt="2023-02-25T04:31:28.782" v="1184" actId="1076"/>
          <ac:spMkLst>
            <pc:docMk/>
            <pc:sldMk cId="2862118254" sldId="296"/>
            <ac:spMk id="23" creationId="{EE729414-BE0F-4D1B-86A7-10CF9D6E10CF}"/>
          </ac:spMkLst>
        </pc:spChg>
        <pc:spChg chg="add mod">
          <ac:chgData name="Xuanbo" userId="52a29cb4-095e-4b88-8e5b-abe65ecae15b" providerId="ADAL" clId="{65123C54-3A2B-497A-B4DF-AA9B011C3E82}" dt="2023-02-25T04:32:42.507" v="1192"/>
          <ac:spMkLst>
            <pc:docMk/>
            <pc:sldMk cId="2862118254" sldId="296"/>
            <ac:spMk id="24" creationId="{4756E75C-3F7D-4E86-A5CD-44E11F064289}"/>
          </ac:spMkLst>
        </pc:spChg>
        <pc:spChg chg="add mod">
          <ac:chgData name="Xuanbo" userId="52a29cb4-095e-4b88-8e5b-abe65ecae15b" providerId="ADAL" clId="{65123C54-3A2B-497A-B4DF-AA9B011C3E82}" dt="2023-02-25T04:33:25.533" v="1217" actId="20577"/>
          <ac:spMkLst>
            <pc:docMk/>
            <pc:sldMk cId="2862118254" sldId="296"/>
            <ac:spMk id="26" creationId="{98DE90F8-9536-4DCF-BECB-C93AF0F58C0B}"/>
          </ac:spMkLst>
        </pc:spChg>
        <pc:picChg chg="add mod">
          <ac:chgData name="Xuanbo" userId="52a29cb4-095e-4b88-8e5b-abe65ecae15b" providerId="ADAL" clId="{65123C54-3A2B-497A-B4DF-AA9B011C3E82}" dt="2023-02-25T04:30:34.495" v="1167" actId="14100"/>
          <ac:picMkLst>
            <pc:docMk/>
            <pc:sldMk cId="2862118254" sldId="296"/>
            <ac:picMk id="3" creationId="{A1DE8A40-1335-4986-96C2-273200FA1E31}"/>
          </ac:picMkLst>
        </pc:picChg>
        <pc:picChg chg="add del">
          <ac:chgData name="Xuanbo" userId="52a29cb4-095e-4b88-8e5b-abe65ecae15b" providerId="ADAL" clId="{65123C54-3A2B-497A-B4DF-AA9B011C3E82}" dt="2023-02-25T04:25:30.152" v="1130" actId="21"/>
          <ac:picMkLst>
            <pc:docMk/>
            <pc:sldMk cId="2862118254" sldId="296"/>
            <ac:picMk id="4" creationId="{12EF8411-073A-49F0-847E-4616508BA855}"/>
          </ac:picMkLst>
        </pc:picChg>
        <pc:picChg chg="add mod">
          <ac:chgData name="Xuanbo" userId="52a29cb4-095e-4b88-8e5b-abe65ecae15b" providerId="ADAL" clId="{65123C54-3A2B-497A-B4DF-AA9B011C3E82}" dt="2023-02-25T04:30:34.495" v="1167" actId="14100"/>
          <ac:picMkLst>
            <pc:docMk/>
            <pc:sldMk cId="2862118254" sldId="296"/>
            <ac:picMk id="6" creationId="{E759D94C-AC87-463F-95DE-5895A542E7E6}"/>
          </ac:picMkLst>
        </pc:picChg>
        <pc:picChg chg="add del">
          <ac:chgData name="Xuanbo" userId="52a29cb4-095e-4b88-8e5b-abe65ecae15b" providerId="ADAL" clId="{65123C54-3A2B-497A-B4DF-AA9B011C3E82}" dt="2023-02-25T04:25:30.152" v="1130" actId="21"/>
          <ac:picMkLst>
            <pc:docMk/>
            <pc:sldMk cId="2862118254" sldId="296"/>
            <ac:picMk id="7" creationId="{04066FF0-4C74-4E27-ACFC-2FE7CB320000}"/>
          </ac:picMkLst>
        </pc:picChg>
        <pc:picChg chg="add mod">
          <ac:chgData name="Xuanbo" userId="52a29cb4-095e-4b88-8e5b-abe65ecae15b" providerId="ADAL" clId="{65123C54-3A2B-497A-B4DF-AA9B011C3E82}" dt="2023-02-25T04:31:07.789" v="1176" actId="1076"/>
          <ac:picMkLst>
            <pc:docMk/>
            <pc:sldMk cId="2862118254" sldId="296"/>
            <ac:picMk id="9" creationId="{ED4EC988-BDF3-4B01-B35D-F13B1D99BEE7}"/>
          </ac:picMkLst>
        </pc:picChg>
        <pc:picChg chg="add mod">
          <ac:chgData name="Xuanbo" userId="52a29cb4-095e-4b88-8e5b-abe65ecae15b" providerId="ADAL" clId="{65123C54-3A2B-497A-B4DF-AA9B011C3E82}" dt="2023-02-25T04:31:07.789" v="1176" actId="1076"/>
          <ac:picMkLst>
            <pc:docMk/>
            <pc:sldMk cId="2862118254" sldId="296"/>
            <ac:picMk id="11" creationId="{183BCE98-8C48-47D3-983C-F3E5F05B48A0}"/>
          </ac:picMkLst>
        </pc:picChg>
        <pc:picChg chg="add mod">
          <ac:chgData name="Xuanbo" userId="52a29cb4-095e-4b88-8e5b-abe65ecae15b" providerId="ADAL" clId="{65123C54-3A2B-497A-B4DF-AA9B011C3E82}" dt="2023-02-25T04:30:34.495" v="1167" actId="14100"/>
          <ac:picMkLst>
            <pc:docMk/>
            <pc:sldMk cId="2862118254" sldId="296"/>
            <ac:picMk id="15" creationId="{D289B522-6C74-4B68-90F7-FAAE7613ABE1}"/>
          </ac:picMkLst>
        </pc:picChg>
      </pc:sldChg>
      <pc:sldChg chg="addSp delSp modSp new mod">
        <pc:chgData name="Xuanbo" userId="52a29cb4-095e-4b88-8e5b-abe65ecae15b" providerId="ADAL" clId="{65123C54-3A2B-497A-B4DF-AA9B011C3E82}" dt="2023-02-25T04:38:23.932" v="1279" actId="21"/>
        <pc:sldMkLst>
          <pc:docMk/>
          <pc:sldMk cId="1106058793" sldId="297"/>
        </pc:sldMkLst>
        <pc:spChg chg="del">
          <ac:chgData name="Xuanbo" userId="52a29cb4-095e-4b88-8e5b-abe65ecae15b" providerId="ADAL" clId="{65123C54-3A2B-497A-B4DF-AA9B011C3E82}" dt="2023-02-25T04:35:48.531" v="1222" actId="21"/>
          <ac:spMkLst>
            <pc:docMk/>
            <pc:sldMk cId="1106058793" sldId="297"/>
            <ac:spMk id="2" creationId="{4F946436-01D1-4ADB-A154-6ADC03D8B1D2}"/>
          </ac:spMkLst>
        </pc:spChg>
        <pc:spChg chg="del">
          <ac:chgData name="Xuanbo" userId="52a29cb4-095e-4b88-8e5b-abe65ecae15b" providerId="ADAL" clId="{65123C54-3A2B-497A-B4DF-AA9B011C3E82}" dt="2023-02-25T04:35:48.531" v="1222" actId="21"/>
          <ac:spMkLst>
            <pc:docMk/>
            <pc:sldMk cId="1106058793" sldId="297"/>
            <ac:spMk id="3" creationId="{71948CE8-B773-4B7B-A1AF-A90B85C3D9A3}"/>
          </ac:spMkLst>
        </pc:spChg>
        <pc:spChg chg="add mod">
          <ac:chgData name="Xuanbo" userId="52a29cb4-095e-4b88-8e5b-abe65ecae15b" providerId="ADAL" clId="{65123C54-3A2B-497A-B4DF-AA9B011C3E82}" dt="2023-02-25T04:36:03.167" v="1239" actId="21"/>
          <ac:spMkLst>
            <pc:docMk/>
            <pc:sldMk cId="1106058793" sldId="297"/>
            <ac:spMk id="8" creationId="{D0BDE7D5-95A2-4EB2-AE5B-A491BEFE5C1F}"/>
          </ac:spMkLst>
        </pc:spChg>
        <pc:spChg chg="add mod">
          <ac:chgData name="Xuanbo" userId="52a29cb4-095e-4b88-8e5b-abe65ecae15b" providerId="ADAL" clId="{65123C54-3A2B-497A-B4DF-AA9B011C3E82}" dt="2023-02-25T04:38:23.932" v="1279" actId="21"/>
          <ac:spMkLst>
            <pc:docMk/>
            <pc:sldMk cId="1106058793" sldId="297"/>
            <ac:spMk id="11" creationId="{2D62B4E5-7F6C-4698-9AC4-5CEC9E5B999F}"/>
          </ac:spMkLst>
        </pc:spChg>
        <pc:picChg chg="add del">
          <ac:chgData name="Xuanbo" userId="52a29cb4-095e-4b88-8e5b-abe65ecae15b" providerId="ADAL" clId="{65123C54-3A2B-497A-B4DF-AA9B011C3E82}" dt="2023-02-25T04:35:43.609" v="1220" actId="22"/>
          <ac:picMkLst>
            <pc:docMk/>
            <pc:sldMk cId="1106058793" sldId="297"/>
            <ac:picMk id="5" creationId="{F0D8A0CB-4B3E-4DB5-8A61-9BEDC61DD4BA}"/>
          </ac:picMkLst>
        </pc:picChg>
        <pc:picChg chg="add mod">
          <ac:chgData name="Xuanbo" userId="52a29cb4-095e-4b88-8e5b-abe65ecae15b" providerId="ADAL" clId="{65123C54-3A2B-497A-B4DF-AA9B011C3E82}" dt="2023-02-25T04:37:18.075" v="1243" actId="1076"/>
          <ac:picMkLst>
            <pc:docMk/>
            <pc:sldMk cId="1106058793" sldId="297"/>
            <ac:picMk id="7" creationId="{9B398B61-B7BF-4534-BF56-F3C7DB0F2C37}"/>
          </ac:picMkLst>
        </pc:picChg>
        <pc:picChg chg="add mod">
          <ac:chgData name="Xuanbo" userId="52a29cb4-095e-4b88-8e5b-abe65ecae15b" providerId="ADAL" clId="{65123C54-3A2B-497A-B4DF-AA9B011C3E82}" dt="2023-02-25T04:38:00.229" v="1248" actId="1076"/>
          <ac:picMkLst>
            <pc:docMk/>
            <pc:sldMk cId="1106058793" sldId="297"/>
            <ac:picMk id="10" creationId="{18D6A8AA-8DDB-470A-ABC5-DAF7D63A3F76}"/>
          </ac:picMkLst>
        </pc:picChg>
      </pc:sldChg>
      <pc:sldChg chg="addSp delSp modSp new del">
        <pc:chgData name="Xuanbo" userId="52a29cb4-095e-4b88-8e5b-abe65ecae15b" providerId="ADAL" clId="{65123C54-3A2B-497A-B4DF-AA9B011C3E82}" dt="2023-02-25T04:44:21.726" v="1369" actId="2696"/>
        <pc:sldMkLst>
          <pc:docMk/>
          <pc:sldMk cId="4237585773" sldId="298"/>
        </pc:sldMkLst>
        <pc:spChg chg="add del mod">
          <ac:chgData name="Xuanbo" userId="52a29cb4-095e-4b88-8e5b-abe65ecae15b" providerId="ADAL" clId="{65123C54-3A2B-497A-B4DF-AA9B011C3E82}" dt="2023-02-25T04:44:17.726" v="1367"/>
          <ac:spMkLst>
            <pc:docMk/>
            <pc:sldMk cId="4237585773" sldId="298"/>
            <ac:spMk id="4" creationId="{7FC547B7-2A6B-469F-9718-B9E7CBC9E427}"/>
          </ac:spMkLst>
        </pc:spChg>
      </pc:sldChg>
      <pc:sldChg chg="addSp delSp modSp add mod">
        <pc:chgData name="Xuanbo" userId="52a29cb4-095e-4b88-8e5b-abe65ecae15b" providerId="ADAL" clId="{65123C54-3A2B-497A-B4DF-AA9B011C3E82}" dt="2023-02-25T05:19:56.426" v="2150"/>
        <pc:sldMkLst>
          <pc:docMk/>
          <pc:sldMk cId="3869227129" sldId="299"/>
        </pc:sldMkLst>
        <pc:spChg chg="mod">
          <ac:chgData name="Xuanbo" userId="52a29cb4-095e-4b88-8e5b-abe65ecae15b" providerId="ADAL" clId="{65123C54-3A2B-497A-B4DF-AA9B011C3E82}" dt="2023-02-25T05:19:22.468" v="2129" actId="114"/>
          <ac:spMkLst>
            <pc:docMk/>
            <pc:sldMk cId="3869227129" sldId="299"/>
            <ac:spMk id="20" creationId="{BEDCF0EB-E319-4B3D-B5AE-F1D16BA4F322}"/>
          </ac:spMkLst>
        </pc:spChg>
        <pc:spChg chg="del mod">
          <ac:chgData name="Xuanbo" userId="52a29cb4-095e-4b88-8e5b-abe65ecae15b" providerId="ADAL" clId="{65123C54-3A2B-497A-B4DF-AA9B011C3E82}" dt="2023-02-25T04:46:25.686" v="1431" actId="478"/>
          <ac:spMkLst>
            <pc:docMk/>
            <pc:sldMk cId="3869227129" sldId="299"/>
            <ac:spMk id="25" creationId="{F26C7A7A-8282-4013-8264-2112BA75689E}"/>
          </ac:spMkLst>
        </pc:spChg>
        <pc:spChg chg="add mod">
          <ac:chgData name="Xuanbo" userId="52a29cb4-095e-4b88-8e5b-abe65ecae15b" providerId="ADAL" clId="{65123C54-3A2B-497A-B4DF-AA9B011C3E82}" dt="2023-02-25T04:46:25.983" v="1432"/>
          <ac:spMkLst>
            <pc:docMk/>
            <pc:sldMk cId="3869227129" sldId="299"/>
            <ac:spMk id="26" creationId="{7D461739-8036-4163-AA27-046AE937F0BC}"/>
          </ac:spMkLst>
        </pc:spChg>
        <pc:spChg chg="del">
          <ac:chgData name="Xuanbo" userId="52a29cb4-095e-4b88-8e5b-abe65ecae15b" providerId="ADAL" clId="{65123C54-3A2B-497A-B4DF-AA9B011C3E82}" dt="2023-02-25T05:19:26.015" v="2130" actId="21"/>
          <ac:spMkLst>
            <pc:docMk/>
            <pc:sldMk cId="3869227129" sldId="299"/>
            <ac:spMk id="27" creationId="{271118DB-4173-44AE-A843-B48C60D553B2}"/>
          </ac:spMkLst>
        </pc:spChg>
        <pc:spChg chg="mod">
          <ac:chgData name="Xuanbo" userId="52a29cb4-095e-4b88-8e5b-abe65ecae15b" providerId="ADAL" clId="{65123C54-3A2B-497A-B4DF-AA9B011C3E82}" dt="2023-02-25T04:46:29.546" v="1433" actId="20577"/>
          <ac:spMkLst>
            <pc:docMk/>
            <pc:sldMk cId="3869227129" sldId="299"/>
            <ac:spMk id="28" creationId="{2204C10A-A4E7-45B7-B1D0-8E18028C008C}"/>
          </ac:spMkLst>
        </pc:spChg>
        <pc:spChg chg="add mod">
          <ac:chgData name="Xuanbo" userId="52a29cb4-095e-4b88-8e5b-abe65ecae15b" providerId="ADAL" clId="{65123C54-3A2B-497A-B4DF-AA9B011C3E82}" dt="2023-02-25T05:19:56.426" v="2150"/>
          <ac:spMkLst>
            <pc:docMk/>
            <pc:sldMk cId="3869227129" sldId="299"/>
            <ac:spMk id="29" creationId="{9D608222-7640-4B40-A159-99BAEA504474}"/>
          </ac:spMkLst>
        </pc:spChg>
      </pc:sldChg>
      <pc:sldChg chg="addSp delSp modSp add del mod">
        <pc:chgData name="Xuanbo" userId="52a29cb4-095e-4b88-8e5b-abe65ecae15b" providerId="ADAL" clId="{65123C54-3A2B-497A-B4DF-AA9B011C3E82}" dt="2023-02-25T04:57:04.947" v="1570" actId="47"/>
        <pc:sldMkLst>
          <pc:docMk/>
          <pc:sldMk cId="4046456404" sldId="300"/>
        </pc:sldMkLst>
        <pc:spChg chg="mod">
          <ac:chgData name="Xuanbo" userId="52a29cb4-095e-4b88-8e5b-abe65ecae15b" providerId="ADAL" clId="{65123C54-3A2B-497A-B4DF-AA9B011C3E82}" dt="2023-02-25T04:48:34.326" v="1491"/>
          <ac:spMkLst>
            <pc:docMk/>
            <pc:sldMk cId="4046456404" sldId="300"/>
            <ac:spMk id="7" creationId="{7D6C4428-B079-4976-BC75-D390EBA39177}"/>
          </ac:spMkLst>
        </pc:spChg>
        <pc:spChg chg="add mod">
          <ac:chgData name="Xuanbo" userId="52a29cb4-095e-4b88-8e5b-abe65ecae15b" providerId="ADAL" clId="{65123C54-3A2B-497A-B4DF-AA9B011C3E82}" dt="2023-02-25T04:52:16.451" v="1511" actId="21"/>
          <ac:spMkLst>
            <pc:docMk/>
            <pc:sldMk cId="4046456404" sldId="300"/>
            <ac:spMk id="8" creationId="{D410A7A3-3199-4419-B0FF-72408280C1F4}"/>
          </ac:spMkLst>
        </pc:spChg>
        <pc:spChg chg="add mod">
          <ac:chgData name="Xuanbo" userId="52a29cb4-095e-4b88-8e5b-abe65ecae15b" providerId="ADAL" clId="{65123C54-3A2B-497A-B4DF-AA9B011C3E82}" dt="2023-02-25T04:53:37.299" v="1530" actId="1076"/>
          <ac:spMkLst>
            <pc:docMk/>
            <pc:sldMk cId="4046456404" sldId="300"/>
            <ac:spMk id="9" creationId="{1EE14B33-DD0D-49A9-B765-35C60DD4D997}"/>
          </ac:spMkLst>
        </pc:spChg>
        <pc:spChg chg="add mod">
          <ac:chgData name="Xuanbo" userId="52a29cb4-095e-4b88-8e5b-abe65ecae15b" providerId="ADAL" clId="{65123C54-3A2B-497A-B4DF-AA9B011C3E82}" dt="2023-02-25T04:53:37.299" v="1530" actId="1076"/>
          <ac:spMkLst>
            <pc:docMk/>
            <pc:sldMk cId="4046456404" sldId="300"/>
            <ac:spMk id="10" creationId="{387660EF-B3E0-4459-8CB5-D6165BB6370E}"/>
          </ac:spMkLst>
        </pc:spChg>
        <pc:picChg chg="del">
          <ac:chgData name="Xuanbo" userId="52a29cb4-095e-4b88-8e5b-abe65ecae15b" providerId="ADAL" clId="{65123C54-3A2B-497A-B4DF-AA9B011C3E82}" dt="2023-02-25T04:48:39.504" v="1492" actId="21"/>
          <ac:picMkLst>
            <pc:docMk/>
            <pc:sldMk cId="4046456404" sldId="300"/>
            <ac:picMk id="3" creationId="{45221502-6D49-4207-94E1-3996F73B76E6}"/>
          </ac:picMkLst>
        </pc:picChg>
        <pc:picChg chg="add mod">
          <ac:chgData name="Xuanbo" userId="52a29cb4-095e-4b88-8e5b-abe65ecae15b" providerId="ADAL" clId="{65123C54-3A2B-497A-B4DF-AA9B011C3E82}" dt="2023-02-25T04:53:37.299" v="1530" actId="1076"/>
          <ac:picMkLst>
            <pc:docMk/>
            <pc:sldMk cId="4046456404" sldId="300"/>
            <ac:picMk id="4" creationId="{A807ACEB-CFF3-4933-84C3-614C12A703D3}"/>
          </ac:picMkLst>
        </pc:picChg>
        <pc:picChg chg="add mod">
          <ac:chgData name="Xuanbo" userId="52a29cb4-095e-4b88-8e5b-abe65ecae15b" providerId="ADAL" clId="{65123C54-3A2B-497A-B4DF-AA9B011C3E82}" dt="2023-02-25T04:53:37.299" v="1530" actId="1076"/>
          <ac:picMkLst>
            <pc:docMk/>
            <pc:sldMk cId="4046456404" sldId="300"/>
            <ac:picMk id="6" creationId="{8FD44866-D878-40EE-BD91-1C843087EA77}"/>
          </ac:picMkLst>
        </pc:picChg>
        <pc:picChg chg="add del mod">
          <ac:chgData name="Xuanbo" userId="52a29cb4-095e-4b88-8e5b-abe65ecae15b" providerId="ADAL" clId="{65123C54-3A2B-497A-B4DF-AA9B011C3E82}" dt="2023-02-25T04:53:46.733" v="1534"/>
          <ac:picMkLst>
            <pc:docMk/>
            <pc:sldMk cId="4046456404" sldId="300"/>
            <ac:picMk id="12" creationId="{619FD571-73DE-4CD3-927A-6D515738E71D}"/>
          </ac:picMkLst>
        </pc:picChg>
        <pc:picChg chg="add del mod">
          <ac:chgData name="Xuanbo" userId="52a29cb4-095e-4b88-8e5b-abe65ecae15b" providerId="ADAL" clId="{65123C54-3A2B-497A-B4DF-AA9B011C3E82}" dt="2023-02-25T04:53:46.733" v="1534"/>
          <ac:picMkLst>
            <pc:docMk/>
            <pc:sldMk cId="4046456404" sldId="300"/>
            <ac:picMk id="14" creationId="{7E1AAB8E-1E06-4403-A03C-F43268B7BCB2}"/>
          </ac:picMkLst>
        </pc:picChg>
        <pc:picChg chg="add mod">
          <ac:chgData name="Xuanbo" userId="52a29cb4-095e-4b88-8e5b-abe65ecae15b" providerId="ADAL" clId="{65123C54-3A2B-497A-B4DF-AA9B011C3E82}" dt="2023-02-25T04:54:46.561" v="1558" actId="1076"/>
          <ac:picMkLst>
            <pc:docMk/>
            <pc:sldMk cId="4046456404" sldId="300"/>
            <ac:picMk id="16" creationId="{DA71229E-F94D-407E-BE0D-C9E3DB91A13B}"/>
          </ac:picMkLst>
        </pc:picChg>
        <pc:picChg chg="add del mod">
          <ac:chgData name="Xuanbo" userId="52a29cb4-095e-4b88-8e5b-abe65ecae15b" providerId="ADAL" clId="{65123C54-3A2B-497A-B4DF-AA9B011C3E82}" dt="2023-02-25T04:54:49.358" v="1559" actId="1076"/>
          <ac:picMkLst>
            <pc:docMk/>
            <pc:sldMk cId="4046456404" sldId="300"/>
            <ac:picMk id="18" creationId="{548A7CA0-F2C1-482C-B3D0-20339669EEB3}"/>
          </ac:picMkLst>
        </pc:picChg>
        <pc:picChg chg="add del mod">
          <ac:chgData name="Xuanbo" userId="52a29cb4-095e-4b88-8e5b-abe65ecae15b" providerId="ADAL" clId="{65123C54-3A2B-497A-B4DF-AA9B011C3E82}" dt="2023-02-25T04:54:27.184" v="1547" actId="21"/>
          <ac:picMkLst>
            <pc:docMk/>
            <pc:sldMk cId="4046456404" sldId="300"/>
            <ac:picMk id="20" creationId="{EE2D4D55-52C6-4F9E-9F40-BD4CD5B55CF1}"/>
          </ac:picMkLst>
        </pc:picChg>
      </pc:sldChg>
      <pc:sldChg chg="addSp delSp modSp add del mod">
        <pc:chgData name="Xuanbo" userId="52a29cb4-095e-4b88-8e5b-abe65ecae15b" providerId="ADAL" clId="{65123C54-3A2B-497A-B4DF-AA9B011C3E82}" dt="2023-02-25T05:32:08.609" v="2327" actId="2696"/>
        <pc:sldMkLst>
          <pc:docMk/>
          <pc:sldMk cId="2825314848" sldId="301"/>
        </pc:sldMkLst>
        <pc:spChg chg="mod">
          <ac:chgData name="Xuanbo" userId="52a29cb4-095e-4b88-8e5b-abe65ecae15b" providerId="ADAL" clId="{65123C54-3A2B-497A-B4DF-AA9B011C3E82}" dt="2023-02-25T04:57:10.510" v="1572" actId="1076"/>
          <ac:spMkLst>
            <pc:docMk/>
            <pc:sldMk cId="2825314848" sldId="301"/>
            <ac:spMk id="8" creationId="{D410A7A3-3199-4419-B0FF-72408280C1F4}"/>
          </ac:spMkLst>
        </pc:spChg>
        <pc:spChg chg="mod">
          <ac:chgData name="Xuanbo" userId="52a29cb4-095e-4b88-8e5b-abe65ecae15b" providerId="ADAL" clId="{65123C54-3A2B-497A-B4DF-AA9B011C3E82}" dt="2023-02-25T04:58:25.731" v="1590" actId="164"/>
          <ac:spMkLst>
            <pc:docMk/>
            <pc:sldMk cId="2825314848" sldId="301"/>
            <ac:spMk id="9" creationId="{1EE14B33-DD0D-49A9-B765-35C60DD4D997}"/>
          </ac:spMkLst>
        </pc:spChg>
        <pc:spChg chg="mod">
          <ac:chgData name="Xuanbo" userId="52a29cb4-095e-4b88-8e5b-abe65ecae15b" providerId="ADAL" clId="{65123C54-3A2B-497A-B4DF-AA9B011C3E82}" dt="2023-02-25T04:58:25.731" v="1590" actId="164"/>
          <ac:spMkLst>
            <pc:docMk/>
            <pc:sldMk cId="2825314848" sldId="301"/>
            <ac:spMk id="10" creationId="{387660EF-B3E0-4459-8CB5-D6165BB6370E}"/>
          </ac:spMkLst>
        </pc:spChg>
        <pc:grpChg chg="add mod">
          <ac:chgData name="Xuanbo" userId="52a29cb4-095e-4b88-8e5b-abe65ecae15b" providerId="ADAL" clId="{65123C54-3A2B-497A-B4DF-AA9B011C3E82}" dt="2023-02-25T04:58:29.043" v="1592" actId="1076"/>
          <ac:grpSpMkLst>
            <pc:docMk/>
            <pc:sldMk cId="2825314848" sldId="301"/>
            <ac:grpSpMk id="2" creationId="{78A1AA11-68D9-4DB3-910D-084A6A345DFF}"/>
          </ac:grpSpMkLst>
        </pc:grpChg>
        <pc:picChg chg="mod">
          <ac:chgData name="Xuanbo" userId="52a29cb4-095e-4b88-8e5b-abe65ecae15b" providerId="ADAL" clId="{65123C54-3A2B-497A-B4DF-AA9B011C3E82}" dt="2023-02-25T04:58:25.731" v="1590" actId="164"/>
          <ac:picMkLst>
            <pc:docMk/>
            <pc:sldMk cId="2825314848" sldId="301"/>
            <ac:picMk id="4" creationId="{A807ACEB-CFF3-4933-84C3-614C12A703D3}"/>
          </ac:picMkLst>
        </pc:picChg>
        <pc:picChg chg="mod">
          <ac:chgData name="Xuanbo" userId="52a29cb4-095e-4b88-8e5b-abe65ecae15b" providerId="ADAL" clId="{65123C54-3A2B-497A-B4DF-AA9B011C3E82}" dt="2023-02-25T04:58:25.731" v="1590" actId="164"/>
          <ac:picMkLst>
            <pc:docMk/>
            <pc:sldMk cId="2825314848" sldId="301"/>
            <ac:picMk id="6" creationId="{8FD44866-D878-40EE-BD91-1C843087EA77}"/>
          </ac:picMkLst>
        </pc:picChg>
        <pc:picChg chg="add del">
          <ac:chgData name="Xuanbo" userId="52a29cb4-095e-4b88-8e5b-abe65ecae15b" providerId="ADAL" clId="{65123C54-3A2B-497A-B4DF-AA9B011C3E82}" dt="2023-02-25T04:58:01.725" v="1581" actId="21"/>
          <ac:picMkLst>
            <pc:docMk/>
            <pc:sldMk cId="2825314848" sldId="301"/>
            <ac:picMk id="16" creationId="{DA71229E-F94D-407E-BE0D-C9E3DB91A13B}"/>
          </ac:picMkLst>
        </pc:picChg>
        <pc:picChg chg="add del mod">
          <ac:chgData name="Xuanbo" userId="52a29cb4-095e-4b88-8e5b-abe65ecae15b" providerId="ADAL" clId="{65123C54-3A2B-497A-B4DF-AA9B011C3E82}" dt="2023-02-25T04:58:01.225" v="1580" actId="21"/>
          <ac:picMkLst>
            <pc:docMk/>
            <pc:sldMk cId="2825314848" sldId="301"/>
            <ac:picMk id="18" creationId="{548A7CA0-F2C1-482C-B3D0-20339669EEB3}"/>
          </ac:picMkLst>
        </pc:picChg>
      </pc:sldChg>
      <pc:sldChg chg="addSp delSp modSp add mod">
        <pc:chgData name="Xuanbo" userId="52a29cb4-095e-4b88-8e5b-abe65ecae15b" providerId="ADAL" clId="{65123C54-3A2B-497A-B4DF-AA9B011C3E82}" dt="2023-02-25T05:32:33.534" v="2348" actId="20577"/>
        <pc:sldMkLst>
          <pc:docMk/>
          <pc:sldMk cId="1652304468" sldId="302"/>
        </pc:sldMkLst>
        <pc:spChg chg="mod">
          <ac:chgData name="Xuanbo" userId="52a29cb4-095e-4b88-8e5b-abe65ecae15b" providerId="ADAL" clId="{65123C54-3A2B-497A-B4DF-AA9B011C3E82}" dt="2023-02-25T05:32:33.534" v="2348" actId="20577"/>
          <ac:spMkLst>
            <pc:docMk/>
            <pc:sldMk cId="1652304468" sldId="302"/>
            <ac:spMk id="7" creationId="{7D6C4428-B079-4976-BC75-D390EBA39177}"/>
          </ac:spMkLst>
        </pc:spChg>
        <pc:spChg chg="mod">
          <ac:chgData name="Xuanbo" userId="52a29cb4-095e-4b88-8e5b-abe65ecae15b" providerId="ADAL" clId="{65123C54-3A2B-497A-B4DF-AA9B011C3E82}" dt="2023-02-25T05:31:12.671" v="2319" actId="21"/>
          <ac:spMkLst>
            <pc:docMk/>
            <pc:sldMk cId="1652304468" sldId="302"/>
            <ac:spMk id="8" creationId="{D410A7A3-3199-4419-B0FF-72408280C1F4}"/>
          </ac:spMkLst>
        </pc:spChg>
        <pc:spChg chg="mod topLvl">
          <ac:chgData name="Xuanbo" userId="52a29cb4-095e-4b88-8e5b-abe65ecae15b" providerId="ADAL" clId="{65123C54-3A2B-497A-B4DF-AA9B011C3E82}" dt="2023-02-25T05:27:37.332" v="2277" actId="1035"/>
          <ac:spMkLst>
            <pc:docMk/>
            <pc:sldMk cId="1652304468" sldId="302"/>
            <ac:spMk id="9" creationId="{1EE14B33-DD0D-49A9-B765-35C60DD4D997}"/>
          </ac:spMkLst>
        </pc:spChg>
        <pc:spChg chg="mod topLvl">
          <ac:chgData name="Xuanbo" userId="52a29cb4-095e-4b88-8e5b-abe65ecae15b" providerId="ADAL" clId="{65123C54-3A2B-497A-B4DF-AA9B011C3E82}" dt="2023-02-25T05:27:51.894" v="2288" actId="1035"/>
          <ac:spMkLst>
            <pc:docMk/>
            <pc:sldMk cId="1652304468" sldId="302"/>
            <ac:spMk id="10" creationId="{387660EF-B3E0-4459-8CB5-D6165BB6370E}"/>
          </ac:spMkLst>
        </pc:spChg>
        <pc:spChg chg="add mod">
          <ac:chgData name="Xuanbo" userId="52a29cb4-095e-4b88-8e5b-abe65ecae15b" providerId="ADAL" clId="{65123C54-3A2B-497A-B4DF-AA9B011C3E82}" dt="2023-02-25T05:26:22.520" v="2262" actId="164"/>
          <ac:spMkLst>
            <pc:docMk/>
            <pc:sldMk cId="1652304468" sldId="302"/>
            <ac:spMk id="15" creationId="{E845C7BB-42E1-42F5-A626-7C2C8A385F14}"/>
          </ac:spMkLst>
        </pc:spChg>
        <pc:spChg chg="add mod">
          <ac:chgData name="Xuanbo" userId="52a29cb4-095e-4b88-8e5b-abe65ecae15b" providerId="ADAL" clId="{65123C54-3A2B-497A-B4DF-AA9B011C3E82}" dt="2023-02-25T05:26:22.520" v="2262" actId="164"/>
          <ac:spMkLst>
            <pc:docMk/>
            <pc:sldMk cId="1652304468" sldId="302"/>
            <ac:spMk id="16" creationId="{23E3D580-9066-44CD-861E-2344E6A4B18D}"/>
          </ac:spMkLst>
        </pc:spChg>
        <pc:spChg chg="add mod">
          <ac:chgData name="Xuanbo" userId="52a29cb4-095e-4b88-8e5b-abe65ecae15b" providerId="ADAL" clId="{65123C54-3A2B-497A-B4DF-AA9B011C3E82}" dt="2023-02-25T05:26:22.520" v="2262" actId="164"/>
          <ac:spMkLst>
            <pc:docMk/>
            <pc:sldMk cId="1652304468" sldId="302"/>
            <ac:spMk id="17" creationId="{078C1AFB-4F54-4FD8-9A10-AE411D388787}"/>
          </ac:spMkLst>
        </pc:spChg>
        <pc:spChg chg="add mod">
          <ac:chgData name="Xuanbo" userId="52a29cb4-095e-4b88-8e5b-abe65ecae15b" providerId="ADAL" clId="{65123C54-3A2B-497A-B4DF-AA9B011C3E82}" dt="2023-02-25T05:25:37.309" v="2251" actId="571"/>
          <ac:spMkLst>
            <pc:docMk/>
            <pc:sldMk cId="1652304468" sldId="302"/>
            <ac:spMk id="20" creationId="{B8C15A01-AD7D-4EF3-A204-A0394ECBF97D}"/>
          </ac:spMkLst>
        </pc:spChg>
        <pc:spChg chg="add mod">
          <ac:chgData name="Xuanbo" userId="52a29cb4-095e-4b88-8e5b-abe65ecae15b" providerId="ADAL" clId="{65123C54-3A2B-497A-B4DF-AA9B011C3E82}" dt="2023-02-25T05:25:37.309" v="2251" actId="571"/>
          <ac:spMkLst>
            <pc:docMk/>
            <pc:sldMk cId="1652304468" sldId="302"/>
            <ac:spMk id="21" creationId="{5E8EA6E8-D0E5-4C97-A6F0-CFAF5CE38289}"/>
          </ac:spMkLst>
        </pc:spChg>
        <pc:spChg chg="add mod">
          <ac:chgData name="Xuanbo" userId="52a29cb4-095e-4b88-8e5b-abe65ecae15b" providerId="ADAL" clId="{65123C54-3A2B-497A-B4DF-AA9B011C3E82}" dt="2023-02-25T05:25:37.309" v="2251" actId="571"/>
          <ac:spMkLst>
            <pc:docMk/>
            <pc:sldMk cId="1652304468" sldId="302"/>
            <ac:spMk id="22" creationId="{EC2B2BA7-591F-415E-860F-16B4F1758581}"/>
          </ac:spMkLst>
        </pc:spChg>
        <pc:spChg chg="add mod">
          <ac:chgData name="Xuanbo" userId="52a29cb4-095e-4b88-8e5b-abe65ecae15b" providerId="ADAL" clId="{65123C54-3A2B-497A-B4DF-AA9B011C3E82}" dt="2023-02-25T05:25:40.400" v="2253" actId="571"/>
          <ac:spMkLst>
            <pc:docMk/>
            <pc:sldMk cId="1652304468" sldId="302"/>
            <ac:spMk id="24" creationId="{BD003F89-79DD-4A6F-96EB-3BB19075380E}"/>
          </ac:spMkLst>
        </pc:spChg>
        <pc:spChg chg="add mod">
          <ac:chgData name="Xuanbo" userId="52a29cb4-095e-4b88-8e5b-abe65ecae15b" providerId="ADAL" clId="{65123C54-3A2B-497A-B4DF-AA9B011C3E82}" dt="2023-02-25T05:25:40.400" v="2253" actId="571"/>
          <ac:spMkLst>
            <pc:docMk/>
            <pc:sldMk cId="1652304468" sldId="302"/>
            <ac:spMk id="25" creationId="{3F2795AA-FB36-411B-A1A7-4F69EA9FBB1C}"/>
          </ac:spMkLst>
        </pc:spChg>
        <pc:spChg chg="add mod">
          <ac:chgData name="Xuanbo" userId="52a29cb4-095e-4b88-8e5b-abe65ecae15b" providerId="ADAL" clId="{65123C54-3A2B-497A-B4DF-AA9B011C3E82}" dt="2023-02-25T05:25:40.400" v="2253" actId="571"/>
          <ac:spMkLst>
            <pc:docMk/>
            <pc:sldMk cId="1652304468" sldId="302"/>
            <ac:spMk id="26" creationId="{33CF2F53-C94A-42F0-BCD2-E0BB7E33B2C2}"/>
          </ac:spMkLst>
        </pc:spChg>
        <pc:spChg chg="add mod">
          <ac:chgData name="Xuanbo" userId="52a29cb4-095e-4b88-8e5b-abe65ecae15b" providerId="ADAL" clId="{65123C54-3A2B-497A-B4DF-AA9B011C3E82}" dt="2023-02-25T05:25:45.874" v="2254" actId="571"/>
          <ac:spMkLst>
            <pc:docMk/>
            <pc:sldMk cId="1652304468" sldId="302"/>
            <ac:spMk id="27" creationId="{12256F4D-90E9-4296-8E86-AC1A53A6498E}"/>
          </ac:spMkLst>
        </pc:spChg>
        <pc:spChg chg="add mod">
          <ac:chgData name="Xuanbo" userId="52a29cb4-095e-4b88-8e5b-abe65ecae15b" providerId="ADAL" clId="{65123C54-3A2B-497A-B4DF-AA9B011C3E82}" dt="2023-02-25T05:25:52.579" v="2255" actId="1076"/>
          <ac:spMkLst>
            <pc:docMk/>
            <pc:sldMk cId="1652304468" sldId="302"/>
            <ac:spMk id="28" creationId="{06C2399A-171F-44FA-AB3B-B294C7BA936A}"/>
          </ac:spMkLst>
        </pc:spChg>
        <pc:spChg chg="add mod">
          <ac:chgData name="Xuanbo" userId="52a29cb4-095e-4b88-8e5b-abe65ecae15b" providerId="ADAL" clId="{65123C54-3A2B-497A-B4DF-AA9B011C3E82}" dt="2023-02-25T05:25:59.001" v="2258" actId="1076"/>
          <ac:spMkLst>
            <pc:docMk/>
            <pc:sldMk cId="1652304468" sldId="302"/>
            <ac:spMk id="29" creationId="{1111BD50-B5CA-4E08-859A-60749DA6171E}"/>
          </ac:spMkLst>
        </pc:spChg>
        <pc:spChg chg="add mod">
          <ac:chgData name="Xuanbo" userId="52a29cb4-095e-4b88-8e5b-abe65ecae15b" providerId="ADAL" clId="{65123C54-3A2B-497A-B4DF-AA9B011C3E82}" dt="2023-02-25T05:27:57.317" v="2292" actId="1035"/>
          <ac:spMkLst>
            <pc:docMk/>
            <pc:sldMk cId="1652304468" sldId="302"/>
            <ac:spMk id="31" creationId="{F093E637-19D8-47F1-BDAE-8FD07DE8B01C}"/>
          </ac:spMkLst>
        </pc:spChg>
        <pc:spChg chg="add mod">
          <ac:chgData name="Xuanbo" userId="52a29cb4-095e-4b88-8e5b-abe65ecae15b" providerId="ADAL" clId="{65123C54-3A2B-497A-B4DF-AA9B011C3E82}" dt="2023-02-25T05:27:42.252" v="2282" actId="1036"/>
          <ac:spMkLst>
            <pc:docMk/>
            <pc:sldMk cId="1652304468" sldId="302"/>
            <ac:spMk id="32" creationId="{DAED7F69-5E08-44BB-8618-C79D7C8B7964}"/>
          </ac:spMkLst>
        </pc:spChg>
        <pc:grpChg chg="del">
          <ac:chgData name="Xuanbo" userId="52a29cb4-095e-4b88-8e5b-abe65ecae15b" providerId="ADAL" clId="{65123C54-3A2B-497A-B4DF-AA9B011C3E82}" dt="2023-02-25T04:59:25.682" v="1594" actId="165"/>
          <ac:grpSpMkLst>
            <pc:docMk/>
            <pc:sldMk cId="1652304468" sldId="302"/>
            <ac:grpSpMk id="2" creationId="{78A1AA11-68D9-4DB3-910D-084A6A345DFF}"/>
          </ac:grpSpMkLst>
        </pc:grpChg>
        <pc:grpChg chg="add mod">
          <ac:chgData name="Xuanbo" userId="52a29cb4-095e-4b88-8e5b-abe65ecae15b" providerId="ADAL" clId="{65123C54-3A2B-497A-B4DF-AA9B011C3E82}" dt="2023-02-25T05:26:22.520" v="2262" actId="164"/>
          <ac:grpSpMkLst>
            <pc:docMk/>
            <pc:sldMk cId="1652304468" sldId="302"/>
            <ac:grpSpMk id="30" creationId="{3AB8D913-1AF8-4C0C-B2A9-A6894E666079}"/>
          </ac:grpSpMkLst>
        </pc:grpChg>
        <pc:picChg chg="mod topLvl modCrop">
          <ac:chgData name="Xuanbo" userId="52a29cb4-095e-4b88-8e5b-abe65ecae15b" providerId="ADAL" clId="{65123C54-3A2B-497A-B4DF-AA9B011C3E82}" dt="2023-02-25T05:23:49.148" v="2212" actId="1076"/>
          <ac:picMkLst>
            <pc:docMk/>
            <pc:sldMk cId="1652304468" sldId="302"/>
            <ac:picMk id="4" creationId="{A807ACEB-CFF3-4933-84C3-614C12A703D3}"/>
          </ac:picMkLst>
        </pc:picChg>
        <pc:picChg chg="add mod modCrop">
          <ac:chgData name="Xuanbo" userId="52a29cb4-095e-4b88-8e5b-abe65ecae15b" providerId="ADAL" clId="{65123C54-3A2B-497A-B4DF-AA9B011C3E82}" dt="2023-02-25T05:25:59.001" v="2258" actId="1076"/>
          <ac:picMkLst>
            <pc:docMk/>
            <pc:sldMk cId="1652304468" sldId="302"/>
            <ac:picMk id="5" creationId="{7839C405-8D69-4A8A-BD40-931692A131FF}"/>
          </ac:picMkLst>
        </pc:picChg>
        <pc:picChg chg="mod topLvl modCrop">
          <ac:chgData name="Xuanbo" userId="52a29cb4-095e-4b88-8e5b-abe65ecae15b" providerId="ADAL" clId="{65123C54-3A2B-497A-B4DF-AA9B011C3E82}" dt="2023-02-25T05:26:22.520" v="2262" actId="164"/>
          <ac:picMkLst>
            <pc:docMk/>
            <pc:sldMk cId="1652304468" sldId="302"/>
            <ac:picMk id="6" creationId="{8FD44866-D878-40EE-BD91-1C843087EA77}"/>
          </ac:picMkLst>
        </pc:picChg>
        <pc:picChg chg="add mod modCrop">
          <ac:chgData name="Xuanbo" userId="52a29cb4-095e-4b88-8e5b-abe65ecae15b" providerId="ADAL" clId="{65123C54-3A2B-497A-B4DF-AA9B011C3E82}" dt="2023-02-25T05:26:22.520" v="2262" actId="164"/>
          <ac:picMkLst>
            <pc:docMk/>
            <pc:sldMk cId="1652304468" sldId="302"/>
            <ac:picMk id="12" creationId="{06F3C4E5-217D-4040-A9BF-DE24573332A7}"/>
          </ac:picMkLst>
        </pc:picChg>
        <pc:picChg chg="add mod modCrop">
          <ac:chgData name="Xuanbo" userId="52a29cb4-095e-4b88-8e5b-abe65ecae15b" providerId="ADAL" clId="{65123C54-3A2B-497A-B4DF-AA9B011C3E82}" dt="2023-02-25T05:25:52.579" v="2255" actId="1076"/>
          <ac:picMkLst>
            <pc:docMk/>
            <pc:sldMk cId="1652304468" sldId="302"/>
            <ac:picMk id="13" creationId="{705F3F42-AD25-4A0E-BF25-0A98432D66F5}"/>
          </ac:picMkLst>
        </pc:picChg>
        <pc:picChg chg="add mod modCrop">
          <ac:chgData name="Xuanbo" userId="52a29cb4-095e-4b88-8e5b-abe65ecae15b" providerId="ADAL" clId="{65123C54-3A2B-497A-B4DF-AA9B011C3E82}" dt="2023-02-25T05:26:22.520" v="2262" actId="164"/>
          <ac:picMkLst>
            <pc:docMk/>
            <pc:sldMk cId="1652304468" sldId="302"/>
            <ac:picMk id="14" creationId="{D0D43AA7-0E84-4F9C-8D1E-6BD45CF345C1}"/>
          </ac:picMkLst>
        </pc:picChg>
        <pc:picChg chg="add mod">
          <ac:chgData name="Xuanbo" userId="52a29cb4-095e-4b88-8e5b-abe65ecae15b" providerId="ADAL" clId="{65123C54-3A2B-497A-B4DF-AA9B011C3E82}" dt="2023-02-25T05:25:37.309" v="2251" actId="571"/>
          <ac:picMkLst>
            <pc:docMk/>
            <pc:sldMk cId="1652304468" sldId="302"/>
            <ac:picMk id="18" creationId="{79DCF2F6-C560-4756-B87B-3208FD911BC8}"/>
          </ac:picMkLst>
        </pc:picChg>
        <pc:picChg chg="add mod">
          <ac:chgData name="Xuanbo" userId="52a29cb4-095e-4b88-8e5b-abe65ecae15b" providerId="ADAL" clId="{65123C54-3A2B-497A-B4DF-AA9B011C3E82}" dt="2023-02-25T05:25:37.309" v="2251" actId="571"/>
          <ac:picMkLst>
            <pc:docMk/>
            <pc:sldMk cId="1652304468" sldId="302"/>
            <ac:picMk id="19" creationId="{3E3FED12-C9DC-46FA-85B6-F302432556E6}"/>
          </ac:picMkLst>
        </pc:picChg>
        <pc:picChg chg="add mod">
          <ac:chgData name="Xuanbo" userId="52a29cb4-095e-4b88-8e5b-abe65ecae15b" providerId="ADAL" clId="{65123C54-3A2B-497A-B4DF-AA9B011C3E82}" dt="2023-02-25T05:25:40.400" v="2253" actId="571"/>
          <ac:picMkLst>
            <pc:docMk/>
            <pc:sldMk cId="1652304468" sldId="302"/>
            <ac:picMk id="23" creationId="{AD0EA133-022C-4D05-B554-2CF17EF82735}"/>
          </ac:picMkLst>
        </pc:picChg>
      </pc:sldChg>
      <pc:sldChg chg="new del">
        <pc:chgData name="Xuanbo" userId="52a29cb4-095e-4b88-8e5b-abe65ecae15b" providerId="ADAL" clId="{65123C54-3A2B-497A-B4DF-AA9B011C3E82}" dt="2023-02-25T04:58:19.072" v="1587" actId="680"/>
        <pc:sldMkLst>
          <pc:docMk/>
          <pc:sldMk cId="1687513627" sldId="302"/>
        </pc:sldMkLst>
      </pc:sldChg>
      <pc:sldChg chg="addSp delSp modSp new mod">
        <pc:chgData name="Xuanbo" userId="52a29cb4-095e-4b88-8e5b-abe65ecae15b" providerId="ADAL" clId="{65123C54-3A2B-497A-B4DF-AA9B011C3E82}" dt="2023-02-25T05:33:40.699" v="2374" actId="20577"/>
        <pc:sldMkLst>
          <pc:docMk/>
          <pc:sldMk cId="1491354878" sldId="303"/>
        </pc:sldMkLst>
        <pc:spChg chg="del">
          <ac:chgData name="Xuanbo" userId="52a29cb4-095e-4b88-8e5b-abe65ecae15b" providerId="ADAL" clId="{65123C54-3A2B-497A-B4DF-AA9B011C3E82}" dt="2023-02-25T05:00:52.893" v="1611" actId="21"/>
          <ac:spMkLst>
            <pc:docMk/>
            <pc:sldMk cId="1491354878" sldId="303"/>
            <ac:spMk id="2" creationId="{E6D02CF8-1F1C-489F-98E5-28A053EAB3FA}"/>
          </ac:spMkLst>
        </pc:spChg>
        <pc:spChg chg="del">
          <ac:chgData name="Xuanbo" userId="52a29cb4-095e-4b88-8e5b-abe65ecae15b" providerId="ADAL" clId="{65123C54-3A2B-497A-B4DF-AA9B011C3E82}" dt="2023-02-25T05:00:52.893" v="1611" actId="21"/>
          <ac:spMkLst>
            <pc:docMk/>
            <pc:sldMk cId="1491354878" sldId="303"/>
            <ac:spMk id="3" creationId="{67DA53E7-A55C-4007-8660-ECF94DA48355}"/>
          </ac:spMkLst>
        </pc:spChg>
        <pc:spChg chg="add mod">
          <ac:chgData name="Xuanbo" userId="52a29cb4-095e-4b88-8e5b-abe65ecae15b" providerId="ADAL" clId="{65123C54-3A2B-497A-B4DF-AA9B011C3E82}" dt="2023-02-25T05:33:15.833" v="2356" actId="404"/>
          <ac:spMkLst>
            <pc:docMk/>
            <pc:sldMk cId="1491354878" sldId="303"/>
            <ac:spMk id="5" creationId="{253E5099-AB31-422C-BC34-F71429DC2FF5}"/>
          </ac:spMkLst>
        </pc:spChg>
        <pc:spChg chg="add mod">
          <ac:chgData name="Xuanbo" userId="52a29cb4-095e-4b88-8e5b-abe65ecae15b" providerId="ADAL" clId="{65123C54-3A2B-497A-B4DF-AA9B011C3E82}" dt="2023-02-25T05:33:40.699" v="2374" actId="20577"/>
          <ac:spMkLst>
            <pc:docMk/>
            <pc:sldMk cId="1491354878" sldId="303"/>
            <ac:spMk id="6" creationId="{908FF01E-7D5F-4F30-A24C-8E4451A42D66}"/>
          </ac:spMkLst>
        </pc:spChg>
        <pc:spChg chg="add mod">
          <ac:chgData name="Xuanbo" userId="52a29cb4-095e-4b88-8e5b-abe65ecae15b" providerId="ADAL" clId="{65123C54-3A2B-497A-B4DF-AA9B011C3E82}" dt="2023-02-25T05:04:54.733" v="1709" actId="1076"/>
          <ac:spMkLst>
            <pc:docMk/>
            <pc:sldMk cId="1491354878" sldId="303"/>
            <ac:spMk id="7" creationId="{733AAFB0-1B5E-4FFE-ACCE-DB81DB463785}"/>
          </ac:spMkLst>
        </pc:spChg>
        <pc:spChg chg="add del mod">
          <ac:chgData name="Xuanbo" userId="52a29cb4-095e-4b88-8e5b-abe65ecae15b" providerId="ADAL" clId="{65123C54-3A2B-497A-B4DF-AA9B011C3E82}" dt="2023-02-25T05:33:17.443" v="2358"/>
          <ac:spMkLst>
            <pc:docMk/>
            <pc:sldMk cId="1491354878" sldId="303"/>
            <ac:spMk id="16" creationId="{04F10709-E3EA-4963-92F4-8301A4F77656}"/>
          </ac:spMkLst>
        </pc:spChg>
        <pc:spChg chg="add del mod">
          <ac:chgData name="Xuanbo" userId="52a29cb4-095e-4b88-8e5b-abe65ecae15b" providerId="ADAL" clId="{65123C54-3A2B-497A-B4DF-AA9B011C3E82}" dt="2023-02-25T05:06:17.118" v="1748" actId="21"/>
          <ac:spMkLst>
            <pc:docMk/>
            <pc:sldMk cId="1491354878" sldId="303"/>
            <ac:spMk id="18" creationId="{F284BD05-DEBB-4BB1-BF97-14E2A407187F}"/>
          </ac:spMkLst>
        </pc:spChg>
        <pc:spChg chg="add del mod">
          <ac:chgData name="Xuanbo" userId="52a29cb4-095e-4b88-8e5b-abe65ecae15b" providerId="ADAL" clId="{65123C54-3A2B-497A-B4DF-AA9B011C3E82}" dt="2023-02-25T05:06:17.118" v="1748" actId="21"/>
          <ac:spMkLst>
            <pc:docMk/>
            <pc:sldMk cId="1491354878" sldId="303"/>
            <ac:spMk id="19" creationId="{FDF46184-C033-47EE-A68E-AC53B9006514}"/>
          </ac:spMkLst>
        </pc:spChg>
        <pc:spChg chg="add mod">
          <ac:chgData name="Xuanbo" userId="52a29cb4-095e-4b88-8e5b-abe65ecae15b" providerId="ADAL" clId="{65123C54-3A2B-497A-B4DF-AA9B011C3E82}" dt="2023-02-25T05:07:12.046" v="1774" actId="20577"/>
          <ac:spMkLst>
            <pc:docMk/>
            <pc:sldMk cId="1491354878" sldId="303"/>
            <ac:spMk id="20" creationId="{0A64B479-7E7F-4D8F-9083-5550DFBBFD19}"/>
          </ac:spMkLst>
        </pc:spChg>
        <pc:spChg chg="add mod">
          <ac:chgData name="Xuanbo" userId="52a29cb4-095e-4b88-8e5b-abe65ecae15b" providerId="ADAL" clId="{65123C54-3A2B-497A-B4DF-AA9B011C3E82}" dt="2023-02-25T05:07:16.843" v="1780" actId="20577"/>
          <ac:spMkLst>
            <pc:docMk/>
            <pc:sldMk cId="1491354878" sldId="303"/>
            <ac:spMk id="21" creationId="{70A13387-6F18-4AEC-B02B-733947FF2341}"/>
          </ac:spMkLst>
        </pc:spChg>
        <pc:spChg chg="add mod">
          <ac:chgData name="Xuanbo" userId="52a29cb4-095e-4b88-8e5b-abe65ecae15b" providerId="ADAL" clId="{65123C54-3A2B-497A-B4DF-AA9B011C3E82}" dt="2023-02-25T05:07:13.624" v="1776" actId="20577"/>
          <ac:spMkLst>
            <pc:docMk/>
            <pc:sldMk cId="1491354878" sldId="303"/>
            <ac:spMk id="22" creationId="{1908F7D6-3C81-43C2-9383-D97C1A8D663B}"/>
          </ac:spMkLst>
        </pc:spChg>
        <pc:spChg chg="add mod">
          <ac:chgData name="Xuanbo" userId="52a29cb4-095e-4b88-8e5b-abe65ecae15b" providerId="ADAL" clId="{65123C54-3A2B-497A-B4DF-AA9B011C3E82}" dt="2023-02-25T05:07:15.124" v="1778" actId="20577"/>
          <ac:spMkLst>
            <pc:docMk/>
            <pc:sldMk cId="1491354878" sldId="303"/>
            <ac:spMk id="23" creationId="{7C5ACA61-BB26-4E76-A31B-6E915E6E7112}"/>
          </ac:spMkLst>
        </pc:spChg>
        <pc:picChg chg="add mod">
          <ac:chgData name="Xuanbo" userId="52a29cb4-095e-4b88-8e5b-abe65ecae15b" providerId="ADAL" clId="{65123C54-3A2B-497A-B4DF-AA9B011C3E82}" dt="2023-02-25T05:04:50.216" v="1708" actId="14100"/>
          <ac:picMkLst>
            <pc:docMk/>
            <pc:sldMk cId="1491354878" sldId="303"/>
            <ac:picMk id="4" creationId="{C59E300E-B481-4997-A5C7-0812486C2011}"/>
          </ac:picMkLst>
        </pc:picChg>
        <pc:picChg chg="add mod">
          <ac:chgData name="Xuanbo" userId="52a29cb4-095e-4b88-8e5b-abe65ecae15b" providerId="ADAL" clId="{65123C54-3A2B-497A-B4DF-AA9B011C3E82}" dt="2023-02-25T05:05:03.398" v="1713" actId="1076"/>
          <ac:picMkLst>
            <pc:docMk/>
            <pc:sldMk cId="1491354878" sldId="303"/>
            <ac:picMk id="9" creationId="{B2A1698C-5E35-4909-8176-C97B4C26F4E7}"/>
          </ac:picMkLst>
        </pc:picChg>
        <pc:picChg chg="add mod">
          <ac:chgData name="Xuanbo" userId="52a29cb4-095e-4b88-8e5b-abe65ecae15b" providerId="ADAL" clId="{65123C54-3A2B-497A-B4DF-AA9B011C3E82}" dt="2023-02-25T05:05:03.398" v="1713" actId="1076"/>
          <ac:picMkLst>
            <pc:docMk/>
            <pc:sldMk cId="1491354878" sldId="303"/>
            <ac:picMk id="11" creationId="{CE0750E2-8039-4F09-B67F-B76B42839FE6}"/>
          </ac:picMkLst>
        </pc:picChg>
        <pc:picChg chg="add mod">
          <ac:chgData name="Xuanbo" userId="52a29cb4-095e-4b88-8e5b-abe65ecae15b" providerId="ADAL" clId="{65123C54-3A2B-497A-B4DF-AA9B011C3E82}" dt="2023-02-25T05:05:03.398" v="1713" actId="1076"/>
          <ac:picMkLst>
            <pc:docMk/>
            <pc:sldMk cId="1491354878" sldId="303"/>
            <ac:picMk id="13" creationId="{A130A98D-7994-4487-B9A0-87CBC140F389}"/>
          </ac:picMkLst>
        </pc:picChg>
        <pc:picChg chg="add mod">
          <ac:chgData name="Xuanbo" userId="52a29cb4-095e-4b88-8e5b-abe65ecae15b" providerId="ADAL" clId="{65123C54-3A2B-497A-B4DF-AA9B011C3E82}" dt="2023-02-25T05:05:03.398" v="1713" actId="1076"/>
          <ac:picMkLst>
            <pc:docMk/>
            <pc:sldMk cId="1491354878" sldId="303"/>
            <ac:picMk id="15" creationId="{CEFC8E52-96F4-4D11-8661-54948C858F43}"/>
          </ac:picMkLst>
        </pc:picChg>
      </pc:sldChg>
      <pc:sldChg chg="addSp delSp modSp add mod addCm delCm">
        <pc:chgData name="Xuanbo" userId="52a29cb4-095e-4b88-8e5b-abe65ecae15b" providerId="ADAL" clId="{65123C54-3A2B-497A-B4DF-AA9B011C3E82}" dt="2023-02-25T05:32:22.458" v="2337" actId="20577"/>
        <pc:sldMkLst>
          <pc:docMk/>
          <pc:sldMk cId="77921929" sldId="304"/>
        </pc:sldMkLst>
        <pc:spChg chg="mod">
          <ac:chgData name="Xuanbo" userId="52a29cb4-095e-4b88-8e5b-abe65ecae15b" providerId="ADAL" clId="{65123C54-3A2B-497A-B4DF-AA9B011C3E82}" dt="2023-02-25T05:32:22.458" v="2337" actId="20577"/>
          <ac:spMkLst>
            <pc:docMk/>
            <pc:sldMk cId="77921929" sldId="304"/>
            <ac:spMk id="7" creationId="{7D6C4428-B079-4976-BC75-D390EBA39177}"/>
          </ac:spMkLst>
        </pc:spChg>
        <pc:spChg chg="del">
          <ac:chgData name="Xuanbo" userId="52a29cb4-095e-4b88-8e5b-abe65ecae15b" providerId="ADAL" clId="{65123C54-3A2B-497A-B4DF-AA9B011C3E82}" dt="2023-02-25T05:28:39.238" v="2298" actId="478"/>
          <ac:spMkLst>
            <pc:docMk/>
            <pc:sldMk cId="77921929" sldId="304"/>
            <ac:spMk id="8" creationId="{D410A7A3-3199-4419-B0FF-72408280C1F4}"/>
          </ac:spMkLst>
        </pc:spChg>
        <pc:spChg chg="add mod">
          <ac:chgData name="Xuanbo" userId="52a29cb4-095e-4b88-8e5b-abe65ecae15b" providerId="ADAL" clId="{65123C54-3A2B-497A-B4DF-AA9B011C3E82}" dt="2023-02-25T05:31:16.625" v="2320" actId="21"/>
          <ac:spMkLst>
            <pc:docMk/>
            <pc:sldMk cId="77921929" sldId="304"/>
            <ac:spMk id="20" creationId="{F8B8850E-F761-457F-AAC1-6C0BB561880B}"/>
          </ac:spMkLst>
        </pc:spChg>
        <pc:picChg chg="add mod modCrop">
          <ac:chgData name="Xuanbo" userId="52a29cb4-095e-4b88-8e5b-abe65ecae15b" providerId="ADAL" clId="{65123C54-3A2B-497A-B4DF-AA9B011C3E82}" dt="2023-02-25T05:29:50.657" v="2307" actId="1076"/>
          <ac:picMkLst>
            <pc:docMk/>
            <pc:sldMk cId="77921929" sldId="304"/>
            <ac:picMk id="3" creationId="{2D439A1B-31DD-48F5-9DD9-4787B4525BB6}"/>
          </ac:picMkLst>
        </pc:picChg>
        <pc:picChg chg="del">
          <ac:chgData name="Xuanbo" userId="52a29cb4-095e-4b88-8e5b-abe65ecae15b" providerId="ADAL" clId="{65123C54-3A2B-497A-B4DF-AA9B011C3E82}" dt="2023-02-25T05:30:47.956" v="2317" actId="21"/>
          <ac:picMkLst>
            <pc:docMk/>
            <pc:sldMk cId="77921929" sldId="304"/>
            <ac:picMk id="4" creationId="{A807ACEB-CFF3-4933-84C3-614C12A703D3}"/>
          </ac:picMkLst>
        </pc:picChg>
        <pc:picChg chg="del">
          <ac:chgData name="Xuanbo" userId="52a29cb4-095e-4b88-8e5b-abe65ecae15b" providerId="ADAL" clId="{65123C54-3A2B-497A-B4DF-AA9B011C3E82}" dt="2023-02-25T05:30:47.956" v="2317" actId="21"/>
          <ac:picMkLst>
            <pc:docMk/>
            <pc:sldMk cId="77921929" sldId="304"/>
            <ac:picMk id="5" creationId="{7839C405-8D69-4A8A-BD40-931692A131FF}"/>
          </ac:picMkLst>
        </pc:picChg>
        <pc:picChg chg="del">
          <ac:chgData name="Xuanbo" userId="52a29cb4-095e-4b88-8e5b-abe65ecae15b" providerId="ADAL" clId="{65123C54-3A2B-497A-B4DF-AA9B011C3E82}" dt="2023-02-25T05:30:39.032" v="2315" actId="21"/>
          <ac:picMkLst>
            <pc:docMk/>
            <pc:sldMk cId="77921929" sldId="304"/>
            <ac:picMk id="6" creationId="{8FD44866-D878-40EE-BD91-1C843087EA77}"/>
          </ac:picMkLst>
        </pc:picChg>
        <pc:picChg chg="del">
          <ac:chgData name="Xuanbo" userId="52a29cb4-095e-4b88-8e5b-abe65ecae15b" providerId="ADAL" clId="{65123C54-3A2B-497A-B4DF-AA9B011C3E82}" dt="2023-02-25T05:30:39.032" v="2315" actId="21"/>
          <ac:picMkLst>
            <pc:docMk/>
            <pc:sldMk cId="77921929" sldId="304"/>
            <ac:picMk id="12" creationId="{06F3C4E5-217D-4040-A9BF-DE24573332A7}"/>
          </ac:picMkLst>
        </pc:picChg>
        <pc:picChg chg="del">
          <ac:chgData name="Xuanbo" userId="52a29cb4-095e-4b88-8e5b-abe65ecae15b" providerId="ADAL" clId="{65123C54-3A2B-497A-B4DF-AA9B011C3E82}" dt="2023-02-25T05:30:47.956" v="2317" actId="21"/>
          <ac:picMkLst>
            <pc:docMk/>
            <pc:sldMk cId="77921929" sldId="304"/>
            <ac:picMk id="13" creationId="{705F3F42-AD25-4A0E-BF25-0A98432D66F5}"/>
          </ac:picMkLst>
        </pc:picChg>
        <pc:picChg chg="del">
          <ac:chgData name="Xuanbo" userId="52a29cb4-095e-4b88-8e5b-abe65ecae15b" providerId="ADAL" clId="{65123C54-3A2B-497A-B4DF-AA9B011C3E82}" dt="2023-02-25T05:30:39.032" v="2315" actId="21"/>
          <ac:picMkLst>
            <pc:docMk/>
            <pc:sldMk cId="77921929" sldId="304"/>
            <ac:picMk id="14" creationId="{D0D43AA7-0E84-4F9C-8D1E-6BD45CF345C1}"/>
          </ac:picMkLst>
        </pc:picChg>
        <pc:picChg chg="add mod modCrop">
          <ac:chgData name="Xuanbo" userId="52a29cb4-095e-4b88-8e5b-abe65ecae15b" providerId="ADAL" clId="{65123C54-3A2B-497A-B4DF-AA9B011C3E82}" dt="2023-02-25T05:30:01.784" v="2310" actId="18131"/>
          <ac:picMkLst>
            <pc:docMk/>
            <pc:sldMk cId="77921929" sldId="304"/>
            <ac:picMk id="23" creationId="{6E96FA2A-816D-4B1A-84FA-F83B5DA21DFE}"/>
          </ac:picMkLst>
        </pc:picChg>
        <pc:picChg chg="add mod modCrop">
          <ac:chgData name="Xuanbo" userId="52a29cb4-095e-4b88-8e5b-abe65ecae15b" providerId="ADAL" clId="{65123C54-3A2B-497A-B4DF-AA9B011C3E82}" dt="2023-02-25T05:31:27.001" v="2322" actId="18131"/>
          <ac:picMkLst>
            <pc:docMk/>
            <pc:sldMk cId="77921929" sldId="304"/>
            <ac:picMk id="24" creationId="{17552ABE-86F7-433E-ADC2-E6563423E360}"/>
          </ac:picMkLst>
        </pc:picChg>
        <pc:picChg chg="add mod">
          <ac:chgData name="Xuanbo" userId="52a29cb4-095e-4b88-8e5b-abe65ecae15b" providerId="ADAL" clId="{65123C54-3A2B-497A-B4DF-AA9B011C3E82}" dt="2023-02-25T05:30:45.003" v="2316" actId="571"/>
          <ac:picMkLst>
            <pc:docMk/>
            <pc:sldMk cId="77921929" sldId="304"/>
            <ac:picMk id="25" creationId="{7EFB2200-CA16-44A5-A19C-C7B80E0C799B}"/>
          </ac:picMkLst>
        </pc:picChg>
        <pc:picChg chg="add mod modCrop">
          <ac:chgData name="Xuanbo" userId="52a29cb4-095e-4b88-8e5b-abe65ecae15b" providerId="ADAL" clId="{65123C54-3A2B-497A-B4DF-AA9B011C3E82}" dt="2023-02-25T05:31:49.064" v="2324" actId="18131"/>
          <ac:picMkLst>
            <pc:docMk/>
            <pc:sldMk cId="77921929" sldId="304"/>
            <ac:picMk id="26" creationId="{E12424CE-92F4-4B52-B7CD-A49B744F7B8E}"/>
          </ac:picMkLst>
        </pc:picChg>
        <pc:picChg chg="add mod modCrop">
          <ac:chgData name="Xuanbo" userId="52a29cb4-095e-4b88-8e5b-abe65ecae15b" providerId="ADAL" clId="{65123C54-3A2B-497A-B4DF-AA9B011C3E82}" dt="2023-02-25T05:31:59.174" v="2326" actId="18131"/>
          <ac:picMkLst>
            <pc:docMk/>
            <pc:sldMk cId="77921929" sldId="304"/>
            <ac:picMk id="30" creationId="{D1E9D11F-BB21-47EA-868A-F328E3C0FE85}"/>
          </ac:picMkLst>
        </pc:picChg>
      </pc:sldChg>
      <pc:sldChg chg="new del">
        <pc:chgData name="Xuanbo" userId="52a29cb4-095e-4b88-8e5b-abe65ecae15b" providerId="ADAL" clId="{65123C54-3A2B-497A-B4DF-AA9B011C3E82}" dt="2023-02-25T05:28:17.692" v="2296" actId="680"/>
        <pc:sldMkLst>
          <pc:docMk/>
          <pc:sldMk cId="4102326151" sldId="304"/>
        </pc:sldMkLst>
      </pc:sldChg>
      <pc:sldChg chg="add del">
        <pc:chgData name="Xuanbo" userId="52a29cb4-095e-4b88-8e5b-abe65ecae15b" providerId="ADAL" clId="{65123C54-3A2B-497A-B4DF-AA9B011C3E82}" dt="2023-02-25T05:28:16.973" v="2295"/>
        <pc:sldMkLst>
          <pc:docMk/>
          <pc:sldMk cId="2914115535" sldId="305"/>
        </pc:sldMkLst>
      </pc:sldChg>
    </pc:docChg>
  </pc:docChgLst>
  <pc:docChgLst>
    <pc:chgData name="Xuanbo" userId="52a29cb4-095e-4b88-8e5b-abe65ecae15b" providerId="ADAL" clId="{88EB2B24-EA14-49FE-933D-00CB9CCDC1BE}"/>
    <pc:docChg chg="undo redo custSel addSld delSld modSld">
      <pc:chgData name="Xuanbo" userId="52a29cb4-095e-4b88-8e5b-abe65ecae15b" providerId="ADAL" clId="{88EB2B24-EA14-49FE-933D-00CB9CCDC1BE}" dt="2023-02-01T04:46:27.120" v="3179" actId="20577"/>
      <pc:docMkLst>
        <pc:docMk/>
      </pc:docMkLst>
      <pc:sldChg chg="addSp delSp modSp mod">
        <pc:chgData name="Xuanbo" userId="52a29cb4-095e-4b88-8e5b-abe65ecae15b" providerId="ADAL" clId="{88EB2B24-EA14-49FE-933D-00CB9CCDC1BE}" dt="2023-02-01T04:37:19.206" v="2281" actId="1076"/>
        <pc:sldMkLst>
          <pc:docMk/>
          <pc:sldMk cId="552668685" sldId="257"/>
        </pc:sldMkLst>
        <pc:spChg chg="mod">
          <ac:chgData name="Xuanbo" userId="52a29cb4-095e-4b88-8e5b-abe65ecae15b" providerId="ADAL" clId="{88EB2B24-EA14-49FE-933D-00CB9CCDC1BE}" dt="2023-02-01T04:18:48.433" v="1174" actId="20577"/>
          <ac:spMkLst>
            <pc:docMk/>
            <pc:sldMk cId="552668685" sldId="257"/>
            <ac:spMk id="3" creationId="{20325110-61F9-C684-2DCD-06D38968443F}"/>
          </ac:spMkLst>
        </pc:spChg>
        <pc:spChg chg="mod">
          <ac:chgData name="Xuanbo" userId="52a29cb4-095e-4b88-8e5b-abe65ecae15b" providerId="ADAL" clId="{88EB2B24-EA14-49FE-933D-00CB9CCDC1BE}" dt="2023-02-01T04:10:32.856" v="692"/>
          <ac:spMkLst>
            <pc:docMk/>
            <pc:sldMk cId="552668685" sldId="257"/>
            <ac:spMk id="28" creationId="{168C2FA6-4710-422D-B90F-D5EA1364BF2F}"/>
          </ac:spMkLst>
        </pc:spChg>
        <pc:spChg chg="mod">
          <ac:chgData name="Xuanbo" userId="52a29cb4-095e-4b88-8e5b-abe65ecae15b" providerId="ADAL" clId="{88EB2B24-EA14-49FE-933D-00CB9CCDC1BE}" dt="2023-02-01T04:10:32.856" v="692"/>
          <ac:spMkLst>
            <pc:docMk/>
            <pc:sldMk cId="552668685" sldId="257"/>
            <ac:spMk id="29" creationId="{5EC8C422-3957-404E-BE42-BEDE3DBE7FFB}"/>
          </ac:spMkLst>
        </pc:spChg>
        <pc:spChg chg="mod">
          <ac:chgData name="Xuanbo" userId="52a29cb4-095e-4b88-8e5b-abe65ecae15b" providerId="ADAL" clId="{88EB2B24-EA14-49FE-933D-00CB9CCDC1BE}" dt="2023-02-01T04:10:32.856" v="692"/>
          <ac:spMkLst>
            <pc:docMk/>
            <pc:sldMk cId="552668685" sldId="257"/>
            <ac:spMk id="30" creationId="{082CDDCC-40FE-4FDB-9585-48DC69DE00FA}"/>
          </ac:spMkLst>
        </pc:spChg>
        <pc:spChg chg="mod">
          <ac:chgData name="Xuanbo" userId="52a29cb4-095e-4b88-8e5b-abe65ecae15b" providerId="ADAL" clId="{88EB2B24-EA14-49FE-933D-00CB9CCDC1BE}" dt="2023-02-01T04:10:32.856" v="692"/>
          <ac:spMkLst>
            <pc:docMk/>
            <pc:sldMk cId="552668685" sldId="257"/>
            <ac:spMk id="31" creationId="{55EB42D4-6710-48C2-9620-A3FBE68CBD4D}"/>
          </ac:spMkLst>
        </pc:spChg>
        <pc:spChg chg="mod">
          <ac:chgData name="Xuanbo" userId="52a29cb4-095e-4b88-8e5b-abe65ecae15b" providerId="ADAL" clId="{88EB2B24-EA14-49FE-933D-00CB9CCDC1BE}" dt="2023-02-01T04:10:32.856" v="692"/>
          <ac:spMkLst>
            <pc:docMk/>
            <pc:sldMk cId="552668685" sldId="257"/>
            <ac:spMk id="32" creationId="{9F3161E7-2214-4751-A2B5-14A761BFBC7C}"/>
          </ac:spMkLst>
        </pc:spChg>
        <pc:spChg chg="mod">
          <ac:chgData name="Xuanbo" userId="52a29cb4-095e-4b88-8e5b-abe65ecae15b" providerId="ADAL" clId="{88EB2B24-EA14-49FE-933D-00CB9CCDC1BE}" dt="2023-02-01T04:10:32.856" v="692"/>
          <ac:spMkLst>
            <pc:docMk/>
            <pc:sldMk cId="552668685" sldId="257"/>
            <ac:spMk id="33" creationId="{50B52446-C4F7-4F36-BB49-C78CEBCCA9D6}"/>
          </ac:spMkLst>
        </pc:spChg>
        <pc:spChg chg="mod">
          <ac:chgData name="Xuanbo" userId="52a29cb4-095e-4b88-8e5b-abe65ecae15b" providerId="ADAL" clId="{88EB2B24-EA14-49FE-933D-00CB9CCDC1BE}" dt="2023-02-01T04:10:32.856" v="692"/>
          <ac:spMkLst>
            <pc:docMk/>
            <pc:sldMk cId="552668685" sldId="257"/>
            <ac:spMk id="34" creationId="{0B720F94-1A5A-437C-9D26-3A8FDEC89052}"/>
          </ac:spMkLst>
        </pc:spChg>
        <pc:spChg chg="mod">
          <ac:chgData name="Xuanbo" userId="52a29cb4-095e-4b88-8e5b-abe65ecae15b" providerId="ADAL" clId="{88EB2B24-EA14-49FE-933D-00CB9CCDC1BE}" dt="2023-02-01T04:10:32.856" v="692"/>
          <ac:spMkLst>
            <pc:docMk/>
            <pc:sldMk cId="552668685" sldId="257"/>
            <ac:spMk id="35" creationId="{0AE7F728-F6BC-4C91-B5D6-DFA8DC91C535}"/>
          </ac:spMkLst>
        </pc:spChg>
        <pc:spChg chg="mod">
          <ac:chgData name="Xuanbo" userId="52a29cb4-095e-4b88-8e5b-abe65ecae15b" providerId="ADAL" clId="{88EB2B24-EA14-49FE-933D-00CB9CCDC1BE}" dt="2023-02-01T04:10:32.856" v="692"/>
          <ac:spMkLst>
            <pc:docMk/>
            <pc:sldMk cId="552668685" sldId="257"/>
            <ac:spMk id="36" creationId="{8677EAC4-D12B-469F-A9D3-2F291112E0D0}"/>
          </ac:spMkLst>
        </pc:spChg>
        <pc:spChg chg="mod">
          <ac:chgData name="Xuanbo" userId="52a29cb4-095e-4b88-8e5b-abe65ecae15b" providerId="ADAL" clId="{88EB2B24-EA14-49FE-933D-00CB9CCDC1BE}" dt="2023-02-01T04:10:32.856" v="692"/>
          <ac:spMkLst>
            <pc:docMk/>
            <pc:sldMk cId="552668685" sldId="257"/>
            <ac:spMk id="37" creationId="{7F2AFE2E-9A2F-4FAA-AABD-F0138B9B2075}"/>
          </ac:spMkLst>
        </pc:spChg>
        <pc:spChg chg="mod">
          <ac:chgData name="Xuanbo" userId="52a29cb4-095e-4b88-8e5b-abe65ecae15b" providerId="ADAL" clId="{88EB2B24-EA14-49FE-933D-00CB9CCDC1BE}" dt="2023-02-01T04:10:32.856" v="692"/>
          <ac:spMkLst>
            <pc:docMk/>
            <pc:sldMk cId="552668685" sldId="257"/>
            <ac:spMk id="38" creationId="{71A4C55E-0C07-463A-B2C6-BFCA993CFE72}"/>
          </ac:spMkLst>
        </pc:spChg>
        <pc:spChg chg="mod">
          <ac:chgData name="Xuanbo" userId="52a29cb4-095e-4b88-8e5b-abe65ecae15b" providerId="ADAL" clId="{88EB2B24-EA14-49FE-933D-00CB9CCDC1BE}" dt="2023-02-01T04:10:32.856" v="692"/>
          <ac:spMkLst>
            <pc:docMk/>
            <pc:sldMk cId="552668685" sldId="257"/>
            <ac:spMk id="39" creationId="{7358B032-8EAB-43CA-AD57-519C6C684615}"/>
          </ac:spMkLst>
        </pc:spChg>
        <pc:spChg chg="mod">
          <ac:chgData name="Xuanbo" userId="52a29cb4-095e-4b88-8e5b-abe65ecae15b" providerId="ADAL" clId="{88EB2B24-EA14-49FE-933D-00CB9CCDC1BE}" dt="2023-02-01T04:10:32.856" v="692"/>
          <ac:spMkLst>
            <pc:docMk/>
            <pc:sldMk cId="552668685" sldId="257"/>
            <ac:spMk id="40" creationId="{B8544862-1E4B-49DB-B35B-4D7C1DEC0CD9}"/>
          </ac:spMkLst>
        </pc:spChg>
        <pc:spChg chg="mod">
          <ac:chgData name="Xuanbo" userId="52a29cb4-095e-4b88-8e5b-abe65ecae15b" providerId="ADAL" clId="{88EB2B24-EA14-49FE-933D-00CB9CCDC1BE}" dt="2023-02-01T04:10:32.856" v="692"/>
          <ac:spMkLst>
            <pc:docMk/>
            <pc:sldMk cId="552668685" sldId="257"/>
            <ac:spMk id="41" creationId="{2E8DF039-8BC4-4D7E-A0CE-669D78FBF090}"/>
          </ac:spMkLst>
        </pc:spChg>
        <pc:spChg chg="mod">
          <ac:chgData name="Xuanbo" userId="52a29cb4-095e-4b88-8e5b-abe65ecae15b" providerId="ADAL" clId="{88EB2B24-EA14-49FE-933D-00CB9CCDC1BE}" dt="2023-02-01T04:10:32.856" v="692"/>
          <ac:spMkLst>
            <pc:docMk/>
            <pc:sldMk cId="552668685" sldId="257"/>
            <ac:spMk id="42" creationId="{5D7D9530-1495-4224-8BE8-164D263A0E69}"/>
          </ac:spMkLst>
        </pc:spChg>
        <pc:spChg chg="mod">
          <ac:chgData name="Xuanbo" userId="52a29cb4-095e-4b88-8e5b-abe65ecae15b" providerId="ADAL" clId="{88EB2B24-EA14-49FE-933D-00CB9CCDC1BE}" dt="2023-02-01T04:10:32.856" v="692"/>
          <ac:spMkLst>
            <pc:docMk/>
            <pc:sldMk cId="552668685" sldId="257"/>
            <ac:spMk id="43" creationId="{AC478219-5676-44C7-8C73-BE306C76D80F}"/>
          </ac:spMkLst>
        </pc:spChg>
        <pc:spChg chg="mod">
          <ac:chgData name="Xuanbo" userId="52a29cb4-095e-4b88-8e5b-abe65ecae15b" providerId="ADAL" clId="{88EB2B24-EA14-49FE-933D-00CB9CCDC1BE}" dt="2023-02-01T04:10:32.856" v="692"/>
          <ac:spMkLst>
            <pc:docMk/>
            <pc:sldMk cId="552668685" sldId="257"/>
            <ac:spMk id="44" creationId="{3929B9A7-5C8F-4FF8-B70B-BBE0368A43AB}"/>
          </ac:spMkLst>
        </pc:spChg>
        <pc:spChg chg="mod">
          <ac:chgData name="Xuanbo" userId="52a29cb4-095e-4b88-8e5b-abe65ecae15b" providerId="ADAL" clId="{88EB2B24-EA14-49FE-933D-00CB9CCDC1BE}" dt="2023-02-01T04:10:32.856" v="692"/>
          <ac:spMkLst>
            <pc:docMk/>
            <pc:sldMk cId="552668685" sldId="257"/>
            <ac:spMk id="45" creationId="{C64B50FA-9BFE-48C7-941F-B748C94615AA}"/>
          </ac:spMkLst>
        </pc:spChg>
        <pc:spChg chg="mod">
          <ac:chgData name="Xuanbo" userId="52a29cb4-095e-4b88-8e5b-abe65ecae15b" providerId="ADAL" clId="{88EB2B24-EA14-49FE-933D-00CB9CCDC1BE}" dt="2023-02-01T04:10:32.856" v="692"/>
          <ac:spMkLst>
            <pc:docMk/>
            <pc:sldMk cId="552668685" sldId="257"/>
            <ac:spMk id="46" creationId="{AEA855DB-D809-4E19-9ABD-40B0EB71E913}"/>
          </ac:spMkLst>
        </pc:spChg>
        <pc:spChg chg="mod">
          <ac:chgData name="Xuanbo" userId="52a29cb4-095e-4b88-8e5b-abe65ecae15b" providerId="ADAL" clId="{88EB2B24-EA14-49FE-933D-00CB9CCDC1BE}" dt="2023-02-01T04:10:32.856" v="692"/>
          <ac:spMkLst>
            <pc:docMk/>
            <pc:sldMk cId="552668685" sldId="257"/>
            <ac:spMk id="47" creationId="{BB192E46-5502-4638-9EE6-3C000C134323}"/>
          </ac:spMkLst>
        </pc:spChg>
        <pc:spChg chg="mod">
          <ac:chgData name="Xuanbo" userId="52a29cb4-095e-4b88-8e5b-abe65ecae15b" providerId="ADAL" clId="{88EB2B24-EA14-49FE-933D-00CB9CCDC1BE}" dt="2023-02-01T04:10:32.856" v="692"/>
          <ac:spMkLst>
            <pc:docMk/>
            <pc:sldMk cId="552668685" sldId="257"/>
            <ac:spMk id="48" creationId="{C43589C0-C97F-454D-AEB7-13943F91554E}"/>
          </ac:spMkLst>
        </pc:spChg>
        <pc:spChg chg="mod">
          <ac:chgData name="Xuanbo" userId="52a29cb4-095e-4b88-8e5b-abe65ecae15b" providerId="ADAL" clId="{88EB2B24-EA14-49FE-933D-00CB9CCDC1BE}" dt="2023-02-01T04:10:32.856" v="692"/>
          <ac:spMkLst>
            <pc:docMk/>
            <pc:sldMk cId="552668685" sldId="257"/>
            <ac:spMk id="49" creationId="{B7819AE8-A815-4D79-BE82-9AAA021658CE}"/>
          </ac:spMkLst>
        </pc:spChg>
        <pc:spChg chg="mod">
          <ac:chgData name="Xuanbo" userId="52a29cb4-095e-4b88-8e5b-abe65ecae15b" providerId="ADAL" clId="{88EB2B24-EA14-49FE-933D-00CB9CCDC1BE}" dt="2023-02-01T04:10:32.856" v="692"/>
          <ac:spMkLst>
            <pc:docMk/>
            <pc:sldMk cId="552668685" sldId="257"/>
            <ac:spMk id="50" creationId="{E0811D2D-A542-430A-997B-9511B6BC8FA8}"/>
          </ac:spMkLst>
        </pc:spChg>
        <pc:spChg chg="mod">
          <ac:chgData name="Xuanbo" userId="52a29cb4-095e-4b88-8e5b-abe65ecae15b" providerId="ADAL" clId="{88EB2B24-EA14-49FE-933D-00CB9CCDC1BE}" dt="2023-02-01T04:10:32.856" v="692"/>
          <ac:spMkLst>
            <pc:docMk/>
            <pc:sldMk cId="552668685" sldId="257"/>
            <ac:spMk id="51" creationId="{4DE7CD1E-E4EC-4117-B3C3-BF4E734B2E49}"/>
          </ac:spMkLst>
        </pc:spChg>
        <pc:spChg chg="mod">
          <ac:chgData name="Xuanbo" userId="52a29cb4-095e-4b88-8e5b-abe65ecae15b" providerId="ADAL" clId="{88EB2B24-EA14-49FE-933D-00CB9CCDC1BE}" dt="2023-02-01T04:10:32.856" v="692"/>
          <ac:spMkLst>
            <pc:docMk/>
            <pc:sldMk cId="552668685" sldId="257"/>
            <ac:spMk id="52" creationId="{E6494966-94DB-44F3-B341-F25C304EC7A5}"/>
          </ac:spMkLst>
        </pc:spChg>
        <pc:spChg chg="mod">
          <ac:chgData name="Xuanbo" userId="52a29cb4-095e-4b88-8e5b-abe65ecae15b" providerId="ADAL" clId="{88EB2B24-EA14-49FE-933D-00CB9CCDC1BE}" dt="2023-02-01T04:10:32.856" v="692"/>
          <ac:spMkLst>
            <pc:docMk/>
            <pc:sldMk cId="552668685" sldId="257"/>
            <ac:spMk id="53" creationId="{759B7CC1-4271-471E-9C23-E68201D501B1}"/>
          </ac:spMkLst>
        </pc:spChg>
        <pc:spChg chg="mod">
          <ac:chgData name="Xuanbo" userId="52a29cb4-095e-4b88-8e5b-abe65ecae15b" providerId="ADAL" clId="{88EB2B24-EA14-49FE-933D-00CB9CCDC1BE}" dt="2023-02-01T04:10:32.856" v="692"/>
          <ac:spMkLst>
            <pc:docMk/>
            <pc:sldMk cId="552668685" sldId="257"/>
            <ac:spMk id="54" creationId="{256218F1-6357-46AB-9B33-C1FAE1F77E9B}"/>
          </ac:spMkLst>
        </pc:spChg>
        <pc:spChg chg="mod">
          <ac:chgData name="Xuanbo" userId="52a29cb4-095e-4b88-8e5b-abe65ecae15b" providerId="ADAL" clId="{88EB2B24-EA14-49FE-933D-00CB9CCDC1BE}" dt="2023-02-01T04:10:32.856" v="692"/>
          <ac:spMkLst>
            <pc:docMk/>
            <pc:sldMk cId="552668685" sldId="257"/>
            <ac:spMk id="55" creationId="{61E98F16-1602-4DD8-8426-C4745B36AD3B}"/>
          </ac:spMkLst>
        </pc:spChg>
        <pc:spChg chg="add mod">
          <ac:chgData name="Xuanbo" userId="52a29cb4-095e-4b88-8e5b-abe65ecae15b" providerId="ADAL" clId="{88EB2B24-EA14-49FE-933D-00CB9CCDC1BE}" dt="2023-02-01T04:12:17.080" v="723" actId="1076"/>
          <ac:spMkLst>
            <pc:docMk/>
            <pc:sldMk cId="552668685" sldId="257"/>
            <ac:spMk id="57" creationId="{222C48E9-1CB5-4D92-849C-3695EE91C176}"/>
          </ac:spMkLst>
        </pc:spChg>
        <pc:spChg chg="add mod">
          <ac:chgData name="Xuanbo" userId="52a29cb4-095e-4b88-8e5b-abe65ecae15b" providerId="ADAL" clId="{88EB2B24-EA14-49FE-933D-00CB9CCDC1BE}" dt="2023-02-01T04:12:25.636" v="726" actId="20577"/>
          <ac:spMkLst>
            <pc:docMk/>
            <pc:sldMk cId="552668685" sldId="257"/>
            <ac:spMk id="58" creationId="{BA356A98-885C-459E-A103-C3A88D514616}"/>
          </ac:spMkLst>
        </pc:spChg>
        <pc:spChg chg="add mod">
          <ac:chgData name="Xuanbo" userId="52a29cb4-095e-4b88-8e5b-abe65ecae15b" providerId="ADAL" clId="{88EB2B24-EA14-49FE-933D-00CB9CCDC1BE}" dt="2023-02-01T04:12:27.004" v="727" actId="20577"/>
          <ac:spMkLst>
            <pc:docMk/>
            <pc:sldMk cId="552668685" sldId="257"/>
            <ac:spMk id="59" creationId="{A1CEDD5B-DADB-4519-867D-1ED8571C7B1B}"/>
          </ac:spMkLst>
        </pc:spChg>
        <pc:spChg chg="mod">
          <ac:chgData name="Xuanbo" userId="52a29cb4-095e-4b88-8e5b-abe65ecae15b" providerId="ADAL" clId="{88EB2B24-EA14-49FE-933D-00CB9CCDC1BE}" dt="2023-02-01T04:36:53.904" v="2271"/>
          <ac:spMkLst>
            <pc:docMk/>
            <pc:sldMk cId="552668685" sldId="257"/>
            <ac:spMk id="77" creationId="{E12EDE74-DB3C-41B1-AD50-CBF646F30C84}"/>
          </ac:spMkLst>
        </pc:spChg>
        <pc:spChg chg="mod">
          <ac:chgData name="Xuanbo" userId="52a29cb4-095e-4b88-8e5b-abe65ecae15b" providerId="ADAL" clId="{88EB2B24-EA14-49FE-933D-00CB9CCDC1BE}" dt="2023-02-01T04:36:53.904" v="2271"/>
          <ac:spMkLst>
            <pc:docMk/>
            <pc:sldMk cId="552668685" sldId="257"/>
            <ac:spMk id="78" creationId="{AC446D80-514F-4BCD-8C82-A8FBF0EC14BB}"/>
          </ac:spMkLst>
        </pc:spChg>
        <pc:spChg chg="mod">
          <ac:chgData name="Xuanbo" userId="52a29cb4-095e-4b88-8e5b-abe65ecae15b" providerId="ADAL" clId="{88EB2B24-EA14-49FE-933D-00CB9CCDC1BE}" dt="2023-02-01T04:36:53.904" v="2271"/>
          <ac:spMkLst>
            <pc:docMk/>
            <pc:sldMk cId="552668685" sldId="257"/>
            <ac:spMk id="79" creationId="{AAB22BED-BDE2-4185-B126-44645170A684}"/>
          </ac:spMkLst>
        </pc:spChg>
        <pc:spChg chg="mod">
          <ac:chgData name="Xuanbo" userId="52a29cb4-095e-4b88-8e5b-abe65ecae15b" providerId="ADAL" clId="{88EB2B24-EA14-49FE-933D-00CB9CCDC1BE}" dt="2023-02-01T04:36:53.904" v="2271"/>
          <ac:spMkLst>
            <pc:docMk/>
            <pc:sldMk cId="552668685" sldId="257"/>
            <ac:spMk id="80" creationId="{2BBEAB08-F0C4-497C-B7B0-FB3068E3E8D0}"/>
          </ac:spMkLst>
        </pc:spChg>
        <pc:spChg chg="mod">
          <ac:chgData name="Xuanbo" userId="52a29cb4-095e-4b88-8e5b-abe65ecae15b" providerId="ADAL" clId="{88EB2B24-EA14-49FE-933D-00CB9CCDC1BE}" dt="2023-02-01T04:36:53.904" v="2271"/>
          <ac:spMkLst>
            <pc:docMk/>
            <pc:sldMk cId="552668685" sldId="257"/>
            <ac:spMk id="81" creationId="{C847CF8C-8BA1-4A93-8E9E-1CC939B028C8}"/>
          </ac:spMkLst>
        </pc:spChg>
        <pc:spChg chg="mod">
          <ac:chgData name="Xuanbo" userId="52a29cb4-095e-4b88-8e5b-abe65ecae15b" providerId="ADAL" clId="{88EB2B24-EA14-49FE-933D-00CB9CCDC1BE}" dt="2023-02-01T04:36:53.904" v="2271"/>
          <ac:spMkLst>
            <pc:docMk/>
            <pc:sldMk cId="552668685" sldId="257"/>
            <ac:spMk id="82" creationId="{78B64CA1-B210-4C98-803D-559AEFE02F29}"/>
          </ac:spMkLst>
        </pc:spChg>
        <pc:spChg chg="mod">
          <ac:chgData name="Xuanbo" userId="52a29cb4-095e-4b88-8e5b-abe65ecae15b" providerId="ADAL" clId="{88EB2B24-EA14-49FE-933D-00CB9CCDC1BE}" dt="2023-02-01T04:36:53.904" v="2271"/>
          <ac:spMkLst>
            <pc:docMk/>
            <pc:sldMk cId="552668685" sldId="257"/>
            <ac:spMk id="83" creationId="{93557B26-9427-44BD-B628-989A3B3F8BB9}"/>
          </ac:spMkLst>
        </pc:spChg>
        <pc:spChg chg="mod">
          <ac:chgData name="Xuanbo" userId="52a29cb4-095e-4b88-8e5b-abe65ecae15b" providerId="ADAL" clId="{88EB2B24-EA14-49FE-933D-00CB9CCDC1BE}" dt="2023-02-01T04:36:53.904" v="2271"/>
          <ac:spMkLst>
            <pc:docMk/>
            <pc:sldMk cId="552668685" sldId="257"/>
            <ac:spMk id="84" creationId="{D13468DD-1288-454B-8676-984D6CF4CC86}"/>
          </ac:spMkLst>
        </pc:spChg>
        <pc:grpChg chg="add del mod">
          <ac:chgData name="Xuanbo" userId="52a29cb4-095e-4b88-8e5b-abe65ecae15b" providerId="ADAL" clId="{88EB2B24-EA14-49FE-933D-00CB9CCDC1BE}" dt="2023-02-01T04:10:33.465" v="693"/>
          <ac:grpSpMkLst>
            <pc:docMk/>
            <pc:sldMk cId="552668685" sldId="257"/>
            <ac:grpSpMk id="8" creationId="{AC6FE9A3-7CB9-4FFE-A219-DDCF11E9DAA2}"/>
          </ac:grpSpMkLst>
        </pc:grpChg>
        <pc:grpChg chg="mod">
          <ac:chgData name="Xuanbo" userId="52a29cb4-095e-4b88-8e5b-abe65ecae15b" providerId="ADAL" clId="{88EB2B24-EA14-49FE-933D-00CB9CCDC1BE}" dt="2023-02-01T04:10:32.856" v="692"/>
          <ac:grpSpMkLst>
            <pc:docMk/>
            <pc:sldMk cId="552668685" sldId="257"/>
            <ac:grpSpMk id="19" creationId="{CB3DEED7-BAC8-4C48-97BB-E7E08E3111A2}"/>
          </ac:grpSpMkLst>
        </pc:grpChg>
        <pc:grpChg chg="mod">
          <ac:chgData name="Xuanbo" userId="52a29cb4-095e-4b88-8e5b-abe65ecae15b" providerId="ADAL" clId="{88EB2B24-EA14-49FE-933D-00CB9CCDC1BE}" dt="2023-02-01T04:10:32.856" v="692"/>
          <ac:grpSpMkLst>
            <pc:docMk/>
            <pc:sldMk cId="552668685" sldId="257"/>
            <ac:grpSpMk id="20" creationId="{EB843A31-3AA3-4A86-A633-A3D1C24CED12}"/>
          </ac:grpSpMkLst>
        </pc:grpChg>
        <pc:grpChg chg="mod">
          <ac:chgData name="Xuanbo" userId="52a29cb4-095e-4b88-8e5b-abe65ecae15b" providerId="ADAL" clId="{88EB2B24-EA14-49FE-933D-00CB9CCDC1BE}" dt="2023-02-01T04:10:32.856" v="692"/>
          <ac:grpSpMkLst>
            <pc:docMk/>
            <pc:sldMk cId="552668685" sldId="257"/>
            <ac:grpSpMk id="21" creationId="{F112F156-3126-4F84-919B-40D374C46F1C}"/>
          </ac:grpSpMkLst>
        </pc:grpChg>
        <pc:grpChg chg="mod">
          <ac:chgData name="Xuanbo" userId="52a29cb4-095e-4b88-8e5b-abe65ecae15b" providerId="ADAL" clId="{88EB2B24-EA14-49FE-933D-00CB9CCDC1BE}" dt="2023-02-01T04:10:32.856" v="692"/>
          <ac:grpSpMkLst>
            <pc:docMk/>
            <pc:sldMk cId="552668685" sldId="257"/>
            <ac:grpSpMk id="22" creationId="{6AF25A3C-7D4F-4974-BD32-1C0B9D628F4E}"/>
          </ac:grpSpMkLst>
        </pc:grpChg>
        <pc:grpChg chg="mod">
          <ac:chgData name="Xuanbo" userId="52a29cb4-095e-4b88-8e5b-abe65ecae15b" providerId="ADAL" clId="{88EB2B24-EA14-49FE-933D-00CB9CCDC1BE}" dt="2023-02-01T04:10:32.856" v="692"/>
          <ac:grpSpMkLst>
            <pc:docMk/>
            <pc:sldMk cId="552668685" sldId="257"/>
            <ac:grpSpMk id="23" creationId="{38B472E4-E182-48A3-AA31-BCDBC927CE20}"/>
          </ac:grpSpMkLst>
        </pc:grpChg>
        <pc:grpChg chg="mod">
          <ac:chgData name="Xuanbo" userId="52a29cb4-095e-4b88-8e5b-abe65ecae15b" providerId="ADAL" clId="{88EB2B24-EA14-49FE-933D-00CB9CCDC1BE}" dt="2023-02-01T04:10:32.856" v="692"/>
          <ac:grpSpMkLst>
            <pc:docMk/>
            <pc:sldMk cId="552668685" sldId="257"/>
            <ac:grpSpMk id="24" creationId="{3D1F3E2B-5F4A-423A-8F9B-74A6E74DDCCD}"/>
          </ac:grpSpMkLst>
        </pc:grpChg>
        <pc:grpChg chg="mod">
          <ac:chgData name="Xuanbo" userId="52a29cb4-095e-4b88-8e5b-abe65ecae15b" providerId="ADAL" clId="{88EB2B24-EA14-49FE-933D-00CB9CCDC1BE}" dt="2023-02-01T04:10:32.856" v="692"/>
          <ac:grpSpMkLst>
            <pc:docMk/>
            <pc:sldMk cId="552668685" sldId="257"/>
            <ac:grpSpMk id="25" creationId="{5E220ADC-09AF-4F51-A528-F4C41FD5BCA9}"/>
          </ac:grpSpMkLst>
        </pc:grpChg>
        <pc:grpChg chg="mod">
          <ac:chgData name="Xuanbo" userId="52a29cb4-095e-4b88-8e5b-abe65ecae15b" providerId="ADAL" clId="{88EB2B24-EA14-49FE-933D-00CB9CCDC1BE}" dt="2023-02-01T04:10:32.856" v="692"/>
          <ac:grpSpMkLst>
            <pc:docMk/>
            <pc:sldMk cId="552668685" sldId="257"/>
            <ac:grpSpMk id="26" creationId="{23FAFDF0-BB16-4794-B8BA-35491E005855}"/>
          </ac:grpSpMkLst>
        </pc:grpChg>
        <pc:grpChg chg="add del mod">
          <ac:chgData name="Xuanbo" userId="52a29cb4-095e-4b88-8e5b-abe65ecae15b" providerId="ADAL" clId="{88EB2B24-EA14-49FE-933D-00CB9CCDC1BE}" dt="2023-02-01T04:36:56.016" v="2272"/>
          <ac:grpSpMkLst>
            <pc:docMk/>
            <pc:sldMk cId="552668685" sldId="257"/>
            <ac:grpSpMk id="60" creationId="{8C8B053B-1E56-49C2-9116-2FD451BD4460}"/>
          </ac:grpSpMkLst>
        </pc:grpChg>
        <pc:picChg chg="add mod">
          <ac:chgData name="Xuanbo" userId="52a29cb4-095e-4b88-8e5b-abe65ecae15b" providerId="ADAL" clId="{88EB2B24-EA14-49FE-933D-00CB9CCDC1BE}" dt="2023-02-01T04:12:03.112" v="720" actId="1076"/>
          <ac:picMkLst>
            <pc:docMk/>
            <pc:sldMk cId="552668685" sldId="257"/>
            <ac:picMk id="4" creationId="{3E36C62D-0064-48F5-AA5F-F837F4A65535}"/>
          </ac:picMkLst>
        </pc:picChg>
        <pc:picChg chg="add mod">
          <ac:chgData name="Xuanbo" userId="52a29cb4-095e-4b88-8e5b-abe65ecae15b" providerId="ADAL" clId="{88EB2B24-EA14-49FE-933D-00CB9CCDC1BE}" dt="2023-02-01T04:12:03.112" v="720" actId="1076"/>
          <ac:picMkLst>
            <pc:docMk/>
            <pc:sldMk cId="552668685" sldId="257"/>
            <ac:picMk id="5" creationId="{509C492E-AB79-4DF2-9078-74BC202FC435}"/>
          </ac:picMkLst>
        </pc:picChg>
        <pc:picChg chg="add del mod">
          <ac:chgData name="Xuanbo" userId="52a29cb4-095e-4b88-8e5b-abe65ecae15b" providerId="ADAL" clId="{88EB2B24-EA14-49FE-933D-00CB9CCDC1BE}" dt="2023-02-01T04:37:02.903" v="2277" actId="21"/>
          <ac:picMkLst>
            <pc:docMk/>
            <pc:sldMk cId="552668685" sldId="257"/>
            <ac:picMk id="6" creationId="{EFA99B62-37BB-4442-84E0-489FE1189916}"/>
          </ac:picMkLst>
        </pc:picChg>
        <pc:picChg chg="mod">
          <ac:chgData name="Xuanbo" userId="52a29cb4-095e-4b88-8e5b-abe65ecae15b" providerId="ADAL" clId="{88EB2B24-EA14-49FE-933D-00CB9CCDC1BE}" dt="2023-02-01T04:10:32.856" v="692"/>
          <ac:picMkLst>
            <pc:docMk/>
            <pc:sldMk cId="552668685" sldId="257"/>
            <ac:picMk id="10" creationId="{C5B04047-A99A-4A93-B812-D038D91B239B}"/>
          </ac:picMkLst>
        </pc:picChg>
        <pc:picChg chg="mod">
          <ac:chgData name="Xuanbo" userId="52a29cb4-095e-4b88-8e5b-abe65ecae15b" providerId="ADAL" clId="{88EB2B24-EA14-49FE-933D-00CB9CCDC1BE}" dt="2023-02-01T04:10:32.856" v="692"/>
          <ac:picMkLst>
            <pc:docMk/>
            <pc:sldMk cId="552668685" sldId="257"/>
            <ac:picMk id="12" creationId="{0A81A726-1219-4BDE-BE54-418089B65AD9}"/>
          </ac:picMkLst>
        </pc:picChg>
        <pc:picChg chg="mod">
          <ac:chgData name="Xuanbo" userId="52a29cb4-095e-4b88-8e5b-abe65ecae15b" providerId="ADAL" clId="{88EB2B24-EA14-49FE-933D-00CB9CCDC1BE}" dt="2023-02-01T04:10:32.856" v="692"/>
          <ac:picMkLst>
            <pc:docMk/>
            <pc:sldMk cId="552668685" sldId="257"/>
            <ac:picMk id="13" creationId="{45968870-D53D-42C3-A162-8500362CD86E}"/>
          </ac:picMkLst>
        </pc:picChg>
        <pc:picChg chg="mod">
          <ac:chgData name="Xuanbo" userId="52a29cb4-095e-4b88-8e5b-abe65ecae15b" providerId="ADAL" clId="{88EB2B24-EA14-49FE-933D-00CB9CCDC1BE}" dt="2023-02-01T04:10:32.856" v="692"/>
          <ac:picMkLst>
            <pc:docMk/>
            <pc:sldMk cId="552668685" sldId="257"/>
            <ac:picMk id="14" creationId="{C2D82EE7-BECC-4A56-A337-DA7F25911A3A}"/>
          </ac:picMkLst>
        </pc:picChg>
        <pc:picChg chg="mod">
          <ac:chgData name="Xuanbo" userId="52a29cb4-095e-4b88-8e5b-abe65ecae15b" providerId="ADAL" clId="{88EB2B24-EA14-49FE-933D-00CB9CCDC1BE}" dt="2023-02-01T04:10:32.856" v="692"/>
          <ac:picMkLst>
            <pc:docMk/>
            <pc:sldMk cId="552668685" sldId="257"/>
            <ac:picMk id="15" creationId="{A52C0E22-1AA1-4417-A594-DD84EAAAD18A}"/>
          </ac:picMkLst>
        </pc:picChg>
        <pc:picChg chg="mod">
          <ac:chgData name="Xuanbo" userId="52a29cb4-095e-4b88-8e5b-abe65ecae15b" providerId="ADAL" clId="{88EB2B24-EA14-49FE-933D-00CB9CCDC1BE}" dt="2023-02-01T04:10:32.856" v="692"/>
          <ac:picMkLst>
            <pc:docMk/>
            <pc:sldMk cId="552668685" sldId="257"/>
            <ac:picMk id="16" creationId="{F820119E-A80B-492E-A34A-79904A8FD11D}"/>
          </ac:picMkLst>
        </pc:picChg>
        <pc:picChg chg="mod">
          <ac:chgData name="Xuanbo" userId="52a29cb4-095e-4b88-8e5b-abe65ecae15b" providerId="ADAL" clId="{88EB2B24-EA14-49FE-933D-00CB9CCDC1BE}" dt="2023-02-01T04:10:32.856" v="692"/>
          <ac:picMkLst>
            <pc:docMk/>
            <pc:sldMk cId="552668685" sldId="257"/>
            <ac:picMk id="17" creationId="{F897228C-A6D3-4F9B-8851-02BC442115FA}"/>
          </ac:picMkLst>
        </pc:picChg>
        <pc:picChg chg="mod">
          <ac:chgData name="Xuanbo" userId="52a29cb4-095e-4b88-8e5b-abe65ecae15b" providerId="ADAL" clId="{88EB2B24-EA14-49FE-933D-00CB9CCDC1BE}" dt="2023-02-01T04:10:32.856" v="692"/>
          <ac:picMkLst>
            <pc:docMk/>
            <pc:sldMk cId="552668685" sldId="257"/>
            <ac:picMk id="18" creationId="{C24DCE7E-7CD2-4DCD-98DA-CE2803F6BB79}"/>
          </ac:picMkLst>
        </pc:picChg>
        <pc:picChg chg="mod">
          <ac:chgData name="Xuanbo" userId="52a29cb4-095e-4b88-8e5b-abe65ecae15b" providerId="ADAL" clId="{88EB2B24-EA14-49FE-933D-00CB9CCDC1BE}" dt="2023-02-01T04:36:53.904" v="2271"/>
          <ac:picMkLst>
            <pc:docMk/>
            <pc:sldMk cId="552668685" sldId="257"/>
            <ac:picMk id="61" creationId="{315AAA52-920E-4116-A3A3-E1363EC444F5}"/>
          </ac:picMkLst>
        </pc:picChg>
        <pc:picChg chg="mod">
          <ac:chgData name="Xuanbo" userId="52a29cb4-095e-4b88-8e5b-abe65ecae15b" providerId="ADAL" clId="{88EB2B24-EA14-49FE-933D-00CB9CCDC1BE}" dt="2023-02-01T04:36:53.904" v="2271"/>
          <ac:picMkLst>
            <pc:docMk/>
            <pc:sldMk cId="552668685" sldId="257"/>
            <ac:picMk id="62" creationId="{17CBBEA1-E203-4560-A13B-3FCB5AA667C6}"/>
          </ac:picMkLst>
        </pc:picChg>
        <pc:picChg chg="mod">
          <ac:chgData name="Xuanbo" userId="52a29cb4-095e-4b88-8e5b-abe65ecae15b" providerId="ADAL" clId="{88EB2B24-EA14-49FE-933D-00CB9CCDC1BE}" dt="2023-02-01T04:36:53.904" v="2271"/>
          <ac:picMkLst>
            <pc:docMk/>
            <pc:sldMk cId="552668685" sldId="257"/>
            <ac:picMk id="63" creationId="{3D79ABFC-484F-47B6-93FA-A49F9F98BB7A}"/>
          </ac:picMkLst>
        </pc:picChg>
        <pc:picChg chg="mod">
          <ac:chgData name="Xuanbo" userId="52a29cb4-095e-4b88-8e5b-abe65ecae15b" providerId="ADAL" clId="{88EB2B24-EA14-49FE-933D-00CB9CCDC1BE}" dt="2023-02-01T04:36:53.904" v="2271"/>
          <ac:picMkLst>
            <pc:docMk/>
            <pc:sldMk cId="552668685" sldId="257"/>
            <ac:picMk id="64" creationId="{DE6AF37F-8879-4D61-BBB2-2E0D3F171362}"/>
          </ac:picMkLst>
        </pc:picChg>
        <pc:picChg chg="mod">
          <ac:chgData name="Xuanbo" userId="52a29cb4-095e-4b88-8e5b-abe65ecae15b" providerId="ADAL" clId="{88EB2B24-EA14-49FE-933D-00CB9CCDC1BE}" dt="2023-02-01T04:36:53.904" v="2271"/>
          <ac:picMkLst>
            <pc:docMk/>
            <pc:sldMk cId="552668685" sldId="257"/>
            <ac:picMk id="65" creationId="{5ECB3E6C-DBE3-4035-897A-3EFC0EBE5F5C}"/>
          </ac:picMkLst>
        </pc:picChg>
        <pc:picChg chg="mod">
          <ac:chgData name="Xuanbo" userId="52a29cb4-095e-4b88-8e5b-abe65ecae15b" providerId="ADAL" clId="{88EB2B24-EA14-49FE-933D-00CB9CCDC1BE}" dt="2023-02-01T04:36:53.904" v="2271"/>
          <ac:picMkLst>
            <pc:docMk/>
            <pc:sldMk cId="552668685" sldId="257"/>
            <ac:picMk id="66" creationId="{B1EE4A94-AC54-4C3A-9077-33772A0A82D6}"/>
          </ac:picMkLst>
        </pc:picChg>
        <pc:picChg chg="mod">
          <ac:chgData name="Xuanbo" userId="52a29cb4-095e-4b88-8e5b-abe65ecae15b" providerId="ADAL" clId="{88EB2B24-EA14-49FE-933D-00CB9CCDC1BE}" dt="2023-02-01T04:36:53.904" v="2271"/>
          <ac:picMkLst>
            <pc:docMk/>
            <pc:sldMk cId="552668685" sldId="257"/>
            <ac:picMk id="67" creationId="{BCAED161-593D-42D2-B5E0-56C01320A9F8}"/>
          </ac:picMkLst>
        </pc:picChg>
        <pc:picChg chg="mod">
          <ac:chgData name="Xuanbo" userId="52a29cb4-095e-4b88-8e5b-abe65ecae15b" providerId="ADAL" clId="{88EB2B24-EA14-49FE-933D-00CB9CCDC1BE}" dt="2023-02-01T04:36:53.904" v="2271"/>
          <ac:picMkLst>
            <pc:docMk/>
            <pc:sldMk cId="552668685" sldId="257"/>
            <ac:picMk id="68" creationId="{374091EA-57B5-4E4C-8802-04545F7263CE}"/>
          </ac:picMkLst>
        </pc:picChg>
        <pc:picChg chg="mod">
          <ac:chgData name="Xuanbo" userId="52a29cb4-095e-4b88-8e5b-abe65ecae15b" providerId="ADAL" clId="{88EB2B24-EA14-49FE-933D-00CB9CCDC1BE}" dt="2023-02-01T04:36:53.904" v="2271"/>
          <ac:picMkLst>
            <pc:docMk/>
            <pc:sldMk cId="552668685" sldId="257"/>
            <ac:picMk id="69" creationId="{1857AAAB-9881-45A8-8D74-CEF647268D06}"/>
          </ac:picMkLst>
        </pc:picChg>
        <pc:picChg chg="mod">
          <ac:chgData name="Xuanbo" userId="52a29cb4-095e-4b88-8e5b-abe65ecae15b" providerId="ADAL" clId="{88EB2B24-EA14-49FE-933D-00CB9CCDC1BE}" dt="2023-02-01T04:36:53.904" v="2271"/>
          <ac:picMkLst>
            <pc:docMk/>
            <pc:sldMk cId="552668685" sldId="257"/>
            <ac:picMk id="70" creationId="{E7FE091E-6B3C-4EE0-BBEC-440CDA891C93}"/>
          </ac:picMkLst>
        </pc:picChg>
        <pc:picChg chg="mod">
          <ac:chgData name="Xuanbo" userId="52a29cb4-095e-4b88-8e5b-abe65ecae15b" providerId="ADAL" clId="{88EB2B24-EA14-49FE-933D-00CB9CCDC1BE}" dt="2023-02-01T04:36:53.904" v="2271"/>
          <ac:picMkLst>
            <pc:docMk/>
            <pc:sldMk cId="552668685" sldId="257"/>
            <ac:picMk id="71" creationId="{C2C2075B-BDA6-4474-9669-49BF44275144}"/>
          </ac:picMkLst>
        </pc:picChg>
        <pc:picChg chg="mod">
          <ac:chgData name="Xuanbo" userId="52a29cb4-095e-4b88-8e5b-abe65ecae15b" providerId="ADAL" clId="{88EB2B24-EA14-49FE-933D-00CB9CCDC1BE}" dt="2023-02-01T04:36:53.904" v="2271"/>
          <ac:picMkLst>
            <pc:docMk/>
            <pc:sldMk cId="552668685" sldId="257"/>
            <ac:picMk id="72" creationId="{63583ED1-1805-4A48-B705-BAE62140FFA0}"/>
          </ac:picMkLst>
        </pc:picChg>
        <pc:picChg chg="mod">
          <ac:chgData name="Xuanbo" userId="52a29cb4-095e-4b88-8e5b-abe65ecae15b" providerId="ADAL" clId="{88EB2B24-EA14-49FE-933D-00CB9CCDC1BE}" dt="2023-02-01T04:36:53.904" v="2271"/>
          <ac:picMkLst>
            <pc:docMk/>
            <pc:sldMk cId="552668685" sldId="257"/>
            <ac:picMk id="73" creationId="{B72021DB-BDD8-4EFD-8B27-28AD4484E062}"/>
          </ac:picMkLst>
        </pc:picChg>
        <pc:picChg chg="mod">
          <ac:chgData name="Xuanbo" userId="52a29cb4-095e-4b88-8e5b-abe65ecae15b" providerId="ADAL" clId="{88EB2B24-EA14-49FE-933D-00CB9CCDC1BE}" dt="2023-02-01T04:36:53.904" v="2271"/>
          <ac:picMkLst>
            <pc:docMk/>
            <pc:sldMk cId="552668685" sldId="257"/>
            <ac:picMk id="74" creationId="{9C5149D0-B350-40EF-995A-A8DECA371074}"/>
          </ac:picMkLst>
        </pc:picChg>
        <pc:picChg chg="mod">
          <ac:chgData name="Xuanbo" userId="52a29cb4-095e-4b88-8e5b-abe65ecae15b" providerId="ADAL" clId="{88EB2B24-EA14-49FE-933D-00CB9CCDC1BE}" dt="2023-02-01T04:36:53.904" v="2271"/>
          <ac:picMkLst>
            <pc:docMk/>
            <pc:sldMk cId="552668685" sldId="257"/>
            <ac:picMk id="75" creationId="{AED02567-AC06-4909-915B-C4B0DDFC921C}"/>
          </ac:picMkLst>
        </pc:picChg>
        <pc:picChg chg="mod">
          <ac:chgData name="Xuanbo" userId="52a29cb4-095e-4b88-8e5b-abe65ecae15b" providerId="ADAL" clId="{88EB2B24-EA14-49FE-933D-00CB9CCDC1BE}" dt="2023-02-01T04:36:53.904" v="2271"/>
          <ac:picMkLst>
            <pc:docMk/>
            <pc:sldMk cId="552668685" sldId="257"/>
            <ac:picMk id="76" creationId="{B731B15E-DF22-44DA-A4BC-FBFFB54C949A}"/>
          </ac:picMkLst>
        </pc:picChg>
        <pc:picChg chg="add mod">
          <ac:chgData name="Xuanbo" userId="52a29cb4-095e-4b88-8e5b-abe65ecae15b" providerId="ADAL" clId="{88EB2B24-EA14-49FE-933D-00CB9CCDC1BE}" dt="2023-02-01T04:37:19.206" v="2281" actId="1076"/>
          <ac:picMkLst>
            <pc:docMk/>
            <pc:sldMk cId="552668685" sldId="257"/>
            <ac:picMk id="85" creationId="{4AB1AFC1-A1B8-4D47-A492-330D1B3F5080}"/>
          </ac:picMkLst>
        </pc:picChg>
      </pc:sldChg>
      <pc:sldChg chg="modSp del mod">
        <pc:chgData name="Xuanbo" userId="52a29cb4-095e-4b88-8e5b-abe65ecae15b" providerId="ADAL" clId="{88EB2B24-EA14-49FE-933D-00CB9CCDC1BE}" dt="2023-02-01T03:58:46.995" v="511" actId="2696"/>
        <pc:sldMkLst>
          <pc:docMk/>
          <pc:sldMk cId="1923896299" sldId="265"/>
        </pc:sldMkLst>
        <pc:grpChg chg="mod">
          <ac:chgData name="Xuanbo" userId="52a29cb4-095e-4b88-8e5b-abe65ecae15b" providerId="ADAL" clId="{88EB2B24-EA14-49FE-933D-00CB9CCDC1BE}" dt="2023-02-01T03:17:24.722" v="177" actId="1076"/>
          <ac:grpSpMkLst>
            <pc:docMk/>
            <pc:sldMk cId="1923896299" sldId="265"/>
            <ac:grpSpMk id="39" creationId="{5363A615-23B3-B978-F607-01D694EA234C}"/>
          </ac:grpSpMkLst>
        </pc:grpChg>
      </pc:sldChg>
      <pc:sldChg chg="del">
        <pc:chgData name="Xuanbo" userId="52a29cb4-095e-4b88-8e5b-abe65ecae15b" providerId="ADAL" clId="{88EB2B24-EA14-49FE-933D-00CB9CCDC1BE}" dt="2023-02-01T03:58:46.995" v="511" actId="2696"/>
        <pc:sldMkLst>
          <pc:docMk/>
          <pc:sldMk cId="504544971" sldId="272"/>
        </pc:sldMkLst>
      </pc:sldChg>
      <pc:sldChg chg="addSp delSp modSp mod">
        <pc:chgData name="Xuanbo" userId="52a29cb4-095e-4b88-8e5b-abe65ecae15b" providerId="ADAL" clId="{88EB2B24-EA14-49FE-933D-00CB9CCDC1BE}" dt="2023-02-01T04:36:41.593" v="2270" actId="164"/>
        <pc:sldMkLst>
          <pc:docMk/>
          <pc:sldMk cId="3980408318" sldId="273"/>
        </pc:sldMkLst>
        <pc:spChg chg="add del mod">
          <ac:chgData name="Xuanbo" userId="52a29cb4-095e-4b88-8e5b-abe65ecae15b" providerId="ADAL" clId="{88EB2B24-EA14-49FE-933D-00CB9CCDC1BE}" dt="2023-02-01T03:10:44.797" v="51" actId="21"/>
          <ac:spMkLst>
            <pc:docMk/>
            <pc:sldMk cId="3980408318" sldId="273"/>
            <ac:spMk id="12" creationId="{2365C9D5-9F08-4F81-AC40-418CB601F7EE}"/>
          </ac:spMkLst>
        </pc:spChg>
        <pc:spChg chg="add mod">
          <ac:chgData name="Xuanbo" userId="52a29cb4-095e-4b88-8e5b-abe65ecae15b" providerId="ADAL" clId="{88EB2B24-EA14-49FE-933D-00CB9CCDC1BE}" dt="2023-02-01T04:08:53.257" v="680" actId="20577"/>
          <ac:spMkLst>
            <pc:docMk/>
            <pc:sldMk cId="3980408318" sldId="273"/>
            <ac:spMk id="14" creationId="{3FED2281-3F53-4937-AFA8-C0D3F0918E96}"/>
          </ac:spMkLst>
        </pc:spChg>
        <pc:spChg chg="add del mod">
          <ac:chgData name="Xuanbo" userId="52a29cb4-095e-4b88-8e5b-abe65ecae15b" providerId="ADAL" clId="{88EB2B24-EA14-49FE-933D-00CB9CCDC1BE}" dt="2023-02-01T03:26:51.971" v="353"/>
          <ac:spMkLst>
            <pc:docMk/>
            <pc:sldMk cId="3980408318" sldId="273"/>
            <ac:spMk id="35" creationId="{6245BA92-6E3B-43B7-AE98-3DC1BC415980}"/>
          </ac:spMkLst>
        </pc:spChg>
        <pc:spChg chg="add del mod">
          <ac:chgData name="Xuanbo" userId="52a29cb4-095e-4b88-8e5b-abe65ecae15b" providerId="ADAL" clId="{88EB2B24-EA14-49FE-933D-00CB9CCDC1BE}" dt="2023-02-01T03:26:51.971" v="353"/>
          <ac:spMkLst>
            <pc:docMk/>
            <pc:sldMk cId="3980408318" sldId="273"/>
            <ac:spMk id="36" creationId="{4AD8A763-E429-444F-8133-4E9A83FF69C4}"/>
          </ac:spMkLst>
        </pc:spChg>
        <pc:spChg chg="add del mod">
          <ac:chgData name="Xuanbo" userId="52a29cb4-095e-4b88-8e5b-abe65ecae15b" providerId="ADAL" clId="{88EB2B24-EA14-49FE-933D-00CB9CCDC1BE}" dt="2023-02-01T03:26:51.971" v="353"/>
          <ac:spMkLst>
            <pc:docMk/>
            <pc:sldMk cId="3980408318" sldId="273"/>
            <ac:spMk id="37" creationId="{3632E14A-1784-4A6F-BF8B-61DF488A1027}"/>
          </ac:spMkLst>
        </pc:spChg>
        <pc:spChg chg="add del mod">
          <ac:chgData name="Xuanbo" userId="52a29cb4-095e-4b88-8e5b-abe65ecae15b" providerId="ADAL" clId="{88EB2B24-EA14-49FE-933D-00CB9CCDC1BE}" dt="2023-02-01T03:26:51.971" v="353"/>
          <ac:spMkLst>
            <pc:docMk/>
            <pc:sldMk cId="3980408318" sldId="273"/>
            <ac:spMk id="38" creationId="{8E5C6E08-4665-4405-94CD-98C229349F33}"/>
          </ac:spMkLst>
        </pc:spChg>
        <pc:spChg chg="add mod topLvl">
          <ac:chgData name="Xuanbo" userId="52a29cb4-095e-4b88-8e5b-abe65ecae15b" providerId="ADAL" clId="{88EB2B24-EA14-49FE-933D-00CB9CCDC1BE}" dt="2023-02-01T04:36:41.593" v="2270" actId="164"/>
          <ac:spMkLst>
            <pc:docMk/>
            <pc:sldMk cId="3980408318" sldId="273"/>
            <ac:spMk id="47" creationId="{376B3549-D125-48C5-B06F-E1BDEE268A5C}"/>
          </ac:spMkLst>
        </pc:spChg>
        <pc:spChg chg="add mod topLvl">
          <ac:chgData name="Xuanbo" userId="52a29cb4-095e-4b88-8e5b-abe65ecae15b" providerId="ADAL" clId="{88EB2B24-EA14-49FE-933D-00CB9CCDC1BE}" dt="2023-02-01T04:36:41.593" v="2270" actId="164"/>
          <ac:spMkLst>
            <pc:docMk/>
            <pc:sldMk cId="3980408318" sldId="273"/>
            <ac:spMk id="48" creationId="{F5ED2EED-D2CC-48F9-95B0-D5FDD624099F}"/>
          </ac:spMkLst>
        </pc:spChg>
        <pc:spChg chg="add mod topLvl">
          <ac:chgData name="Xuanbo" userId="52a29cb4-095e-4b88-8e5b-abe65ecae15b" providerId="ADAL" clId="{88EB2B24-EA14-49FE-933D-00CB9CCDC1BE}" dt="2023-02-01T04:36:41.593" v="2270" actId="164"/>
          <ac:spMkLst>
            <pc:docMk/>
            <pc:sldMk cId="3980408318" sldId="273"/>
            <ac:spMk id="49" creationId="{FA4F332B-256F-44DA-AAD0-4AAE0A138B45}"/>
          </ac:spMkLst>
        </pc:spChg>
        <pc:spChg chg="add mod topLvl">
          <ac:chgData name="Xuanbo" userId="52a29cb4-095e-4b88-8e5b-abe65ecae15b" providerId="ADAL" clId="{88EB2B24-EA14-49FE-933D-00CB9CCDC1BE}" dt="2023-02-01T04:36:41.593" v="2270" actId="164"/>
          <ac:spMkLst>
            <pc:docMk/>
            <pc:sldMk cId="3980408318" sldId="273"/>
            <ac:spMk id="50" creationId="{B5F6CE17-24EE-4546-ACB0-7DDAE90E377E}"/>
          </ac:spMkLst>
        </pc:spChg>
        <pc:spChg chg="add mod topLvl">
          <ac:chgData name="Xuanbo" userId="52a29cb4-095e-4b88-8e5b-abe65ecae15b" providerId="ADAL" clId="{88EB2B24-EA14-49FE-933D-00CB9CCDC1BE}" dt="2023-02-01T04:36:41.593" v="2270" actId="164"/>
          <ac:spMkLst>
            <pc:docMk/>
            <pc:sldMk cId="3980408318" sldId="273"/>
            <ac:spMk id="51" creationId="{D522FAEE-84CF-48A3-9E13-7100171309FC}"/>
          </ac:spMkLst>
        </pc:spChg>
        <pc:spChg chg="add mod topLvl">
          <ac:chgData name="Xuanbo" userId="52a29cb4-095e-4b88-8e5b-abe65ecae15b" providerId="ADAL" clId="{88EB2B24-EA14-49FE-933D-00CB9CCDC1BE}" dt="2023-02-01T04:36:41.593" v="2270" actId="164"/>
          <ac:spMkLst>
            <pc:docMk/>
            <pc:sldMk cId="3980408318" sldId="273"/>
            <ac:spMk id="52" creationId="{875583D7-4E5D-4BCB-80E8-638F51525FD9}"/>
          </ac:spMkLst>
        </pc:spChg>
        <pc:spChg chg="add mod topLvl">
          <ac:chgData name="Xuanbo" userId="52a29cb4-095e-4b88-8e5b-abe65ecae15b" providerId="ADAL" clId="{88EB2B24-EA14-49FE-933D-00CB9CCDC1BE}" dt="2023-02-01T04:36:41.593" v="2270" actId="164"/>
          <ac:spMkLst>
            <pc:docMk/>
            <pc:sldMk cId="3980408318" sldId="273"/>
            <ac:spMk id="53" creationId="{891FEE06-1560-4DA4-8690-EBCC8276BCB3}"/>
          </ac:spMkLst>
        </pc:spChg>
        <pc:spChg chg="add mod topLvl">
          <ac:chgData name="Xuanbo" userId="52a29cb4-095e-4b88-8e5b-abe65ecae15b" providerId="ADAL" clId="{88EB2B24-EA14-49FE-933D-00CB9CCDC1BE}" dt="2023-02-01T04:36:41.593" v="2270" actId="164"/>
          <ac:spMkLst>
            <pc:docMk/>
            <pc:sldMk cId="3980408318" sldId="273"/>
            <ac:spMk id="54" creationId="{DFD56CC6-0080-4AA8-8B83-2457F3CDC64A}"/>
          </ac:spMkLst>
        </pc:spChg>
        <pc:spChg chg="add del">
          <ac:chgData name="Xuanbo" userId="52a29cb4-095e-4b88-8e5b-abe65ecae15b" providerId="ADAL" clId="{88EB2B24-EA14-49FE-933D-00CB9CCDC1BE}" dt="2023-02-01T04:08:08.801" v="652" actId="22"/>
          <ac:spMkLst>
            <pc:docMk/>
            <pc:sldMk cId="3980408318" sldId="273"/>
            <ac:spMk id="55" creationId="{B9C78CA7-F5F9-474C-B604-C7050E770295}"/>
          </ac:spMkLst>
        </pc:spChg>
        <pc:grpChg chg="add del mod">
          <ac:chgData name="Xuanbo" userId="52a29cb4-095e-4b88-8e5b-abe65ecae15b" providerId="ADAL" clId="{88EB2B24-EA14-49FE-933D-00CB9CCDC1BE}" dt="2023-02-01T03:28:40.870" v="389" actId="165"/>
          <ac:grpSpMkLst>
            <pc:docMk/>
            <pc:sldMk cId="3980408318" sldId="273"/>
            <ac:grpSpMk id="3" creationId="{8BB2D531-BE19-44E1-A393-E870BFC664C1}"/>
          </ac:grpSpMkLst>
        </pc:grpChg>
        <pc:grpChg chg="add del mod">
          <ac:chgData name="Xuanbo" userId="52a29cb4-095e-4b88-8e5b-abe65ecae15b" providerId="ADAL" clId="{88EB2B24-EA14-49FE-933D-00CB9CCDC1BE}" dt="2023-02-01T03:28:49.954" v="393" actId="165"/>
          <ac:grpSpMkLst>
            <pc:docMk/>
            <pc:sldMk cId="3980408318" sldId="273"/>
            <ac:grpSpMk id="4" creationId="{0BE9ACAB-33BE-46BD-8CD0-8F4EEC2E9840}"/>
          </ac:grpSpMkLst>
        </pc:grpChg>
        <pc:grpChg chg="del">
          <ac:chgData name="Xuanbo" userId="52a29cb4-095e-4b88-8e5b-abe65ecae15b" providerId="ADAL" clId="{88EB2B24-EA14-49FE-933D-00CB9CCDC1BE}" dt="2023-02-01T03:10:54.368" v="60" actId="165"/>
          <ac:grpSpMkLst>
            <pc:docMk/>
            <pc:sldMk cId="3980408318" sldId="273"/>
            <ac:grpSpMk id="21" creationId="{E3324B4D-8CF3-4299-8FF5-0249E468AEF4}"/>
          </ac:grpSpMkLst>
        </pc:grpChg>
        <pc:grpChg chg="add mod">
          <ac:chgData name="Xuanbo" userId="52a29cb4-095e-4b88-8e5b-abe65ecae15b" providerId="ADAL" clId="{88EB2B24-EA14-49FE-933D-00CB9CCDC1BE}" dt="2023-02-01T04:36:41.593" v="2270" actId="164"/>
          <ac:grpSpMkLst>
            <pc:docMk/>
            <pc:sldMk cId="3980408318" sldId="273"/>
            <ac:grpSpMk id="56" creationId="{3020824E-48DC-48BC-9C8E-CADE07E99231}"/>
          </ac:grpSpMkLst>
        </pc:grpChg>
        <pc:picChg chg="mod topLvl modCrop">
          <ac:chgData name="Xuanbo" userId="52a29cb4-095e-4b88-8e5b-abe65ecae15b" providerId="ADAL" clId="{88EB2B24-EA14-49FE-933D-00CB9CCDC1BE}" dt="2023-02-01T04:36:41.593" v="2270" actId="164"/>
          <ac:picMkLst>
            <pc:docMk/>
            <pc:sldMk cId="3980408318" sldId="273"/>
            <ac:picMk id="5" creationId="{7CDB05AC-5845-40EF-AA64-84461E95D157}"/>
          </ac:picMkLst>
        </pc:picChg>
        <pc:picChg chg="mod topLvl modCrop">
          <ac:chgData name="Xuanbo" userId="52a29cb4-095e-4b88-8e5b-abe65ecae15b" providerId="ADAL" clId="{88EB2B24-EA14-49FE-933D-00CB9CCDC1BE}" dt="2023-02-01T04:36:41.593" v="2270" actId="164"/>
          <ac:picMkLst>
            <pc:docMk/>
            <pc:sldMk cId="3980408318" sldId="273"/>
            <ac:picMk id="7" creationId="{B6A1D363-2D82-49B0-B440-566423A4F7E8}"/>
          </ac:picMkLst>
        </pc:picChg>
        <pc:picChg chg="mod topLvl modCrop">
          <ac:chgData name="Xuanbo" userId="52a29cb4-095e-4b88-8e5b-abe65ecae15b" providerId="ADAL" clId="{88EB2B24-EA14-49FE-933D-00CB9CCDC1BE}" dt="2023-02-01T04:36:41.593" v="2270" actId="164"/>
          <ac:picMkLst>
            <pc:docMk/>
            <pc:sldMk cId="3980408318" sldId="273"/>
            <ac:picMk id="9" creationId="{E79B1251-8F38-4FB1-9204-19E07910646C}"/>
          </ac:picMkLst>
        </pc:picChg>
        <pc:picChg chg="add mod">
          <ac:chgData name="Xuanbo" userId="52a29cb4-095e-4b88-8e5b-abe65ecae15b" providerId="ADAL" clId="{88EB2B24-EA14-49FE-933D-00CB9CCDC1BE}" dt="2023-02-01T04:08:56.495" v="681" actId="1076"/>
          <ac:picMkLst>
            <pc:docMk/>
            <pc:sldMk cId="3980408318" sldId="273"/>
            <ac:picMk id="10" creationId="{9C14D82B-3E97-4769-B2B1-2755198DE5D4}"/>
          </ac:picMkLst>
        </pc:picChg>
        <pc:picChg chg="mod topLvl modCrop">
          <ac:chgData name="Xuanbo" userId="52a29cb4-095e-4b88-8e5b-abe65ecae15b" providerId="ADAL" clId="{88EB2B24-EA14-49FE-933D-00CB9CCDC1BE}" dt="2023-02-01T04:36:41.593" v="2270" actId="164"/>
          <ac:picMkLst>
            <pc:docMk/>
            <pc:sldMk cId="3980408318" sldId="273"/>
            <ac:picMk id="11" creationId="{1DB6527E-AC01-4799-93C4-DCEC20DA61FD}"/>
          </ac:picMkLst>
        </pc:picChg>
        <pc:picChg chg="mod topLvl modCrop">
          <ac:chgData name="Xuanbo" userId="52a29cb4-095e-4b88-8e5b-abe65ecae15b" providerId="ADAL" clId="{88EB2B24-EA14-49FE-933D-00CB9CCDC1BE}" dt="2023-02-01T04:36:41.593" v="2270" actId="164"/>
          <ac:picMkLst>
            <pc:docMk/>
            <pc:sldMk cId="3980408318" sldId="273"/>
            <ac:picMk id="13" creationId="{92296A69-5BDC-4061-AF44-AB30FB810881}"/>
          </ac:picMkLst>
        </pc:picChg>
        <pc:picChg chg="mod topLvl modCrop">
          <ac:chgData name="Xuanbo" userId="52a29cb4-095e-4b88-8e5b-abe65ecae15b" providerId="ADAL" clId="{88EB2B24-EA14-49FE-933D-00CB9CCDC1BE}" dt="2023-02-01T04:36:41.593" v="2270" actId="164"/>
          <ac:picMkLst>
            <pc:docMk/>
            <pc:sldMk cId="3980408318" sldId="273"/>
            <ac:picMk id="15" creationId="{F88CECE8-39C3-4208-929C-D9099366B709}"/>
          </ac:picMkLst>
        </pc:picChg>
        <pc:picChg chg="add del mod">
          <ac:chgData name="Xuanbo" userId="52a29cb4-095e-4b88-8e5b-abe65ecae15b" providerId="ADAL" clId="{88EB2B24-EA14-49FE-933D-00CB9CCDC1BE}" dt="2023-02-01T03:26:27.382" v="351"/>
          <ac:picMkLst>
            <pc:docMk/>
            <pc:sldMk cId="3980408318" sldId="273"/>
            <ac:picMk id="16" creationId="{94D58C76-EDEC-4932-9664-A401FCB97E17}"/>
          </ac:picMkLst>
        </pc:picChg>
        <pc:picChg chg="mod topLvl modCrop">
          <ac:chgData name="Xuanbo" userId="52a29cb4-095e-4b88-8e5b-abe65ecae15b" providerId="ADAL" clId="{88EB2B24-EA14-49FE-933D-00CB9CCDC1BE}" dt="2023-02-01T04:36:41.593" v="2270" actId="164"/>
          <ac:picMkLst>
            <pc:docMk/>
            <pc:sldMk cId="3980408318" sldId="273"/>
            <ac:picMk id="17" creationId="{AF797005-FDBA-4297-BF27-C4BF33887A5D}"/>
          </ac:picMkLst>
        </pc:picChg>
        <pc:picChg chg="add del mod">
          <ac:chgData name="Xuanbo" userId="52a29cb4-095e-4b88-8e5b-abe65ecae15b" providerId="ADAL" clId="{88EB2B24-EA14-49FE-933D-00CB9CCDC1BE}" dt="2023-02-01T03:26:27.382" v="351"/>
          <ac:picMkLst>
            <pc:docMk/>
            <pc:sldMk cId="3980408318" sldId="273"/>
            <ac:picMk id="18" creationId="{83683A42-DC77-437C-9E4E-33D1F96B2C10}"/>
          </ac:picMkLst>
        </pc:picChg>
        <pc:picChg chg="mod topLvl modCrop">
          <ac:chgData name="Xuanbo" userId="52a29cb4-095e-4b88-8e5b-abe65ecae15b" providerId="ADAL" clId="{88EB2B24-EA14-49FE-933D-00CB9CCDC1BE}" dt="2023-02-01T04:36:41.593" v="2270" actId="164"/>
          <ac:picMkLst>
            <pc:docMk/>
            <pc:sldMk cId="3980408318" sldId="273"/>
            <ac:picMk id="19" creationId="{0722505E-D64B-4C09-B0F6-8A717A9700A2}"/>
          </ac:picMkLst>
        </pc:picChg>
        <pc:picChg chg="add del mod">
          <ac:chgData name="Xuanbo" userId="52a29cb4-095e-4b88-8e5b-abe65ecae15b" providerId="ADAL" clId="{88EB2B24-EA14-49FE-933D-00CB9CCDC1BE}" dt="2023-02-01T03:26:27.382" v="351"/>
          <ac:picMkLst>
            <pc:docMk/>
            <pc:sldMk cId="3980408318" sldId="273"/>
            <ac:picMk id="20" creationId="{C4DF4DE9-0FDB-4B71-861B-595D45D3BEBC}"/>
          </ac:picMkLst>
        </pc:picChg>
        <pc:picChg chg="add del mod">
          <ac:chgData name="Xuanbo" userId="52a29cb4-095e-4b88-8e5b-abe65ecae15b" providerId="ADAL" clId="{88EB2B24-EA14-49FE-933D-00CB9CCDC1BE}" dt="2023-02-01T03:26:27.382" v="351"/>
          <ac:picMkLst>
            <pc:docMk/>
            <pc:sldMk cId="3980408318" sldId="273"/>
            <ac:picMk id="22" creationId="{66E7B57A-8B3A-419B-BBC0-B31508EE9ABF}"/>
          </ac:picMkLst>
        </pc:picChg>
        <pc:picChg chg="add del mod">
          <ac:chgData name="Xuanbo" userId="52a29cb4-095e-4b88-8e5b-abe65ecae15b" providerId="ADAL" clId="{88EB2B24-EA14-49FE-933D-00CB9CCDC1BE}" dt="2023-02-01T03:26:27.382" v="351"/>
          <ac:picMkLst>
            <pc:docMk/>
            <pc:sldMk cId="3980408318" sldId="273"/>
            <ac:picMk id="23" creationId="{0BAF133C-3062-4065-9F08-09AEA243F7A2}"/>
          </ac:picMkLst>
        </pc:picChg>
        <pc:picChg chg="add del mod">
          <ac:chgData name="Xuanbo" userId="52a29cb4-095e-4b88-8e5b-abe65ecae15b" providerId="ADAL" clId="{88EB2B24-EA14-49FE-933D-00CB9CCDC1BE}" dt="2023-02-01T03:26:27.382" v="351"/>
          <ac:picMkLst>
            <pc:docMk/>
            <pc:sldMk cId="3980408318" sldId="273"/>
            <ac:picMk id="24" creationId="{B7C3AADF-9F48-4049-B6E8-38F46EF97B01}"/>
          </ac:picMkLst>
        </pc:picChg>
        <pc:picChg chg="add del mod">
          <ac:chgData name="Xuanbo" userId="52a29cb4-095e-4b88-8e5b-abe65ecae15b" providerId="ADAL" clId="{88EB2B24-EA14-49FE-933D-00CB9CCDC1BE}" dt="2023-02-01T03:26:27.382" v="351"/>
          <ac:picMkLst>
            <pc:docMk/>
            <pc:sldMk cId="3980408318" sldId="273"/>
            <ac:picMk id="25" creationId="{942D285E-C469-4947-A73D-7ED41580A015}"/>
          </ac:picMkLst>
        </pc:picChg>
        <pc:picChg chg="add del mod">
          <ac:chgData name="Xuanbo" userId="52a29cb4-095e-4b88-8e5b-abe65ecae15b" providerId="ADAL" clId="{88EB2B24-EA14-49FE-933D-00CB9CCDC1BE}" dt="2023-02-01T03:26:27.382" v="351"/>
          <ac:picMkLst>
            <pc:docMk/>
            <pc:sldMk cId="3980408318" sldId="273"/>
            <ac:picMk id="26" creationId="{C070A4F7-DFFD-487E-8056-3FC5454F7061}"/>
          </ac:picMkLst>
        </pc:picChg>
        <pc:picChg chg="add del mod">
          <ac:chgData name="Xuanbo" userId="52a29cb4-095e-4b88-8e5b-abe65ecae15b" providerId="ADAL" clId="{88EB2B24-EA14-49FE-933D-00CB9CCDC1BE}" dt="2023-02-01T03:26:51.971" v="353"/>
          <ac:picMkLst>
            <pc:docMk/>
            <pc:sldMk cId="3980408318" sldId="273"/>
            <ac:picMk id="27" creationId="{30B024CC-77FE-4121-9E13-182731F6AE1D}"/>
          </ac:picMkLst>
        </pc:picChg>
        <pc:picChg chg="add del mod">
          <ac:chgData name="Xuanbo" userId="52a29cb4-095e-4b88-8e5b-abe65ecae15b" providerId="ADAL" clId="{88EB2B24-EA14-49FE-933D-00CB9CCDC1BE}" dt="2023-02-01T03:26:51.971" v="353"/>
          <ac:picMkLst>
            <pc:docMk/>
            <pc:sldMk cId="3980408318" sldId="273"/>
            <ac:picMk id="28" creationId="{E61BCF1E-4808-4D23-871E-14706D51DC8C}"/>
          </ac:picMkLst>
        </pc:picChg>
        <pc:picChg chg="add del mod">
          <ac:chgData name="Xuanbo" userId="52a29cb4-095e-4b88-8e5b-abe65ecae15b" providerId="ADAL" clId="{88EB2B24-EA14-49FE-933D-00CB9CCDC1BE}" dt="2023-02-01T03:26:51.971" v="353"/>
          <ac:picMkLst>
            <pc:docMk/>
            <pc:sldMk cId="3980408318" sldId="273"/>
            <ac:picMk id="29" creationId="{59F05436-2C85-48F9-A7B5-3BCFB6EC9C80}"/>
          </ac:picMkLst>
        </pc:picChg>
        <pc:picChg chg="add del mod">
          <ac:chgData name="Xuanbo" userId="52a29cb4-095e-4b88-8e5b-abe65ecae15b" providerId="ADAL" clId="{88EB2B24-EA14-49FE-933D-00CB9CCDC1BE}" dt="2023-02-01T03:26:51.971" v="353"/>
          <ac:picMkLst>
            <pc:docMk/>
            <pc:sldMk cId="3980408318" sldId="273"/>
            <ac:picMk id="30" creationId="{13EB8EC2-43E9-4ED8-9F21-D4B864C30552}"/>
          </ac:picMkLst>
        </pc:picChg>
        <pc:picChg chg="add del mod">
          <ac:chgData name="Xuanbo" userId="52a29cb4-095e-4b88-8e5b-abe65ecae15b" providerId="ADAL" clId="{88EB2B24-EA14-49FE-933D-00CB9CCDC1BE}" dt="2023-02-01T03:26:51.971" v="353"/>
          <ac:picMkLst>
            <pc:docMk/>
            <pc:sldMk cId="3980408318" sldId="273"/>
            <ac:picMk id="31" creationId="{E490AF52-4EA4-4DFF-872E-28D8B3A7D035}"/>
          </ac:picMkLst>
        </pc:picChg>
        <pc:picChg chg="add del mod">
          <ac:chgData name="Xuanbo" userId="52a29cb4-095e-4b88-8e5b-abe65ecae15b" providerId="ADAL" clId="{88EB2B24-EA14-49FE-933D-00CB9CCDC1BE}" dt="2023-02-01T03:26:51.971" v="353"/>
          <ac:picMkLst>
            <pc:docMk/>
            <pc:sldMk cId="3980408318" sldId="273"/>
            <ac:picMk id="32" creationId="{4204DCE6-66CF-4D33-B802-B88C09072514}"/>
          </ac:picMkLst>
        </pc:picChg>
        <pc:picChg chg="add del mod">
          <ac:chgData name="Xuanbo" userId="52a29cb4-095e-4b88-8e5b-abe65ecae15b" providerId="ADAL" clId="{88EB2B24-EA14-49FE-933D-00CB9CCDC1BE}" dt="2023-02-01T03:26:51.971" v="353"/>
          <ac:picMkLst>
            <pc:docMk/>
            <pc:sldMk cId="3980408318" sldId="273"/>
            <ac:picMk id="33" creationId="{83DAD19B-9A35-45B2-BDF0-0A4A1D91C323}"/>
          </ac:picMkLst>
        </pc:picChg>
        <pc:picChg chg="add del mod">
          <ac:chgData name="Xuanbo" userId="52a29cb4-095e-4b88-8e5b-abe65ecae15b" providerId="ADAL" clId="{88EB2B24-EA14-49FE-933D-00CB9CCDC1BE}" dt="2023-02-01T03:26:51.971" v="353"/>
          <ac:picMkLst>
            <pc:docMk/>
            <pc:sldMk cId="3980408318" sldId="273"/>
            <ac:picMk id="34" creationId="{53179DCA-EFCC-4BB4-AC31-26AC8B027056}"/>
          </ac:picMkLst>
        </pc:picChg>
        <pc:picChg chg="add mod topLvl">
          <ac:chgData name="Xuanbo" userId="52a29cb4-095e-4b88-8e5b-abe65ecae15b" providerId="ADAL" clId="{88EB2B24-EA14-49FE-933D-00CB9CCDC1BE}" dt="2023-02-01T04:36:41.593" v="2270" actId="164"/>
          <ac:picMkLst>
            <pc:docMk/>
            <pc:sldMk cId="3980408318" sldId="273"/>
            <ac:picMk id="39" creationId="{EACBB35E-509D-477E-AE54-6B336EC1F6E1}"/>
          </ac:picMkLst>
        </pc:picChg>
        <pc:picChg chg="add mod topLvl">
          <ac:chgData name="Xuanbo" userId="52a29cb4-095e-4b88-8e5b-abe65ecae15b" providerId="ADAL" clId="{88EB2B24-EA14-49FE-933D-00CB9CCDC1BE}" dt="2023-02-01T04:36:41.593" v="2270" actId="164"/>
          <ac:picMkLst>
            <pc:docMk/>
            <pc:sldMk cId="3980408318" sldId="273"/>
            <ac:picMk id="40" creationId="{B25D6131-DA06-401D-934A-1D02BA3030CD}"/>
          </ac:picMkLst>
        </pc:picChg>
        <pc:picChg chg="add mod topLvl">
          <ac:chgData name="Xuanbo" userId="52a29cb4-095e-4b88-8e5b-abe65ecae15b" providerId="ADAL" clId="{88EB2B24-EA14-49FE-933D-00CB9CCDC1BE}" dt="2023-02-01T04:36:41.593" v="2270" actId="164"/>
          <ac:picMkLst>
            <pc:docMk/>
            <pc:sldMk cId="3980408318" sldId="273"/>
            <ac:picMk id="41" creationId="{1B7D64B2-B92F-41AD-938B-424F1F8BC91E}"/>
          </ac:picMkLst>
        </pc:picChg>
        <pc:picChg chg="add mod topLvl">
          <ac:chgData name="Xuanbo" userId="52a29cb4-095e-4b88-8e5b-abe65ecae15b" providerId="ADAL" clId="{88EB2B24-EA14-49FE-933D-00CB9CCDC1BE}" dt="2023-02-01T04:36:41.593" v="2270" actId="164"/>
          <ac:picMkLst>
            <pc:docMk/>
            <pc:sldMk cId="3980408318" sldId="273"/>
            <ac:picMk id="42" creationId="{CB713122-16AB-48D2-B99E-726C9809A431}"/>
          </ac:picMkLst>
        </pc:picChg>
        <pc:picChg chg="add mod topLvl">
          <ac:chgData name="Xuanbo" userId="52a29cb4-095e-4b88-8e5b-abe65ecae15b" providerId="ADAL" clId="{88EB2B24-EA14-49FE-933D-00CB9CCDC1BE}" dt="2023-02-01T04:36:41.593" v="2270" actId="164"/>
          <ac:picMkLst>
            <pc:docMk/>
            <pc:sldMk cId="3980408318" sldId="273"/>
            <ac:picMk id="43" creationId="{ADB353B5-0469-4D99-A1C1-14BFAAEDEDC2}"/>
          </ac:picMkLst>
        </pc:picChg>
        <pc:picChg chg="add mod topLvl">
          <ac:chgData name="Xuanbo" userId="52a29cb4-095e-4b88-8e5b-abe65ecae15b" providerId="ADAL" clId="{88EB2B24-EA14-49FE-933D-00CB9CCDC1BE}" dt="2023-02-01T04:36:41.593" v="2270" actId="164"/>
          <ac:picMkLst>
            <pc:docMk/>
            <pc:sldMk cId="3980408318" sldId="273"/>
            <ac:picMk id="44" creationId="{8BD2A3EA-D91B-41AD-8502-D43A95D1E3D6}"/>
          </ac:picMkLst>
        </pc:picChg>
        <pc:picChg chg="add mod topLvl">
          <ac:chgData name="Xuanbo" userId="52a29cb4-095e-4b88-8e5b-abe65ecae15b" providerId="ADAL" clId="{88EB2B24-EA14-49FE-933D-00CB9CCDC1BE}" dt="2023-02-01T04:36:41.593" v="2270" actId="164"/>
          <ac:picMkLst>
            <pc:docMk/>
            <pc:sldMk cId="3980408318" sldId="273"/>
            <ac:picMk id="45" creationId="{DC633CDC-922A-4741-B223-231FCCD8AEEC}"/>
          </ac:picMkLst>
        </pc:picChg>
        <pc:picChg chg="add mod topLvl">
          <ac:chgData name="Xuanbo" userId="52a29cb4-095e-4b88-8e5b-abe65ecae15b" providerId="ADAL" clId="{88EB2B24-EA14-49FE-933D-00CB9CCDC1BE}" dt="2023-02-01T04:36:41.593" v="2270" actId="164"/>
          <ac:picMkLst>
            <pc:docMk/>
            <pc:sldMk cId="3980408318" sldId="273"/>
            <ac:picMk id="46" creationId="{05A4DC20-2286-4591-B6D1-DD240713A867}"/>
          </ac:picMkLst>
        </pc:picChg>
      </pc:sldChg>
      <pc:sldChg chg="addSp delSp modSp mod">
        <pc:chgData name="Xuanbo" userId="52a29cb4-095e-4b88-8e5b-abe65ecae15b" providerId="ADAL" clId="{88EB2B24-EA14-49FE-933D-00CB9CCDC1BE}" dt="2023-02-01T04:10:29.598" v="691" actId="164"/>
        <pc:sldMkLst>
          <pc:docMk/>
          <pc:sldMk cId="734887308" sldId="274"/>
        </pc:sldMkLst>
        <pc:spChg chg="add mod">
          <ac:chgData name="Xuanbo" userId="52a29cb4-095e-4b88-8e5b-abe65ecae15b" providerId="ADAL" clId="{88EB2B24-EA14-49FE-933D-00CB9CCDC1BE}" dt="2023-02-01T04:01:54.582" v="562" actId="1036"/>
          <ac:spMkLst>
            <pc:docMk/>
            <pc:sldMk cId="734887308" sldId="274"/>
            <ac:spMk id="3" creationId="{997A3AE2-73C5-4DDB-97A5-223CDF10A758}"/>
          </ac:spMkLst>
        </pc:spChg>
        <pc:spChg chg="add mod">
          <ac:chgData name="Xuanbo" userId="52a29cb4-095e-4b88-8e5b-abe65ecae15b" providerId="ADAL" clId="{88EB2B24-EA14-49FE-933D-00CB9CCDC1BE}" dt="2023-02-01T04:02:55.594" v="582" actId="164"/>
          <ac:spMkLst>
            <pc:docMk/>
            <pc:sldMk cId="734887308" sldId="274"/>
            <ac:spMk id="4" creationId="{16C1D37A-49B1-494B-A086-C59AF3AA5238}"/>
          </ac:spMkLst>
        </pc:spChg>
        <pc:spChg chg="add mod">
          <ac:chgData name="Xuanbo" userId="52a29cb4-095e-4b88-8e5b-abe65ecae15b" providerId="ADAL" clId="{88EB2B24-EA14-49FE-933D-00CB9CCDC1BE}" dt="2023-02-01T03:11:16.436" v="63" actId="20577"/>
          <ac:spMkLst>
            <pc:docMk/>
            <pc:sldMk cId="734887308" sldId="274"/>
            <ac:spMk id="10" creationId="{AA839617-BCE7-49DC-83FC-198CFF7AC0A1}"/>
          </ac:spMkLst>
        </pc:spChg>
        <pc:spChg chg="add del mod">
          <ac:chgData name="Xuanbo" userId="52a29cb4-095e-4b88-8e5b-abe65ecae15b" providerId="ADAL" clId="{88EB2B24-EA14-49FE-933D-00CB9CCDC1BE}" dt="2023-02-01T03:59:28.072" v="525"/>
          <ac:spMkLst>
            <pc:docMk/>
            <pc:sldMk cId="734887308" sldId="274"/>
            <ac:spMk id="35" creationId="{F015F26C-E122-4FD7-B4BE-00D58247CE8B}"/>
          </ac:spMkLst>
        </pc:spChg>
        <pc:spChg chg="add del mod">
          <ac:chgData name="Xuanbo" userId="52a29cb4-095e-4b88-8e5b-abe65ecae15b" providerId="ADAL" clId="{88EB2B24-EA14-49FE-933D-00CB9CCDC1BE}" dt="2023-02-01T03:59:28.072" v="525"/>
          <ac:spMkLst>
            <pc:docMk/>
            <pc:sldMk cId="734887308" sldId="274"/>
            <ac:spMk id="36" creationId="{3F025050-7ABA-4524-AC2D-414F81E1035A}"/>
          </ac:spMkLst>
        </pc:spChg>
        <pc:spChg chg="add del mod">
          <ac:chgData name="Xuanbo" userId="52a29cb4-095e-4b88-8e5b-abe65ecae15b" providerId="ADAL" clId="{88EB2B24-EA14-49FE-933D-00CB9CCDC1BE}" dt="2023-02-01T03:59:28.072" v="525"/>
          <ac:spMkLst>
            <pc:docMk/>
            <pc:sldMk cId="734887308" sldId="274"/>
            <ac:spMk id="37" creationId="{DF4C895A-97B0-4730-96A9-0AE00748B9C5}"/>
          </ac:spMkLst>
        </pc:spChg>
        <pc:spChg chg="add del mod">
          <ac:chgData name="Xuanbo" userId="52a29cb4-095e-4b88-8e5b-abe65ecae15b" providerId="ADAL" clId="{88EB2B24-EA14-49FE-933D-00CB9CCDC1BE}" dt="2023-02-01T03:59:28.072" v="525"/>
          <ac:spMkLst>
            <pc:docMk/>
            <pc:sldMk cId="734887308" sldId="274"/>
            <ac:spMk id="38" creationId="{F8A3D401-6897-41DD-BCFB-80B7FACCF270}"/>
          </ac:spMkLst>
        </pc:spChg>
        <pc:spChg chg="add del mod">
          <ac:chgData name="Xuanbo" userId="52a29cb4-095e-4b88-8e5b-abe65ecae15b" providerId="ADAL" clId="{88EB2B24-EA14-49FE-933D-00CB9CCDC1BE}" dt="2023-02-01T03:59:28.072" v="525"/>
          <ac:spMkLst>
            <pc:docMk/>
            <pc:sldMk cId="734887308" sldId="274"/>
            <ac:spMk id="39" creationId="{DF75F643-B31F-4334-A98F-7C0059040396}"/>
          </ac:spMkLst>
        </pc:spChg>
        <pc:spChg chg="add del mod">
          <ac:chgData name="Xuanbo" userId="52a29cb4-095e-4b88-8e5b-abe65ecae15b" providerId="ADAL" clId="{88EB2B24-EA14-49FE-933D-00CB9CCDC1BE}" dt="2023-02-01T03:59:28.072" v="525"/>
          <ac:spMkLst>
            <pc:docMk/>
            <pc:sldMk cId="734887308" sldId="274"/>
            <ac:spMk id="40" creationId="{18FAE6F7-23D4-4C0D-9233-090411A87E67}"/>
          </ac:spMkLst>
        </pc:spChg>
        <pc:spChg chg="add mod">
          <ac:chgData name="Xuanbo" userId="52a29cb4-095e-4b88-8e5b-abe65ecae15b" providerId="ADAL" clId="{88EB2B24-EA14-49FE-933D-00CB9CCDC1BE}" dt="2023-02-01T04:01:54.582" v="562" actId="1036"/>
          <ac:spMkLst>
            <pc:docMk/>
            <pc:sldMk cId="734887308" sldId="274"/>
            <ac:spMk id="43" creationId="{3BBE388C-EC8D-493B-937D-1C8BF26C0A9E}"/>
          </ac:spMkLst>
        </pc:spChg>
        <pc:spChg chg="add mod">
          <ac:chgData name="Xuanbo" userId="52a29cb4-095e-4b88-8e5b-abe65ecae15b" providerId="ADAL" clId="{88EB2B24-EA14-49FE-933D-00CB9CCDC1BE}" dt="2023-02-01T04:01:54.582" v="562" actId="1036"/>
          <ac:spMkLst>
            <pc:docMk/>
            <pc:sldMk cId="734887308" sldId="274"/>
            <ac:spMk id="44" creationId="{D37702AE-C3B6-4383-84B6-38506D77BEF9}"/>
          </ac:spMkLst>
        </pc:spChg>
        <pc:spChg chg="add mod">
          <ac:chgData name="Xuanbo" userId="52a29cb4-095e-4b88-8e5b-abe65ecae15b" providerId="ADAL" clId="{88EB2B24-EA14-49FE-933D-00CB9CCDC1BE}" dt="2023-02-01T04:01:54.582" v="562" actId="1036"/>
          <ac:spMkLst>
            <pc:docMk/>
            <pc:sldMk cId="734887308" sldId="274"/>
            <ac:spMk id="45" creationId="{FFFFAC10-4520-401A-A320-86A6EF75B53A}"/>
          </ac:spMkLst>
        </pc:spChg>
        <pc:spChg chg="add mod">
          <ac:chgData name="Xuanbo" userId="52a29cb4-095e-4b88-8e5b-abe65ecae15b" providerId="ADAL" clId="{88EB2B24-EA14-49FE-933D-00CB9CCDC1BE}" dt="2023-02-01T04:01:50.375" v="561" actId="1035"/>
          <ac:spMkLst>
            <pc:docMk/>
            <pc:sldMk cId="734887308" sldId="274"/>
            <ac:spMk id="46" creationId="{C81CE43D-A721-4697-83A1-40F129500CC5}"/>
          </ac:spMkLst>
        </pc:spChg>
        <pc:spChg chg="add mod">
          <ac:chgData name="Xuanbo" userId="52a29cb4-095e-4b88-8e5b-abe65ecae15b" providerId="ADAL" clId="{88EB2B24-EA14-49FE-933D-00CB9CCDC1BE}" dt="2023-02-01T04:01:50.375" v="561" actId="1035"/>
          <ac:spMkLst>
            <pc:docMk/>
            <pc:sldMk cId="734887308" sldId="274"/>
            <ac:spMk id="47" creationId="{7DB013B2-7E45-4C7A-8AC5-0C996A7501D0}"/>
          </ac:spMkLst>
        </pc:spChg>
        <pc:spChg chg="add mod">
          <ac:chgData name="Xuanbo" userId="52a29cb4-095e-4b88-8e5b-abe65ecae15b" providerId="ADAL" clId="{88EB2B24-EA14-49FE-933D-00CB9CCDC1BE}" dt="2023-02-01T04:01:50.375" v="561" actId="1035"/>
          <ac:spMkLst>
            <pc:docMk/>
            <pc:sldMk cId="734887308" sldId="274"/>
            <ac:spMk id="48" creationId="{90700871-0C2A-4244-88B9-3D7AA5133271}"/>
          </ac:spMkLst>
        </pc:spChg>
        <pc:spChg chg="add mod">
          <ac:chgData name="Xuanbo" userId="52a29cb4-095e-4b88-8e5b-abe65ecae15b" providerId="ADAL" clId="{88EB2B24-EA14-49FE-933D-00CB9CCDC1BE}" dt="2023-02-01T04:01:50.375" v="561" actId="1035"/>
          <ac:spMkLst>
            <pc:docMk/>
            <pc:sldMk cId="734887308" sldId="274"/>
            <ac:spMk id="49" creationId="{B08F312F-6E72-4ACA-BB3F-C0E443E7DD25}"/>
          </ac:spMkLst>
        </pc:spChg>
        <pc:spChg chg="add mod">
          <ac:chgData name="Xuanbo" userId="52a29cb4-095e-4b88-8e5b-abe65ecae15b" providerId="ADAL" clId="{88EB2B24-EA14-49FE-933D-00CB9CCDC1BE}" dt="2023-02-01T04:02:55.594" v="582" actId="164"/>
          <ac:spMkLst>
            <pc:docMk/>
            <pc:sldMk cId="734887308" sldId="274"/>
            <ac:spMk id="50" creationId="{CD8C829B-9166-4264-8E3F-1984F88EAE41}"/>
          </ac:spMkLst>
        </pc:spChg>
        <pc:spChg chg="add mod">
          <ac:chgData name="Xuanbo" userId="52a29cb4-095e-4b88-8e5b-abe65ecae15b" providerId="ADAL" clId="{88EB2B24-EA14-49FE-933D-00CB9CCDC1BE}" dt="2023-02-01T04:02:55.594" v="582" actId="164"/>
          <ac:spMkLst>
            <pc:docMk/>
            <pc:sldMk cId="734887308" sldId="274"/>
            <ac:spMk id="51" creationId="{7810FAC1-FE9D-432D-8AFE-B253A7949C68}"/>
          </ac:spMkLst>
        </pc:spChg>
        <pc:spChg chg="mod">
          <ac:chgData name="Xuanbo" userId="52a29cb4-095e-4b88-8e5b-abe65ecae15b" providerId="ADAL" clId="{88EB2B24-EA14-49FE-933D-00CB9CCDC1BE}" dt="2023-02-01T04:03:03.466" v="583" actId="571"/>
          <ac:spMkLst>
            <pc:docMk/>
            <pc:sldMk cId="734887308" sldId="274"/>
            <ac:spMk id="55" creationId="{A0C73497-31E5-4B86-BEB1-0576B39DA7B0}"/>
          </ac:spMkLst>
        </pc:spChg>
        <pc:spChg chg="mod">
          <ac:chgData name="Xuanbo" userId="52a29cb4-095e-4b88-8e5b-abe65ecae15b" providerId="ADAL" clId="{88EB2B24-EA14-49FE-933D-00CB9CCDC1BE}" dt="2023-02-01T04:03:37.155" v="589" actId="20577"/>
          <ac:spMkLst>
            <pc:docMk/>
            <pc:sldMk cId="734887308" sldId="274"/>
            <ac:spMk id="56" creationId="{590C68BC-D78D-4F0B-85EB-5FCCBCD3BE20}"/>
          </ac:spMkLst>
        </pc:spChg>
        <pc:spChg chg="mod">
          <ac:chgData name="Xuanbo" userId="52a29cb4-095e-4b88-8e5b-abe65ecae15b" providerId="ADAL" clId="{88EB2B24-EA14-49FE-933D-00CB9CCDC1BE}" dt="2023-02-01T04:03:03.466" v="583" actId="571"/>
          <ac:spMkLst>
            <pc:docMk/>
            <pc:sldMk cId="734887308" sldId="274"/>
            <ac:spMk id="57" creationId="{517B011C-8312-4DA0-A57A-D65CA39C444F}"/>
          </ac:spMkLst>
        </pc:spChg>
        <pc:spChg chg="mod">
          <ac:chgData name="Xuanbo" userId="52a29cb4-095e-4b88-8e5b-abe65ecae15b" providerId="ADAL" clId="{88EB2B24-EA14-49FE-933D-00CB9CCDC1BE}" dt="2023-02-01T04:03:40.937" v="590" actId="20577"/>
          <ac:spMkLst>
            <pc:docMk/>
            <pc:sldMk cId="734887308" sldId="274"/>
            <ac:spMk id="67" creationId="{B90D3DDF-2641-4939-839A-94F21BCB8689}"/>
          </ac:spMkLst>
        </pc:spChg>
        <pc:spChg chg="mod">
          <ac:chgData name="Xuanbo" userId="52a29cb4-095e-4b88-8e5b-abe65ecae15b" providerId="ADAL" clId="{88EB2B24-EA14-49FE-933D-00CB9CCDC1BE}" dt="2023-02-01T04:03:08.376" v="584" actId="571"/>
          <ac:spMkLst>
            <pc:docMk/>
            <pc:sldMk cId="734887308" sldId="274"/>
            <ac:spMk id="68" creationId="{F407C935-284A-449C-8958-2305B74D2573}"/>
          </ac:spMkLst>
        </pc:spChg>
        <pc:spChg chg="mod">
          <ac:chgData name="Xuanbo" userId="52a29cb4-095e-4b88-8e5b-abe65ecae15b" providerId="ADAL" clId="{88EB2B24-EA14-49FE-933D-00CB9CCDC1BE}" dt="2023-02-01T04:03:08.376" v="584" actId="571"/>
          <ac:spMkLst>
            <pc:docMk/>
            <pc:sldMk cId="734887308" sldId="274"/>
            <ac:spMk id="69" creationId="{1B17C395-17C6-4E63-A188-0930C1DEEBE0}"/>
          </ac:spMkLst>
        </pc:spChg>
        <pc:spChg chg="mod">
          <ac:chgData name="Xuanbo" userId="52a29cb4-095e-4b88-8e5b-abe65ecae15b" providerId="ADAL" clId="{88EB2B24-EA14-49FE-933D-00CB9CCDC1BE}" dt="2023-02-01T04:03:48.561" v="592" actId="20577"/>
          <ac:spMkLst>
            <pc:docMk/>
            <pc:sldMk cId="734887308" sldId="274"/>
            <ac:spMk id="71" creationId="{3E710ABA-E4C4-4243-87B4-ED9B1EBCE378}"/>
          </ac:spMkLst>
        </pc:spChg>
        <pc:spChg chg="mod">
          <ac:chgData name="Xuanbo" userId="52a29cb4-095e-4b88-8e5b-abe65ecae15b" providerId="ADAL" clId="{88EB2B24-EA14-49FE-933D-00CB9CCDC1BE}" dt="2023-02-01T04:03:52.377" v="593" actId="20577"/>
          <ac:spMkLst>
            <pc:docMk/>
            <pc:sldMk cId="734887308" sldId="274"/>
            <ac:spMk id="72" creationId="{2B3C3E68-83CE-4AFF-8E30-B94F3BBCD761}"/>
          </ac:spMkLst>
        </pc:spChg>
        <pc:spChg chg="mod">
          <ac:chgData name="Xuanbo" userId="52a29cb4-095e-4b88-8e5b-abe65ecae15b" providerId="ADAL" clId="{88EB2B24-EA14-49FE-933D-00CB9CCDC1BE}" dt="2023-02-01T04:03:11.046" v="585" actId="571"/>
          <ac:spMkLst>
            <pc:docMk/>
            <pc:sldMk cId="734887308" sldId="274"/>
            <ac:spMk id="73" creationId="{E3F75695-CE17-4720-A743-050866CF6652}"/>
          </ac:spMkLst>
        </pc:spChg>
        <pc:spChg chg="mod">
          <ac:chgData name="Xuanbo" userId="52a29cb4-095e-4b88-8e5b-abe65ecae15b" providerId="ADAL" clId="{88EB2B24-EA14-49FE-933D-00CB9CCDC1BE}" dt="2023-02-01T04:03:24.019" v="588" actId="571"/>
          <ac:spMkLst>
            <pc:docMk/>
            <pc:sldMk cId="734887308" sldId="274"/>
            <ac:spMk id="75" creationId="{3EA1379B-EF68-45C5-9DAF-AE23DD17628F}"/>
          </ac:spMkLst>
        </pc:spChg>
        <pc:spChg chg="mod">
          <ac:chgData name="Xuanbo" userId="52a29cb4-095e-4b88-8e5b-abe65ecae15b" providerId="ADAL" clId="{88EB2B24-EA14-49FE-933D-00CB9CCDC1BE}" dt="2023-02-01T04:03:24.019" v="588" actId="571"/>
          <ac:spMkLst>
            <pc:docMk/>
            <pc:sldMk cId="734887308" sldId="274"/>
            <ac:spMk id="76" creationId="{AD253DBC-1BA2-400C-840D-5D1D165F91C7}"/>
          </ac:spMkLst>
        </pc:spChg>
        <pc:spChg chg="mod">
          <ac:chgData name="Xuanbo" userId="52a29cb4-095e-4b88-8e5b-abe65ecae15b" providerId="ADAL" clId="{88EB2B24-EA14-49FE-933D-00CB9CCDC1BE}" dt="2023-02-01T04:03:24.019" v="588" actId="571"/>
          <ac:spMkLst>
            <pc:docMk/>
            <pc:sldMk cId="734887308" sldId="274"/>
            <ac:spMk id="77" creationId="{8556FDEE-D266-4717-9AE8-64F632602068}"/>
          </ac:spMkLst>
        </pc:spChg>
        <pc:spChg chg="mod">
          <ac:chgData name="Xuanbo" userId="52a29cb4-095e-4b88-8e5b-abe65ecae15b" providerId="ADAL" clId="{88EB2B24-EA14-49FE-933D-00CB9CCDC1BE}" dt="2023-02-01T04:03:24.019" v="588" actId="571"/>
          <ac:spMkLst>
            <pc:docMk/>
            <pc:sldMk cId="734887308" sldId="274"/>
            <ac:spMk id="79" creationId="{12FAE4EA-A400-4046-92C0-0EAA2E1881FE}"/>
          </ac:spMkLst>
        </pc:spChg>
        <pc:spChg chg="mod">
          <ac:chgData name="Xuanbo" userId="52a29cb4-095e-4b88-8e5b-abe65ecae15b" providerId="ADAL" clId="{88EB2B24-EA14-49FE-933D-00CB9CCDC1BE}" dt="2023-02-01T04:03:24.019" v="588" actId="571"/>
          <ac:spMkLst>
            <pc:docMk/>
            <pc:sldMk cId="734887308" sldId="274"/>
            <ac:spMk id="80" creationId="{5C40352C-FB9E-41CF-8700-C9EE09E393A3}"/>
          </ac:spMkLst>
        </pc:spChg>
        <pc:spChg chg="mod">
          <ac:chgData name="Xuanbo" userId="52a29cb4-095e-4b88-8e5b-abe65ecae15b" providerId="ADAL" clId="{88EB2B24-EA14-49FE-933D-00CB9CCDC1BE}" dt="2023-02-01T04:03:24.019" v="588" actId="571"/>
          <ac:spMkLst>
            <pc:docMk/>
            <pc:sldMk cId="734887308" sldId="274"/>
            <ac:spMk id="81" creationId="{32FED0F9-6A5C-419E-A1FE-0F442B98C575}"/>
          </ac:spMkLst>
        </pc:spChg>
        <pc:spChg chg="mod">
          <ac:chgData name="Xuanbo" userId="52a29cb4-095e-4b88-8e5b-abe65ecae15b" providerId="ADAL" clId="{88EB2B24-EA14-49FE-933D-00CB9CCDC1BE}" dt="2023-02-01T04:03:24.019" v="588" actId="571"/>
          <ac:spMkLst>
            <pc:docMk/>
            <pc:sldMk cId="734887308" sldId="274"/>
            <ac:spMk id="83" creationId="{2D61910E-15A7-4674-ADEA-09718450142C}"/>
          </ac:spMkLst>
        </pc:spChg>
        <pc:spChg chg="mod">
          <ac:chgData name="Xuanbo" userId="52a29cb4-095e-4b88-8e5b-abe65ecae15b" providerId="ADAL" clId="{88EB2B24-EA14-49FE-933D-00CB9CCDC1BE}" dt="2023-02-01T04:03:24.019" v="588" actId="571"/>
          <ac:spMkLst>
            <pc:docMk/>
            <pc:sldMk cId="734887308" sldId="274"/>
            <ac:spMk id="84" creationId="{B7B06ACC-B4C2-4809-94F8-BC7506C6A877}"/>
          </ac:spMkLst>
        </pc:spChg>
        <pc:spChg chg="mod">
          <ac:chgData name="Xuanbo" userId="52a29cb4-095e-4b88-8e5b-abe65ecae15b" providerId="ADAL" clId="{88EB2B24-EA14-49FE-933D-00CB9CCDC1BE}" dt="2023-02-01T04:03:24.019" v="588" actId="571"/>
          <ac:spMkLst>
            <pc:docMk/>
            <pc:sldMk cId="734887308" sldId="274"/>
            <ac:spMk id="85" creationId="{D6D6C010-FFEF-4FBC-8D12-5C146616F235}"/>
          </ac:spMkLst>
        </pc:spChg>
        <pc:spChg chg="mod">
          <ac:chgData name="Xuanbo" userId="52a29cb4-095e-4b88-8e5b-abe65ecae15b" providerId="ADAL" clId="{88EB2B24-EA14-49FE-933D-00CB9CCDC1BE}" dt="2023-02-01T04:03:24.019" v="588" actId="571"/>
          <ac:spMkLst>
            <pc:docMk/>
            <pc:sldMk cId="734887308" sldId="274"/>
            <ac:spMk id="87" creationId="{A780A907-1B3E-478B-A2ED-AC80D219EE66}"/>
          </ac:spMkLst>
        </pc:spChg>
        <pc:spChg chg="mod">
          <ac:chgData name="Xuanbo" userId="52a29cb4-095e-4b88-8e5b-abe65ecae15b" providerId="ADAL" clId="{88EB2B24-EA14-49FE-933D-00CB9CCDC1BE}" dt="2023-02-01T04:03:24.019" v="588" actId="571"/>
          <ac:spMkLst>
            <pc:docMk/>
            <pc:sldMk cId="734887308" sldId="274"/>
            <ac:spMk id="88" creationId="{1BEF326A-2804-4479-A97B-DF6100CB48B7}"/>
          </ac:spMkLst>
        </pc:spChg>
        <pc:spChg chg="mod">
          <ac:chgData name="Xuanbo" userId="52a29cb4-095e-4b88-8e5b-abe65ecae15b" providerId="ADAL" clId="{88EB2B24-EA14-49FE-933D-00CB9CCDC1BE}" dt="2023-02-01T04:03:24.019" v="588" actId="571"/>
          <ac:spMkLst>
            <pc:docMk/>
            <pc:sldMk cId="734887308" sldId="274"/>
            <ac:spMk id="89" creationId="{811615F4-DF71-4007-B20F-C3320AD5527C}"/>
          </ac:spMkLst>
        </pc:spChg>
        <pc:spChg chg="mod topLvl">
          <ac:chgData name="Xuanbo" userId="52a29cb4-095e-4b88-8e5b-abe65ecae15b" providerId="ADAL" clId="{88EB2B24-EA14-49FE-933D-00CB9CCDC1BE}" dt="2023-02-01T04:05:15.412" v="605" actId="164"/>
          <ac:spMkLst>
            <pc:docMk/>
            <pc:sldMk cId="734887308" sldId="274"/>
            <ac:spMk id="91" creationId="{AFC5A629-D63B-464B-9129-76A7E7A30368}"/>
          </ac:spMkLst>
        </pc:spChg>
        <pc:spChg chg="mod topLvl">
          <ac:chgData name="Xuanbo" userId="52a29cb4-095e-4b88-8e5b-abe65ecae15b" providerId="ADAL" clId="{88EB2B24-EA14-49FE-933D-00CB9CCDC1BE}" dt="2023-02-01T04:05:15.412" v="605" actId="164"/>
          <ac:spMkLst>
            <pc:docMk/>
            <pc:sldMk cId="734887308" sldId="274"/>
            <ac:spMk id="92" creationId="{CC0E5A68-A782-4B46-9FA6-F6A4CCD3B7B7}"/>
          </ac:spMkLst>
        </pc:spChg>
        <pc:spChg chg="mod topLvl">
          <ac:chgData name="Xuanbo" userId="52a29cb4-095e-4b88-8e5b-abe65ecae15b" providerId="ADAL" clId="{88EB2B24-EA14-49FE-933D-00CB9CCDC1BE}" dt="2023-02-01T04:05:15.412" v="605" actId="164"/>
          <ac:spMkLst>
            <pc:docMk/>
            <pc:sldMk cId="734887308" sldId="274"/>
            <ac:spMk id="93" creationId="{CCF6B848-E961-40AC-A986-721F017C1627}"/>
          </ac:spMkLst>
        </pc:spChg>
        <pc:spChg chg="mod topLvl">
          <ac:chgData name="Xuanbo" userId="52a29cb4-095e-4b88-8e5b-abe65ecae15b" providerId="ADAL" clId="{88EB2B24-EA14-49FE-933D-00CB9CCDC1BE}" dt="2023-02-01T04:05:16.672" v="606" actId="164"/>
          <ac:spMkLst>
            <pc:docMk/>
            <pc:sldMk cId="734887308" sldId="274"/>
            <ac:spMk id="95" creationId="{1510B150-4CB4-4A53-8587-FA281C5E2249}"/>
          </ac:spMkLst>
        </pc:spChg>
        <pc:spChg chg="mod topLvl">
          <ac:chgData name="Xuanbo" userId="52a29cb4-095e-4b88-8e5b-abe65ecae15b" providerId="ADAL" clId="{88EB2B24-EA14-49FE-933D-00CB9CCDC1BE}" dt="2023-02-01T04:05:16.672" v="606" actId="164"/>
          <ac:spMkLst>
            <pc:docMk/>
            <pc:sldMk cId="734887308" sldId="274"/>
            <ac:spMk id="96" creationId="{4376C61A-4211-40D2-B2B3-49257E29DEE1}"/>
          </ac:spMkLst>
        </pc:spChg>
        <pc:spChg chg="mod topLvl">
          <ac:chgData name="Xuanbo" userId="52a29cb4-095e-4b88-8e5b-abe65ecae15b" providerId="ADAL" clId="{88EB2B24-EA14-49FE-933D-00CB9CCDC1BE}" dt="2023-02-01T04:05:16.672" v="606" actId="164"/>
          <ac:spMkLst>
            <pc:docMk/>
            <pc:sldMk cId="734887308" sldId="274"/>
            <ac:spMk id="97" creationId="{9FD0CAEB-A89B-4C53-BE1C-1AF4F6AB27F0}"/>
          </ac:spMkLst>
        </pc:spChg>
        <pc:spChg chg="mod topLvl">
          <ac:chgData name="Xuanbo" userId="52a29cb4-095e-4b88-8e5b-abe65ecae15b" providerId="ADAL" clId="{88EB2B24-EA14-49FE-933D-00CB9CCDC1BE}" dt="2023-02-01T04:05:19.627" v="609" actId="164"/>
          <ac:spMkLst>
            <pc:docMk/>
            <pc:sldMk cId="734887308" sldId="274"/>
            <ac:spMk id="99" creationId="{EC3D216A-104C-4432-9659-ABCA7179125C}"/>
          </ac:spMkLst>
        </pc:spChg>
        <pc:spChg chg="mod topLvl">
          <ac:chgData name="Xuanbo" userId="52a29cb4-095e-4b88-8e5b-abe65ecae15b" providerId="ADAL" clId="{88EB2B24-EA14-49FE-933D-00CB9CCDC1BE}" dt="2023-02-01T04:05:19.627" v="609" actId="164"/>
          <ac:spMkLst>
            <pc:docMk/>
            <pc:sldMk cId="734887308" sldId="274"/>
            <ac:spMk id="100" creationId="{7168E245-75AD-4AED-885D-F3529AD8E7FC}"/>
          </ac:spMkLst>
        </pc:spChg>
        <pc:spChg chg="mod topLvl">
          <ac:chgData name="Xuanbo" userId="52a29cb4-095e-4b88-8e5b-abe65ecae15b" providerId="ADAL" clId="{88EB2B24-EA14-49FE-933D-00CB9CCDC1BE}" dt="2023-02-01T04:05:19.627" v="609" actId="164"/>
          <ac:spMkLst>
            <pc:docMk/>
            <pc:sldMk cId="734887308" sldId="274"/>
            <ac:spMk id="101" creationId="{A28C4425-64A5-4434-8449-702A706E7DE2}"/>
          </ac:spMkLst>
        </pc:spChg>
        <pc:spChg chg="mod topLvl">
          <ac:chgData name="Xuanbo" userId="52a29cb4-095e-4b88-8e5b-abe65ecae15b" providerId="ADAL" clId="{88EB2B24-EA14-49FE-933D-00CB9CCDC1BE}" dt="2023-02-01T04:05:21.021" v="610" actId="164"/>
          <ac:spMkLst>
            <pc:docMk/>
            <pc:sldMk cId="734887308" sldId="274"/>
            <ac:spMk id="103" creationId="{46A77E82-CA94-452C-955A-E4F6EA65EE4C}"/>
          </ac:spMkLst>
        </pc:spChg>
        <pc:spChg chg="mod topLvl">
          <ac:chgData name="Xuanbo" userId="52a29cb4-095e-4b88-8e5b-abe65ecae15b" providerId="ADAL" clId="{88EB2B24-EA14-49FE-933D-00CB9CCDC1BE}" dt="2023-02-01T04:05:21.021" v="610" actId="164"/>
          <ac:spMkLst>
            <pc:docMk/>
            <pc:sldMk cId="734887308" sldId="274"/>
            <ac:spMk id="104" creationId="{59E5A559-86F8-4D6D-A97B-5B2B0FC23E7F}"/>
          </ac:spMkLst>
        </pc:spChg>
        <pc:spChg chg="mod topLvl">
          <ac:chgData name="Xuanbo" userId="52a29cb4-095e-4b88-8e5b-abe65ecae15b" providerId="ADAL" clId="{88EB2B24-EA14-49FE-933D-00CB9CCDC1BE}" dt="2023-02-01T04:05:21.021" v="610" actId="164"/>
          <ac:spMkLst>
            <pc:docMk/>
            <pc:sldMk cId="734887308" sldId="274"/>
            <ac:spMk id="105" creationId="{36293E41-6038-4CD2-9801-EB3527965E86}"/>
          </ac:spMkLst>
        </pc:spChg>
        <pc:spChg chg="add mod">
          <ac:chgData name="Xuanbo" userId="52a29cb4-095e-4b88-8e5b-abe65ecae15b" providerId="ADAL" clId="{88EB2B24-EA14-49FE-933D-00CB9CCDC1BE}" dt="2023-02-01T04:10:29.598" v="691" actId="164"/>
          <ac:spMkLst>
            <pc:docMk/>
            <pc:sldMk cId="734887308" sldId="274"/>
            <ac:spMk id="106" creationId="{77281146-F049-476F-8B21-EBC094D7EF87}"/>
          </ac:spMkLst>
        </pc:spChg>
        <pc:spChg chg="add mod">
          <ac:chgData name="Xuanbo" userId="52a29cb4-095e-4b88-8e5b-abe65ecae15b" providerId="ADAL" clId="{88EB2B24-EA14-49FE-933D-00CB9CCDC1BE}" dt="2023-02-01T04:10:29.598" v="691" actId="164"/>
          <ac:spMkLst>
            <pc:docMk/>
            <pc:sldMk cId="734887308" sldId="274"/>
            <ac:spMk id="107" creationId="{F26B0CB6-088E-4E01-B503-6CA3C1729F6F}"/>
          </ac:spMkLst>
        </pc:spChg>
        <pc:spChg chg="add mod">
          <ac:chgData name="Xuanbo" userId="52a29cb4-095e-4b88-8e5b-abe65ecae15b" providerId="ADAL" clId="{88EB2B24-EA14-49FE-933D-00CB9CCDC1BE}" dt="2023-02-01T04:10:29.598" v="691" actId="164"/>
          <ac:spMkLst>
            <pc:docMk/>
            <pc:sldMk cId="734887308" sldId="274"/>
            <ac:spMk id="108" creationId="{1DB4AA4D-D371-4CDA-B731-457C78BD0409}"/>
          </ac:spMkLst>
        </pc:spChg>
        <pc:spChg chg="add mod">
          <ac:chgData name="Xuanbo" userId="52a29cb4-095e-4b88-8e5b-abe65ecae15b" providerId="ADAL" clId="{88EB2B24-EA14-49FE-933D-00CB9CCDC1BE}" dt="2023-02-01T04:10:29.598" v="691" actId="164"/>
          <ac:spMkLst>
            <pc:docMk/>
            <pc:sldMk cId="734887308" sldId="274"/>
            <ac:spMk id="109" creationId="{436B6785-5F3B-4758-BBC1-DCDB87728077}"/>
          </ac:spMkLst>
        </pc:spChg>
        <pc:grpChg chg="add mod">
          <ac:chgData name="Xuanbo" userId="52a29cb4-095e-4b88-8e5b-abe65ecae15b" providerId="ADAL" clId="{88EB2B24-EA14-49FE-933D-00CB9CCDC1BE}" dt="2023-02-01T04:10:29.598" v="691" actId="164"/>
          <ac:grpSpMkLst>
            <pc:docMk/>
            <pc:sldMk cId="734887308" sldId="274"/>
            <ac:grpSpMk id="5" creationId="{4C2C20E8-A295-47A1-85C7-198C815B69CE}"/>
          </ac:grpSpMkLst>
        </pc:grpChg>
        <pc:grpChg chg="add mod">
          <ac:chgData name="Xuanbo" userId="52a29cb4-095e-4b88-8e5b-abe65ecae15b" providerId="ADAL" clId="{88EB2B24-EA14-49FE-933D-00CB9CCDC1BE}" dt="2023-02-01T04:10:29.598" v="691" actId="164"/>
          <ac:grpSpMkLst>
            <pc:docMk/>
            <pc:sldMk cId="734887308" sldId="274"/>
            <ac:grpSpMk id="6" creationId="{F607F266-4526-4B87-BEE4-A29A73137AB7}"/>
          </ac:grpSpMkLst>
        </pc:grpChg>
        <pc:grpChg chg="add mod">
          <ac:chgData name="Xuanbo" userId="52a29cb4-095e-4b88-8e5b-abe65ecae15b" providerId="ADAL" clId="{88EB2B24-EA14-49FE-933D-00CB9CCDC1BE}" dt="2023-02-01T04:10:29.598" v="691" actId="164"/>
          <ac:grpSpMkLst>
            <pc:docMk/>
            <pc:sldMk cId="734887308" sldId="274"/>
            <ac:grpSpMk id="7" creationId="{CF95C65F-26C8-4450-A2A3-C3178062B8AF}"/>
          </ac:grpSpMkLst>
        </pc:grpChg>
        <pc:grpChg chg="add mod">
          <ac:chgData name="Xuanbo" userId="52a29cb4-095e-4b88-8e5b-abe65ecae15b" providerId="ADAL" clId="{88EB2B24-EA14-49FE-933D-00CB9CCDC1BE}" dt="2023-02-01T04:10:29.598" v="691" actId="164"/>
          <ac:grpSpMkLst>
            <pc:docMk/>
            <pc:sldMk cId="734887308" sldId="274"/>
            <ac:grpSpMk id="8" creationId="{B1849980-2A9C-48DB-8368-7F667B28B543}"/>
          </ac:grpSpMkLst>
        </pc:grpChg>
        <pc:grpChg chg="add mod">
          <ac:chgData name="Xuanbo" userId="52a29cb4-095e-4b88-8e5b-abe65ecae15b" providerId="ADAL" clId="{88EB2B24-EA14-49FE-933D-00CB9CCDC1BE}" dt="2023-02-01T04:10:29.598" v="691" actId="164"/>
          <ac:grpSpMkLst>
            <pc:docMk/>
            <pc:sldMk cId="734887308" sldId="274"/>
            <ac:grpSpMk id="9" creationId="{27EF126A-695C-4093-B2CB-A909AA490593}"/>
          </ac:grpSpMkLst>
        </pc:grpChg>
        <pc:grpChg chg="add mod">
          <ac:chgData name="Xuanbo" userId="52a29cb4-095e-4b88-8e5b-abe65ecae15b" providerId="ADAL" clId="{88EB2B24-EA14-49FE-933D-00CB9CCDC1BE}" dt="2023-02-01T04:10:29.598" v="691" actId="164"/>
          <ac:grpSpMkLst>
            <pc:docMk/>
            <pc:sldMk cId="734887308" sldId="274"/>
            <ac:grpSpMk id="52" creationId="{A87C8C0B-660D-46FB-8672-09205BDD34BE}"/>
          </ac:grpSpMkLst>
        </pc:grpChg>
        <pc:grpChg chg="add mod">
          <ac:chgData name="Xuanbo" userId="52a29cb4-095e-4b88-8e5b-abe65ecae15b" providerId="ADAL" clId="{88EB2B24-EA14-49FE-933D-00CB9CCDC1BE}" dt="2023-02-01T04:10:29.598" v="691" actId="164"/>
          <ac:grpSpMkLst>
            <pc:docMk/>
            <pc:sldMk cId="734887308" sldId="274"/>
            <ac:grpSpMk id="54" creationId="{173F0E3A-C0E4-4EDB-AD99-E7D4F8D80175}"/>
          </ac:grpSpMkLst>
        </pc:grpChg>
        <pc:grpChg chg="add mod">
          <ac:chgData name="Xuanbo" userId="52a29cb4-095e-4b88-8e5b-abe65ecae15b" providerId="ADAL" clId="{88EB2B24-EA14-49FE-933D-00CB9CCDC1BE}" dt="2023-02-01T04:10:29.598" v="691" actId="164"/>
          <ac:grpSpMkLst>
            <pc:docMk/>
            <pc:sldMk cId="734887308" sldId="274"/>
            <ac:grpSpMk id="66" creationId="{242F2CDE-16B5-4F2F-800B-A67084CEED39}"/>
          </ac:grpSpMkLst>
        </pc:grpChg>
        <pc:grpChg chg="add mod">
          <ac:chgData name="Xuanbo" userId="52a29cb4-095e-4b88-8e5b-abe65ecae15b" providerId="ADAL" clId="{88EB2B24-EA14-49FE-933D-00CB9CCDC1BE}" dt="2023-02-01T04:10:29.598" v="691" actId="164"/>
          <ac:grpSpMkLst>
            <pc:docMk/>
            <pc:sldMk cId="734887308" sldId="274"/>
            <ac:grpSpMk id="70" creationId="{6C6B49CA-E408-4992-8840-FABE15B769BA}"/>
          </ac:grpSpMkLst>
        </pc:grpChg>
        <pc:grpChg chg="add del mod">
          <ac:chgData name="Xuanbo" userId="52a29cb4-095e-4b88-8e5b-abe65ecae15b" providerId="ADAL" clId="{88EB2B24-EA14-49FE-933D-00CB9CCDC1BE}" dt="2023-02-01T04:04:12.460" v="595" actId="21"/>
          <ac:grpSpMkLst>
            <pc:docMk/>
            <pc:sldMk cId="734887308" sldId="274"/>
            <ac:grpSpMk id="74" creationId="{4FE0280C-77C2-43D1-B5B0-4078433B629E}"/>
          </ac:grpSpMkLst>
        </pc:grpChg>
        <pc:grpChg chg="add del mod">
          <ac:chgData name="Xuanbo" userId="52a29cb4-095e-4b88-8e5b-abe65ecae15b" providerId="ADAL" clId="{88EB2B24-EA14-49FE-933D-00CB9CCDC1BE}" dt="2023-02-01T04:04:12.460" v="595" actId="21"/>
          <ac:grpSpMkLst>
            <pc:docMk/>
            <pc:sldMk cId="734887308" sldId="274"/>
            <ac:grpSpMk id="78" creationId="{10FABC42-2FA0-47C4-AE51-CE3AE6CEEB5B}"/>
          </ac:grpSpMkLst>
        </pc:grpChg>
        <pc:grpChg chg="add del mod">
          <ac:chgData name="Xuanbo" userId="52a29cb4-095e-4b88-8e5b-abe65ecae15b" providerId="ADAL" clId="{88EB2B24-EA14-49FE-933D-00CB9CCDC1BE}" dt="2023-02-01T04:04:12.460" v="595" actId="21"/>
          <ac:grpSpMkLst>
            <pc:docMk/>
            <pc:sldMk cId="734887308" sldId="274"/>
            <ac:grpSpMk id="82" creationId="{4F24DAD6-DD4A-4E40-821F-6D129B173718}"/>
          </ac:grpSpMkLst>
        </pc:grpChg>
        <pc:grpChg chg="add del mod">
          <ac:chgData name="Xuanbo" userId="52a29cb4-095e-4b88-8e5b-abe65ecae15b" providerId="ADAL" clId="{88EB2B24-EA14-49FE-933D-00CB9CCDC1BE}" dt="2023-02-01T04:04:12.460" v="595" actId="21"/>
          <ac:grpSpMkLst>
            <pc:docMk/>
            <pc:sldMk cId="734887308" sldId="274"/>
            <ac:grpSpMk id="86" creationId="{B5F6B0CB-92F2-424C-A65D-1E95AAADE699}"/>
          </ac:grpSpMkLst>
        </pc:grpChg>
        <pc:grpChg chg="add del mod">
          <ac:chgData name="Xuanbo" userId="52a29cb4-095e-4b88-8e5b-abe65ecae15b" providerId="ADAL" clId="{88EB2B24-EA14-49FE-933D-00CB9CCDC1BE}" dt="2023-02-01T04:04:24.628" v="597" actId="165"/>
          <ac:grpSpMkLst>
            <pc:docMk/>
            <pc:sldMk cId="734887308" sldId="274"/>
            <ac:grpSpMk id="90" creationId="{13497622-D7E6-4834-88B9-F8A3EDE3FDEB}"/>
          </ac:grpSpMkLst>
        </pc:grpChg>
        <pc:grpChg chg="add del mod">
          <ac:chgData name="Xuanbo" userId="52a29cb4-095e-4b88-8e5b-abe65ecae15b" providerId="ADAL" clId="{88EB2B24-EA14-49FE-933D-00CB9CCDC1BE}" dt="2023-02-01T04:04:24.628" v="597" actId="165"/>
          <ac:grpSpMkLst>
            <pc:docMk/>
            <pc:sldMk cId="734887308" sldId="274"/>
            <ac:grpSpMk id="94" creationId="{275FFF39-3C77-46BD-80BB-404947AE2C78}"/>
          </ac:grpSpMkLst>
        </pc:grpChg>
        <pc:grpChg chg="add del mod">
          <ac:chgData name="Xuanbo" userId="52a29cb4-095e-4b88-8e5b-abe65ecae15b" providerId="ADAL" clId="{88EB2B24-EA14-49FE-933D-00CB9CCDC1BE}" dt="2023-02-01T04:04:24.628" v="597" actId="165"/>
          <ac:grpSpMkLst>
            <pc:docMk/>
            <pc:sldMk cId="734887308" sldId="274"/>
            <ac:grpSpMk id="98" creationId="{E599C1A7-CC62-4F76-845D-D25E36851DF8}"/>
          </ac:grpSpMkLst>
        </pc:grpChg>
        <pc:grpChg chg="add del mod">
          <ac:chgData name="Xuanbo" userId="52a29cb4-095e-4b88-8e5b-abe65ecae15b" providerId="ADAL" clId="{88EB2B24-EA14-49FE-933D-00CB9CCDC1BE}" dt="2023-02-01T04:04:24.628" v="597" actId="165"/>
          <ac:grpSpMkLst>
            <pc:docMk/>
            <pc:sldMk cId="734887308" sldId="274"/>
            <ac:grpSpMk id="102" creationId="{9C191329-FAA4-4739-9F72-99ACF73F1913}"/>
          </ac:grpSpMkLst>
        </pc:grpChg>
        <pc:picChg chg="add mod">
          <ac:chgData name="Xuanbo" userId="52a29cb4-095e-4b88-8e5b-abe65ecae15b" providerId="ADAL" clId="{88EB2B24-EA14-49FE-933D-00CB9CCDC1BE}" dt="2023-02-01T04:05:02.757" v="602" actId="1076"/>
          <ac:picMkLst>
            <pc:docMk/>
            <pc:sldMk cId="734887308" sldId="274"/>
            <ac:picMk id="2" creationId="{DF9A34C2-F5FA-4D20-8037-A05FF6137591}"/>
          </ac:picMkLst>
        </pc:picChg>
        <pc:picChg chg="add del mod">
          <ac:chgData name="Xuanbo" userId="52a29cb4-095e-4b88-8e5b-abe65ecae15b" providerId="ADAL" clId="{88EB2B24-EA14-49FE-933D-00CB9CCDC1BE}" dt="2023-02-01T03:59:21.854" v="523"/>
          <ac:picMkLst>
            <pc:docMk/>
            <pc:sldMk cId="734887308" sldId="274"/>
            <ac:picMk id="11" creationId="{86658AFE-736D-4866-B355-22D65C15341C}"/>
          </ac:picMkLst>
        </pc:picChg>
        <pc:picChg chg="add del mod">
          <ac:chgData name="Xuanbo" userId="52a29cb4-095e-4b88-8e5b-abe65ecae15b" providerId="ADAL" clId="{88EB2B24-EA14-49FE-933D-00CB9CCDC1BE}" dt="2023-02-01T03:59:21.854" v="523"/>
          <ac:picMkLst>
            <pc:docMk/>
            <pc:sldMk cId="734887308" sldId="274"/>
            <ac:picMk id="12" creationId="{BB6F5530-135E-4AD7-929F-F2F3AAEB0EC5}"/>
          </ac:picMkLst>
        </pc:picChg>
        <pc:picChg chg="add del mod">
          <ac:chgData name="Xuanbo" userId="52a29cb4-095e-4b88-8e5b-abe65ecae15b" providerId="ADAL" clId="{88EB2B24-EA14-49FE-933D-00CB9CCDC1BE}" dt="2023-02-01T03:59:21.854" v="523"/>
          <ac:picMkLst>
            <pc:docMk/>
            <pc:sldMk cId="734887308" sldId="274"/>
            <ac:picMk id="13" creationId="{DFCCFDDD-FD03-4405-AFEA-6A0C2831CD7A}"/>
          </ac:picMkLst>
        </pc:picChg>
        <pc:picChg chg="add del mod">
          <ac:chgData name="Xuanbo" userId="52a29cb4-095e-4b88-8e5b-abe65ecae15b" providerId="ADAL" clId="{88EB2B24-EA14-49FE-933D-00CB9CCDC1BE}" dt="2023-02-01T03:59:21.854" v="523"/>
          <ac:picMkLst>
            <pc:docMk/>
            <pc:sldMk cId="734887308" sldId="274"/>
            <ac:picMk id="14" creationId="{5E27A7F0-2A3B-4E33-A3FF-BFB09E6C5961}"/>
          </ac:picMkLst>
        </pc:picChg>
        <pc:picChg chg="add del mod">
          <ac:chgData name="Xuanbo" userId="52a29cb4-095e-4b88-8e5b-abe65ecae15b" providerId="ADAL" clId="{88EB2B24-EA14-49FE-933D-00CB9CCDC1BE}" dt="2023-02-01T03:59:21.854" v="523"/>
          <ac:picMkLst>
            <pc:docMk/>
            <pc:sldMk cId="734887308" sldId="274"/>
            <ac:picMk id="15" creationId="{81B200CA-1FF5-4441-92B3-1F2D319C256C}"/>
          </ac:picMkLst>
        </pc:picChg>
        <pc:picChg chg="add del mod">
          <ac:chgData name="Xuanbo" userId="52a29cb4-095e-4b88-8e5b-abe65ecae15b" providerId="ADAL" clId="{88EB2B24-EA14-49FE-933D-00CB9CCDC1BE}" dt="2023-02-01T03:59:21.854" v="523"/>
          <ac:picMkLst>
            <pc:docMk/>
            <pc:sldMk cId="734887308" sldId="274"/>
            <ac:picMk id="16" creationId="{3F769CD4-2E9E-401F-BC8C-6517AEC6EEA7}"/>
          </ac:picMkLst>
        </pc:picChg>
        <pc:picChg chg="add del mod">
          <ac:chgData name="Xuanbo" userId="52a29cb4-095e-4b88-8e5b-abe65ecae15b" providerId="ADAL" clId="{88EB2B24-EA14-49FE-933D-00CB9CCDC1BE}" dt="2023-02-01T03:59:21.854" v="523"/>
          <ac:picMkLst>
            <pc:docMk/>
            <pc:sldMk cId="734887308" sldId="274"/>
            <ac:picMk id="17" creationId="{5AB504FB-644C-4691-B596-40353A6180C4}"/>
          </ac:picMkLst>
        </pc:picChg>
        <pc:picChg chg="add del mod">
          <ac:chgData name="Xuanbo" userId="52a29cb4-095e-4b88-8e5b-abe65ecae15b" providerId="ADAL" clId="{88EB2B24-EA14-49FE-933D-00CB9CCDC1BE}" dt="2023-02-01T03:59:21.854" v="523"/>
          <ac:picMkLst>
            <pc:docMk/>
            <pc:sldMk cId="734887308" sldId="274"/>
            <ac:picMk id="18" creationId="{3E8D0C17-B7D2-4207-A9F0-61F91B3C8644}"/>
          </ac:picMkLst>
        </pc:picChg>
        <pc:picChg chg="add del mod">
          <ac:chgData name="Xuanbo" userId="52a29cb4-095e-4b88-8e5b-abe65ecae15b" providerId="ADAL" clId="{88EB2B24-EA14-49FE-933D-00CB9CCDC1BE}" dt="2023-02-01T03:59:21.854" v="523"/>
          <ac:picMkLst>
            <pc:docMk/>
            <pc:sldMk cId="734887308" sldId="274"/>
            <ac:picMk id="19" creationId="{967FFB4B-AE82-4E9A-B731-CB024397B176}"/>
          </ac:picMkLst>
        </pc:picChg>
        <pc:picChg chg="add del mod">
          <ac:chgData name="Xuanbo" userId="52a29cb4-095e-4b88-8e5b-abe65ecae15b" providerId="ADAL" clId="{88EB2B24-EA14-49FE-933D-00CB9CCDC1BE}" dt="2023-02-01T03:59:21.854" v="523"/>
          <ac:picMkLst>
            <pc:docMk/>
            <pc:sldMk cId="734887308" sldId="274"/>
            <ac:picMk id="20" creationId="{C047A9E4-BC3E-4967-B6F2-094062726FB4}"/>
          </ac:picMkLst>
        </pc:picChg>
        <pc:picChg chg="add del mod">
          <ac:chgData name="Xuanbo" userId="52a29cb4-095e-4b88-8e5b-abe65ecae15b" providerId="ADAL" clId="{88EB2B24-EA14-49FE-933D-00CB9CCDC1BE}" dt="2023-02-01T03:59:21.854" v="523"/>
          <ac:picMkLst>
            <pc:docMk/>
            <pc:sldMk cId="734887308" sldId="274"/>
            <ac:picMk id="21" creationId="{1182174A-98FF-4323-A530-D867E552C37C}"/>
          </ac:picMkLst>
        </pc:picChg>
        <pc:picChg chg="add del mod">
          <ac:chgData name="Xuanbo" userId="52a29cb4-095e-4b88-8e5b-abe65ecae15b" providerId="ADAL" clId="{88EB2B24-EA14-49FE-933D-00CB9CCDC1BE}" dt="2023-02-01T03:59:21.854" v="523"/>
          <ac:picMkLst>
            <pc:docMk/>
            <pc:sldMk cId="734887308" sldId="274"/>
            <ac:picMk id="22" creationId="{18741F58-C21F-4167-A963-7499B403C919}"/>
          </ac:picMkLst>
        </pc:picChg>
        <pc:picChg chg="add del mod">
          <ac:chgData name="Xuanbo" userId="52a29cb4-095e-4b88-8e5b-abe65ecae15b" providerId="ADAL" clId="{88EB2B24-EA14-49FE-933D-00CB9CCDC1BE}" dt="2023-02-01T03:59:28.072" v="525"/>
          <ac:picMkLst>
            <pc:docMk/>
            <pc:sldMk cId="734887308" sldId="274"/>
            <ac:picMk id="23" creationId="{B9D88FFB-7A8D-4D41-AA87-B891087419BE}"/>
          </ac:picMkLst>
        </pc:picChg>
        <pc:picChg chg="add del mod">
          <ac:chgData name="Xuanbo" userId="52a29cb4-095e-4b88-8e5b-abe65ecae15b" providerId="ADAL" clId="{88EB2B24-EA14-49FE-933D-00CB9CCDC1BE}" dt="2023-02-01T03:59:28.072" v="525"/>
          <ac:picMkLst>
            <pc:docMk/>
            <pc:sldMk cId="734887308" sldId="274"/>
            <ac:picMk id="24" creationId="{E3641A7A-A57D-450F-9E52-DAE91FE3A0E1}"/>
          </ac:picMkLst>
        </pc:picChg>
        <pc:picChg chg="add del mod">
          <ac:chgData name="Xuanbo" userId="52a29cb4-095e-4b88-8e5b-abe65ecae15b" providerId="ADAL" clId="{88EB2B24-EA14-49FE-933D-00CB9CCDC1BE}" dt="2023-02-01T03:59:28.072" v="525"/>
          <ac:picMkLst>
            <pc:docMk/>
            <pc:sldMk cId="734887308" sldId="274"/>
            <ac:picMk id="25" creationId="{16959ED0-80BA-425F-AC16-9E6F0947ED5A}"/>
          </ac:picMkLst>
        </pc:picChg>
        <pc:picChg chg="add del mod">
          <ac:chgData name="Xuanbo" userId="52a29cb4-095e-4b88-8e5b-abe65ecae15b" providerId="ADAL" clId="{88EB2B24-EA14-49FE-933D-00CB9CCDC1BE}" dt="2023-02-01T03:59:28.072" v="525"/>
          <ac:picMkLst>
            <pc:docMk/>
            <pc:sldMk cId="734887308" sldId="274"/>
            <ac:picMk id="26" creationId="{8167BFFB-C1AC-4959-836C-DC555AB439A5}"/>
          </ac:picMkLst>
        </pc:picChg>
        <pc:picChg chg="add del mod">
          <ac:chgData name="Xuanbo" userId="52a29cb4-095e-4b88-8e5b-abe65ecae15b" providerId="ADAL" clId="{88EB2B24-EA14-49FE-933D-00CB9CCDC1BE}" dt="2023-02-01T03:59:28.072" v="525"/>
          <ac:picMkLst>
            <pc:docMk/>
            <pc:sldMk cId="734887308" sldId="274"/>
            <ac:picMk id="27" creationId="{AB64AA44-ECD2-448C-A9AD-9BEB302F9EE3}"/>
          </ac:picMkLst>
        </pc:picChg>
        <pc:picChg chg="add del mod">
          <ac:chgData name="Xuanbo" userId="52a29cb4-095e-4b88-8e5b-abe65ecae15b" providerId="ADAL" clId="{88EB2B24-EA14-49FE-933D-00CB9CCDC1BE}" dt="2023-02-01T03:59:28.072" v="525"/>
          <ac:picMkLst>
            <pc:docMk/>
            <pc:sldMk cId="734887308" sldId="274"/>
            <ac:picMk id="28" creationId="{F8BB9172-E870-4D24-8326-D97A549E6B2A}"/>
          </ac:picMkLst>
        </pc:picChg>
        <pc:picChg chg="add del mod">
          <ac:chgData name="Xuanbo" userId="52a29cb4-095e-4b88-8e5b-abe65ecae15b" providerId="ADAL" clId="{88EB2B24-EA14-49FE-933D-00CB9CCDC1BE}" dt="2023-02-01T03:59:28.072" v="525"/>
          <ac:picMkLst>
            <pc:docMk/>
            <pc:sldMk cId="734887308" sldId="274"/>
            <ac:picMk id="29" creationId="{1D777E6E-DD69-449D-947A-B4F9078A8A27}"/>
          </ac:picMkLst>
        </pc:picChg>
        <pc:picChg chg="add del mod">
          <ac:chgData name="Xuanbo" userId="52a29cb4-095e-4b88-8e5b-abe65ecae15b" providerId="ADAL" clId="{88EB2B24-EA14-49FE-933D-00CB9CCDC1BE}" dt="2023-02-01T03:59:28.072" v="525"/>
          <ac:picMkLst>
            <pc:docMk/>
            <pc:sldMk cId="734887308" sldId="274"/>
            <ac:picMk id="30" creationId="{363E79A2-FC23-4052-B6B1-CACB2B3DE13C}"/>
          </ac:picMkLst>
        </pc:picChg>
        <pc:picChg chg="add del mod">
          <ac:chgData name="Xuanbo" userId="52a29cb4-095e-4b88-8e5b-abe65ecae15b" providerId="ADAL" clId="{88EB2B24-EA14-49FE-933D-00CB9CCDC1BE}" dt="2023-02-01T03:59:28.072" v="525"/>
          <ac:picMkLst>
            <pc:docMk/>
            <pc:sldMk cId="734887308" sldId="274"/>
            <ac:picMk id="31" creationId="{899341BA-9493-4D5B-B2C8-89BAF7B46DAB}"/>
          </ac:picMkLst>
        </pc:picChg>
        <pc:picChg chg="add del mod">
          <ac:chgData name="Xuanbo" userId="52a29cb4-095e-4b88-8e5b-abe65ecae15b" providerId="ADAL" clId="{88EB2B24-EA14-49FE-933D-00CB9CCDC1BE}" dt="2023-02-01T03:59:28.072" v="525"/>
          <ac:picMkLst>
            <pc:docMk/>
            <pc:sldMk cId="734887308" sldId="274"/>
            <ac:picMk id="32" creationId="{359F8035-245D-439E-A2C1-BB4E4EE4B7E6}"/>
          </ac:picMkLst>
        </pc:picChg>
        <pc:picChg chg="add del mod">
          <ac:chgData name="Xuanbo" userId="52a29cb4-095e-4b88-8e5b-abe65ecae15b" providerId="ADAL" clId="{88EB2B24-EA14-49FE-933D-00CB9CCDC1BE}" dt="2023-02-01T03:59:28.072" v="525"/>
          <ac:picMkLst>
            <pc:docMk/>
            <pc:sldMk cId="734887308" sldId="274"/>
            <ac:picMk id="33" creationId="{D4759166-FB95-448A-B5B3-A3CDF9A9D230}"/>
          </ac:picMkLst>
        </pc:picChg>
        <pc:picChg chg="add del mod">
          <ac:chgData name="Xuanbo" userId="52a29cb4-095e-4b88-8e5b-abe65ecae15b" providerId="ADAL" clId="{88EB2B24-EA14-49FE-933D-00CB9CCDC1BE}" dt="2023-02-01T03:59:28.072" v="525"/>
          <ac:picMkLst>
            <pc:docMk/>
            <pc:sldMk cId="734887308" sldId="274"/>
            <ac:picMk id="34" creationId="{8E7C53DF-3BD3-4480-9D73-3B7367F33212}"/>
          </ac:picMkLst>
        </pc:picChg>
        <pc:picChg chg="add mod">
          <ac:chgData name="Xuanbo" userId="52a29cb4-095e-4b88-8e5b-abe65ecae15b" providerId="ADAL" clId="{88EB2B24-EA14-49FE-933D-00CB9CCDC1BE}" dt="2023-02-01T04:07:35.190" v="649" actId="1076"/>
          <ac:picMkLst>
            <pc:docMk/>
            <pc:sldMk cId="734887308" sldId="274"/>
            <ac:picMk id="42" creationId="{AC35154F-9342-42E3-93D2-C3A34F0784A7}"/>
          </ac:picMkLst>
        </pc:picChg>
        <pc:picChg chg="mod">
          <ac:chgData name="Xuanbo" userId="52a29cb4-095e-4b88-8e5b-abe65ecae15b" providerId="ADAL" clId="{88EB2B24-EA14-49FE-933D-00CB9CCDC1BE}" dt="2023-02-01T04:10:29.598" v="691" actId="164"/>
          <ac:picMkLst>
            <pc:docMk/>
            <pc:sldMk cId="734887308" sldId="274"/>
            <ac:picMk id="58" creationId="{E80A7833-5175-4DDA-BBD8-A136387423EC}"/>
          </ac:picMkLst>
        </pc:picChg>
        <pc:picChg chg="mod">
          <ac:chgData name="Xuanbo" userId="52a29cb4-095e-4b88-8e5b-abe65ecae15b" providerId="ADAL" clId="{88EB2B24-EA14-49FE-933D-00CB9CCDC1BE}" dt="2023-02-01T04:10:29.598" v="691" actId="164"/>
          <ac:picMkLst>
            <pc:docMk/>
            <pc:sldMk cId="734887308" sldId="274"/>
            <ac:picMk id="59" creationId="{CE18FB17-D263-4FAA-AF1D-962858192E5B}"/>
          </ac:picMkLst>
        </pc:picChg>
        <pc:picChg chg="mod">
          <ac:chgData name="Xuanbo" userId="52a29cb4-095e-4b88-8e5b-abe65ecae15b" providerId="ADAL" clId="{88EB2B24-EA14-49FE-933D-00CB9CCDC1BE}" dt="2023-02-01T04:10:29.598" v="691" actId="164"/>
          <ac:picMkLst>
            <pc:docMk/>
            <pc:sldMk cId="734887308" sldId="274"/>
            <ac:picMk id="60" creationId="{5E43C06C-5EC6-4E2C-8953-98CBE3AA463F}"/>
          </ac:picMkLst>
        </pc:picChg>
        <pc:picChg chg="mod">
          <ac:chgData name="Xuanbo" userId="52a29cb4-095e-4b88-8e5b-abe65ecae15b" providerId="ADAL" clId="{88EB2B24-EA14-49FE-933D-00CB9CCDC1BE}" dt="2023-02-01T04:10:29.598" v="691" actId="164"/>
          <ac:picMkLst>
            <pc:docMk/>
            <pc:sldMk cId="734887308" sldId="274"/>
            <ac:picMk id="61" creationId="{FF05BF37-C51B-4D1F-B0CB-BF35CB638B04}"/>
          </ac:picMkLst>
        </pc:picChg>
        <pc:picChg chg="mod">
          <ac:chgData name="Xuanbo" userId="52a29cb4-095e-4b88-8e5b-abe65ecae15b" providerId="ADAL" clId="{88EB2B24-EA14-49FE-933D-00CB9CCDC1BE}" dt="2023-02-01T04:10:29.598" v="691" actId="164"/>
          <ac:picMkLst>
            <pc:docMk/>
            <pc:sldMk cId="734887308" sldId="274"/>
            <ac:picMk id="62" creationId="{32138B34-4B56-4C4E-B47C-703E3CCFF75C}"/>
          </ac:picMkLst>
        </pc:picChg>
        <pc:picChg chg="mod">
          <ac:chgData name="Xuanbo" userId="52a29cb4-095e-4b88-8e5b-abe65ecae15b" providerId="ADAL" clId="{88EB2B24-EA14-49FE-933D-00CB9CCDC1BE}" dt="2023-02-01T04:10:29.598" v="691" actId="164"/>
          <ac:picMkLst>
            <pc:docMk/>
            <pc:sldMk cId="734887308" sldId="274"/>
            <ac:picMk id="63" creationId="{538929D2-BC4C-45EE-A8B1-3D58F7C628B9}"/>
          </ac:picMkLst>
        </pc:picChg>
        <pc:picChg chg="mod">
          <ac:chgData name="Xuanbo" userId="52a29cb4-095e-4b88-8e5b-abe65ecae15b" providerId="ADAL" clId="{88EB2B24-EA14-49FE-933D-00CB9CCDC1BE}" dt="2023-02-01T04:10:29.598" v="691" actId="164"/>
          <ac:picMkLst>
            <pc:docMk/>
            <pc:sldMk cId="734887308" sldId="274"/>
            <ac:picMk id="64" creationId="{17B7D589-CF71-4DD0-BC92-F3A32576BA94}"/>
          </ac:picMkLst>
        </pc:picChg>
        <pc:picChg chg="mod">
          <ac:chgData name="Xuanbo" userId="52a29cb4-095e-4b88-8e5b-abe65ecae15b" providerId="ADAL" clId="{88EB2B24-EA14-49FE-933D-00CB9CCDC1BE}" dt="2023-02-01T04:10:29.598" v="691" actId="164"/>
          <ac:picMkLst>
            <pc:docMk/>
            <pc:sldMk cId="734887308" sldId="274"/>
            <ac:picMk id="65" creationId="{329912E5-8454-49B0-A69C-3FB593BF1BA4}"/>
          </ac:picMkLst>
        </pc:picChg>
      </pc:sldChg>
      <pc:sldChg chg="addSp delSp modSp mod">
        <pc:chgData name="Xuanbo" userId="52a29cb4-095e-4b88-8e5b-abe65ecae15b" providerId="ADAL" clId="{88EB2B24-EA14-49FE-933D-00CB9CCDC1BE}" dt="2023-02-01T04:10:39.992" v="696"/>
        <pc:sldMkLst>
          <pc:docMk/>
          <pc:sldMk cId="2521337418" sldId="275"/>
        </pc:sldMkLst>
        <pc:spChg chg="add mod">
          <ac:chgData name="Xuanbo" userId="52a29cb4-095e-4b88-8e5b-abe65ecae15b" providerId="ADAL" clId="{88EB2B24-EA14-49FE-933D-00CB9CCDC1BE}" dt="2023-02-01T03:10:29.926" v="47" actId="20577"/>
          <ac:spMkLst>
            <pc:docMk/>
            <pc:sldMk cId="2521337418" sldId="275"/>
            <ac:spMk id="15" creationId="{AE0F84E0-2C8F-46A6-A837-5F04D710B315}"/>
          </ac:spMkLst>
        </pc:spChg>
        <pc:spChg chg="del mod">
          <ac:chgData name="Xuanbo" userId="52a29cb4-095e-4b88-8e5b-abe65ecae15b" providerId="ADAL" clId="{88EB2B24-EA14-49FE-933D-00CB9CCDC1BE}" dt="2023-02-01T03:17:45.074" v="186" actId="21"/>
          <ac:spMkLst>
            <pc:docMk/>
            <pc:sldMk cId="2521337418" sldId="275"/>
            <ac:spMk id="19" creationId="{4F8A7D39-64DD-4697-9D48-7689B0CEF0D9}"/>
          </ac:spMkLst>
        </pc:spChg>
        <pc:spChg chg="del mod">
          <ac:chgData name="Xuanbo" userId="52a29cb4-095e-4b88-8e5b-abe65ecae15b" providerId="ADAL" clId="{88EB2B24-EA14-49FE-933D-00CB9CCDC1BE}" dt="2023-02-01T03:17:32.227" v="181" actId="21"/>
          <ac:spMkLst>
            <pc:docMk/>
            <pc:sldMk cId="2521337418" sldId="275"/>
            <ac:spMk id="21" creationId="{D481F25C-1FEA-4D22-85C1-DCA3DD48AFDC}"/>
          </ac:spMkLst>
        </pc:spChg>
        <pc:spChg chg="mod">
          <ac:chgData name="Xuanbo" userId="52a29cb4-095e-4b88-8e5b-abe65ecae15b" providerId="ADAL" clId="{88EB2B24-EA14-49FE-933D-00CB9CCDC1BE}" dt="2023-02-01T03:17:27.974" v="178"/>
          <ac:spMkLst>
            <pc:docMk/>
            <pc:sldMk cId="2521337418" sldId="275"/>
            <ac:spMk id="23" creationId="{CCDC453D-A0B3-432D-9041-F51D1B7ACB21}"/>
          </ac:spMkLst>
        </pc:spChg>
        <pc:spChg chg="add mod">
          <ac:chgData name="Xuanbo" userId="52a29cb4-095e-4b88-8e5b-abe65ecae15b" providerId="ADAL" clId="{88EB2B24-EA14-49FE-933D-00CB9CCDC1BE}" dt="2023-02-01T03:20:20.285" v="262" actId="1076"/>
          <ac:spMkLst>
            <pc:docMk/>
            <pc:sldMk cId="2521337418" sldId="275"/>
            <ac:spMk id="25" creationId="{971E23B1-9044-4B27-8D85-4FC081313677}"/>
          </ac:spMkLst>
        </pc:spChg>
        <pc:spChg chg="add mod">
          <ac:chgData name="Xuanbo" userId="52a29cb4-095e-4b88-8e5b-abe65ecae15b" providerId="ADAL" clId="{88EB2B24-EA14-49FE-933D-00CB9CCDC1BE}" dt="2023-02-01T03:20:20.285" v="262" actId="1076"/>
          <ac:spMkLst>
            <pc:docMk/>
            <pc:sldMk cId="2521337418" sldId="275"/>
            <ac:spMk id="26" creationId="{56071444-5EE6-44DA-A30A-9BEAB1F27970}"/>
          </ac:spMkLst>
        </pc:spChg>
        <pc:spChg chg="add mod">
          <ac:chgData name="Xuanbo" userId="52a29cb4-095e-4b88-8e5b-abe65ecae15b" providerId="ADAL" clId="{88EB2B24-EA14-49FE-933D-00CB9CCDC1BE}" dt="2023-02-01T03:20:20.285" v="262" actId="1076"/>
          <ac:spMkLst>
            <pc:docMk/>
            <pc:sldMk cId="2521337418" sldId="275"/>
            <ac:spMk id="27" creationId="{DADC9CF8-2FA0-41BF-BF2F-D801A0C633A3}"/>
          </ac:spMkLst>
        </pc:spChg>
        <pc:spChg chg="add mod">
          <ac:chgData name="Xuanbo" userId="52a29cb4-095e-4b88-8e5b-abe65ecae15b" providerId="ADAL" clId="{88EB2B24-EA14-49FE-933D-00CB9CCDC1BE}" dt="2023-02-01T03:20:20.285" v="262" actId="1076"/>
          <ac:spMkLst>
            <pc:docMk/>
            <pc:sldMk cId="2521337418" sldId="275"/>
            <ac:spMk id="28" creationId="{9E3FB55E-D68E-45CE-A63D-64AF83D0A3AC}"/>
          </ac:spMkLst>
        </pc:spChg>
        <pc:spChg chg="add mod">
          <ac:chgData name="Xuanbo" userId="52a29cb4-095e-4b88-8e5b-abe65ecae15b" providerId="ADAL" clId="{88EB2B24-EA14-49FE-933D-00CB9CCDC1BE}" dt="2023-02-01T03:20:20.285" v="262" actId="1076"/>
          <ac:spMkLst>
            <pc:docMk/>
            <pc:sldMk cId="2521337418" sldId="275"/>
            <ac:spMk id="29" creationId="{A0D9A0AC-E98F-4D13-A450-4B7B7E9FDAB4}"/>
          </ac:spMkLst>
        </pc:spChg>
        <pc:spChg chg="add mod">
          <ac:chgData name="Xuanbo" userId="52a29cb4-095e-4b88-8e5b-abe65ecae15b" providerId="ADAL" clId="{88EB2B24-EA14-49FE-933D-00CB9CCDC1BE}" dt="2023-02-01T03:20:20.285" v="262" actId="1076"/>
          <ac:spMkLst>
            <pc:docMk/>
            <pc:sldMk cId="2521337418" sldId="275"/>
            <ac:spMk id="30" creationId="{6D284D89-76FC-4CF3-80F7-118BD2DADDE7}"/>
          </ac:spMkLst>
        </pc:spChg>
        <pc:spChg chg="add mod topLvl">
          <ac:chgData name="Xuanbo" userId="52a29cb4-095e-4b88-8e5b-abe65ecae15b" providerId="ADAL" clId="{88EB2B24-EA14-49FE-933D-00CB9CCDC1BE}" dt="2023-02-01T03:25:38.329" v="293" actId="165"/>
          <ac:spMkLst>
            <pc:docMk/>
            <pc:sldMk cId="2521337418" sldId="275"/>
            <ac:spMk id="35" creationId="{56C5CDB1-9141-4220-BC97-D88EDD14EFD2}"/>
          </ac:spMkLst>
        </pc:spChg>
        <pc:spChg chg="add del mod">
          <ac:chgData name="Xuanbo" userId="52a29cb4-095e-4b88-8e5b-abe65ecae15b" providerId="ADAL" clId="{88EB2B24-EA14-49FE-933D-00CB9CCDC1BE}" dt="2023-02-01T03:24:28.718" v="279" actId="21"/>
          <ac:spMkLst>
            <pc:docMk/>
            <pc:sldMk cId="2521337418" sldId="275"/>
            <ac:spMk id="36" creationId="{60DB9062-D1C3-4376-A155-7749163FE916}"/>
          </ac:spMkLst>
        </pc:spChg>
        <pc:spChg chg="add mod topLvl">
          <ac:chgData name="Xuanbo" userId="52a29cb4-095e-4b88-8e5b-abe65ecae15b" providerId="ADAL" clId="{88EB2B24-EA14-49FE-933D-00CB9CCDC1BE}" dt="2023-02-01T03:25:38.329" v="293" actId="165"/>
          <ac:spMkLst>
            <pc:docMk/>
            <pc:sldMk cId="2521337418" sldId="275"/>
            <ac:spMk id="37" creationId="{67CEC2E0-F29E-4E7E-96E8-B40928461495}"/>
          </ac:spMkLst>
        </pc:spChg>
        <pc:spChg chg="add mod">
          <ac:chgData name="Xuanbo" userId="52a29cb4-095e-4b88-8e5b-abe65ecae15b" providerId="ADAL" clId="{88EB2B24-EA14-49FE-933D-00CB9CCDC1BE}" dt="2023-02-01T03:26:05.138" v="347" actId="1076"/>
          <ac:spMkLst>
            <pc:docMk/>
            <pc:sldMk cId="2521337418" sldId="275"/>
            <ac:spMk id="41" creationId="{247E26EC-5AE1-42C2-B7E3-92150AD87FF2}"/>
          </ac:spMkLst>
        </pc:spChg>
        <pc:spChg chg="add del mod">
          <ac:chgData name="Xuanbo" userId="52a29cb4-095e-4b88-8e5b-abe65ecae15b" providerId="ADAL" clId="{88EB2B24-EA14-49FE-933D-00CB9CCDC1BE}" dt="2023-02-01T04:10:39.992" v="696"/>
          <ac:spMkLst>
            <pc:docMk/>
            <pc:sldMk cId="2521337418" sldId="275"/>
            <ac:spMk id="56" creationId="{969403EE-15E2-4BDE-8D1B-81B24584B31C}"/>
          </ac:spMkLst>
        </pc:spChg>
        <pc:spChg chg="add del mod">
          <ac:chgData name="Xuanbo" userId="52a29cb4-095e-4b88-8e5b-abe65ecae15b" providerId="ADAL" clId="{88EB2B24-EA14-49FE-933D-00CB9CCDC1BE}" dt="2023-02-01T04:10:39.992" v="696"/>
          <ac:spMkLst>
            <pc:docMk/>
            <pc:sldMk cId="2521337418" sldId="275"/>
            <ac:spMk id="58" creationId="{00470E37-9789-40FD-A5AB-239331985E89}"/>
          </ac:spMkLst>
        </pc:spChg>
        <pc:spChg chg="add del mod">
          <ac:chgData name="Xuanbo" userId="52a29cb4-095e-4b88-8e5b-abe65ecae15b" providerId="ADAL" clId="{88EB2B24-EA14-49FE-933D-00CB9CCDC1BE}" dt="2023-02-01T04:10:39.992" v="696"/>
          <ac:spMkLst>
            <pc:docMk/>
            <pc:sldMk cId="2521337418" sldId="275"/>
            <ac:spMk id="59" creationId="{F51BC0AA-290F-4375-BA2E-3552105CC7D8}"/>
          </ac:spMkLst>
        </pc:spChg>
        <pc:spChg chg="add del mod">
          <ac:chgData name="Xuanbo" userId="52a29cb4-095e-4b88-8e5b-abe65ecae15b" providerId="ADAL" clId="{88EB2B24-EA14-49FE-933D-00CB9CCDC1BE}" dt="2023-02-01T04:10:39.992" v="696"/>
          <ac:spMkLst>
            <pc:docMk/>
            <pc:sldMk cId="2521337418" sldId="275"/>
            <ac:spMk id="60" creationId="{071A98AF-2231-4AD2-B726-38CF21854C5C}"/>
          </ac:spMkLst>
        </pc:spChg>
        <pc:spChg chg="add del mod">
          <ac:chgData name="Xuanbo" userId="52a29cb4-095e-4b88-8e5b-abe65ecae15b" providerId="ADAL" clId="{88EB2B24-EA14-49FE-933D-00CB9CCDC1BE}" dt="2023-02-01T04:10:39.992" v="696"/>
          <ac:spMkLst>
            <pc:docMk/>
            <pc:sldMk cId="2521337418" sldId="275"/>
            <ac:spMk id="61" creationId="{325E84FC-C7B2-4CC8-8F59-F2CA51658E87}"/>
          </ac:spMkLst>
        </pc:spChg>
        <pc:spChg chg="add del mod">
          <ac:chgData name="Xuanbo" userId="52a29cb4-095e-4b88-8e5b-abe65ecae15b" providerId="ADAL" clId="{88EB2B24-EA14-49FE-933D-00CB9CCDC1BE}" dt="2023-02-01T04:10:39.992" v="696"/>
          <ac:spMkLst>
            <pc:docMk/>
            <pc:sldMk cId="2521337418" sldId="275"/>
            <ac:spMk id="62" creationId="{276332BB-F9B2-4D6D-B847-B863FFAB88F5}"/>
          </ac:spMkLst>
        </pc:spChg>
        <pc:grpChg chg="add del mod">
          <ac:chgData name="Xuanbo" userId="52a29cb4-095e-4b88-8e5b-abe65ecae15b" providerId="ADAL" clId="{88EB2B24-EA14-49FE-933D-00CB9CCDC1BE}" dt="2023-02-01T03:25:38.329" v="293" actId="165"/>
          <ac:grpSpMkLst>
            <pc:docMk/>
            <pc:sldMk cId="2521337418" sldId="275"/>
            <ac:grpSpMk id="7" creationId="{7F1FED6E-2CCB-401B-8440-FB22FF6BAFAC}"/>
          </ac:grpSpMkLst>
        </pc:grpChg>
        <pc:grpChg chg="add del mod">
          <ac:chgData name="Xuanbo" userId="52a29cb4-095e-4b88-8e5b-abe65ecae15b" providerId="ADAL" clId="{88EB2B24-EA14-49FE-933D-00CB9CCDC1BE}" dt="2023-02-01T03:17:48.300" v="188" actId="21"/>
          <ac:grpSpMkLst>
            <pc:docMk/>
            <pc:sldMk cId="2521337418" sldId="275"/>
            <ac:grpSpMk id="16" creationId="{0F93AB2F-C54D-40E0-A11E-356292BBC01D}"/>
          </ac:grpSpMkLst>
        </pc:grpChg>
        <pc:grpChg chg="mod">
          <ac:chgData name="Xuanbo" userId="52a29cb4-095e-4b88-8e5b-abe65ecae15b" providerId="ADAL" clId="{88EB2B24-EA14-49FE-933D-00CB9CCDC1BE}" dt="2023-02-01T03:17:27.974" v="178"/>
          <ac:grpSpMkLst>
            <pc:docMk/>
            <pc:sldMk cId="2521337418" sldId="275"/>
            <ac:grpSpMk id="17" creationId="{D2252BCD-051E-4A21-B02C-3AE47BD2B3E2}"/>
          </ac:grpSpMkLst>
        </pc:grpChg>
        <pc:grpChg chg="del mod">
          <ac:chgData name="Xuanbo" userId="52a29cb4-095e-4b88-8e5b-abe65ecae15b" providerId="ADAL" clId="{88EB2B24-EA14-49FE-933D-00CB9CCDC1BE}" dt="2023-02-01T03:17:32.227" v="181" actId="21"/>
          <ac:grpSpMkLst>
            <pc:docMk/>
            <pc:sldMk cId="2521337418" sldId="275"/>
            <ac:grpSpMk id="18" creationId="{7568CD25-B6FA-4139-801A-DD24530F915D}"/>
          </ac:grpSpMkLst>
        </pc:grpChg>
        <pc:picChg chg="add mod topLvl">
          <ac:chgData name="Xuanbo" userId="52a29cb4-095e-4b88-8e5b-abe65ecae15b" providerId="ADAL" clId="{88EB2B24-EA14-49FE-933D-00CB9CCDC1BE}" dt="2023-02-01T03:25:38.329" v="293" actId="165"/>
          <ac:picMkLst>
            <pc:docMk/>
            <pc:sldMk cId="2521337418" sldId="275"/>
            <ac:picMk id="4" creationId="{05D5F716-5A42-47BC-B164-50DF4C577A3A}"/>
          </ac:picMkLst>
        </pc:picChg>
        <pc:picChg chg="add mod topLvl">
          <ac:chgData name="Xuanbo" userId="52a29cb4-095e-4b88-8e5b-abe65ecae15b" providerId="ADAL" clId="{88EB2B24-EA14-49FE-933D-00CB9CCDC1BE}" dt="2023-02-01T03:25:38.329" v="293" actId="165"/>
          <ac:picMkLst>
            <pc:docMk/>
            <pc:sldMk cId="2521337418" sldId="275"/>
            <ac:picMk id="6" creationId="{AB31F38D-4DC9-4332-A46D-74BDD78E4FFF}"/>
          </ac:picMkLst>
        </pc:picChg>
        <pc:picChg chg="add mod">
          <ac:chgData name="Xuanbo" userId="52a29cb4-095e-4b88-8e5b-abe65ecae15b" providerId="ADAL" clId="{88EB2B24-EA14-49FE-933D-00CB9CCDC1BE}" dt="2023-02-01T03:25:32.020" v="292" actId="1076"/>
          <ac:picMkLst>
            <pc:docMk/>
            <pc:sldMk cId="2521337418" sldId="275"/>
            <ac:picMk id="9" creationId="{1D187A9F-38A0-4D43-8A8F-358B1845CA5D}"/>
          </ac:picMkLst>
        </pc:picChg>
        <pc:picChg chg="mod">
          <ac:chgData name="Xuanbo" userId="52a29cb4-095e-4b88-8e5b-abe65ecae15b" providerId="ADAL" clId="{88EB2B24-EA14-49FE-933D-00CB9CCDC1BE}" dt="2023-02-01T03:17:27.974" v="178"/>
          <ac:picMkLst>
            <pc:docMk/>
            <pc:sldMk cId="2521337418" sldId="275"/>
            <ac:picMk id="22" creationId="{BB05823D-C494-42A8-A211-764D337867F3}"/>
          </ac:picMkLst>
        </pc:picChg>
        <pc:picChg chg="mod">
          <ac:chgData name="Xuanbo" userId="52a29cb4-095e-4b88-8e5b-abe65ecae15b" providerId="ADAL" clId="{88EB2B24-EA14-49FE-933D-00CB9CCDC1BE}" dt="2023-02-01T03:17:27.974" v="178"/>
          <ac:picMkLst>
            <pc:docMk/>
            <pc:sldMk cId="2521337418" sldId="275"/>
            <ac:picMk id="24" creationId="{436BA931-76D4-42A3-8016-A042A53108ED}"/>
          </ac:picMkLst>
        </pc:picChg>
        <pc:picChg chg="add del mod">
          <ac:chgData name="Xuanbo" userId="52a29cb4-095e-4b88-8e5b-abe65ecae15b" providerId="ADAL" clId="{88EB2B24-EA14-49FE-933D-00CB9CCDC1BE}" dt="2023-02-01T04:10:39.992" v="696"/>
          <ac:picMkLst>
            <pc:docMk/>
            <pc:sldMk cId="2521337418" sldId="275"/>
            <ac:picMk id="42" creationId="{93662FF1-A7FC-4E25-85E5-8F1C157F63F9}"/>
          </ac:picMkLst>
        </pc:picChg>
        <pc:picChg chg="add del mod">
          <ac:chgData name="Xuanbo" userId="52a29cb4-095e-4b88-8e5b-abe65ecae15b" providerId="ADAL" clId="{88EB2B24-EA14-49FE-933D-00CB9CCDC1BE}" dt="2023-02-01T04:10:39.992" v="696"/>
          <ac:picMkLst>
            <pc:docMk/>
            <pc:sldMk cId="2521337418" sldId="275"/>
            <ac:picMk id="43" creationId="{854E9BD8-ACBE-4333-99A8-07753F610F26}"/>
          </ac:picMkLst>
        </pc:picChg>
        <pc:picChg chg="add del mod">
          <ac:chgData name="Xuanbo" userId="52a29cb4-095e-4b88-8e5b-abe65ecae15b" providerId="ADAL" clId="{88EB2B24-EA14-49FE-933D-00CB9CCDC1BE}" dt="2023-02-01T04:10:39.992" v="696"/>
          <ac:picMkLst>
            <pc:docMk/>
            <pc:sldMk cId="2521337418" sldId="275"/>
            <ac:picMk id="44" creationId="{72565287-EF32-4B23-88CF-ECE09E9F2FFC}"/>
          </ac:picMkLst>
        </pc:picChg>
        <pc:picChg chg="add del mod">
          <ac:chgData name="Xuanbo" userId="52a29cb4-095e-4b88-8e5b-abe65ecae15b" providerId="ADAL" clId="{88EB2B24-EA14-49FE-933D-00CB9CCDC1BE}" dt="2023-02-01T04:10:39.992" v="696"/>
          <ac:picMkLst>
            <pc:docMk/>
            <pc:sldMk cId="2521337418" sldId="275"/>
            <ac:picMk id="45" creationId="{1A38D8BD-6C0A-484D-B381-852E9FCE7851}"/>
          </ac:picMkLst>
        </pc:picChg>
        <pc:picChg chg="add del mod">
          <ac:chgData name="Xuanbo" userId="52a29cb4-095e-4b88-8e5b-abe65ecae15b" providerId="ADAL" clId="{88EB2B24-EA14-49FE-933D-00CB9CCDC1BE}" dt="2023-02-01T04:10:39.992" v="696"/>
          <ac:picMkLst>
            <pc:docMk/>
            <pc:sldMk cId="2521337418" sldId="275"/>
            <ac:picMk id="46" creationId="{53844329-98A0-4222-A149-3D37CDB6CE0B}"/>
          </ac:picMkLst>
        </pc:picChg>
        <pc:picChg chg="add del mod">
          <ac:chgData name="Xuanbo" userId="52a29cb4-095e-4b88-8e5b-abe65ecae15b" providerId="ADAL" clId="{88EB2B24-EA14-49FE-933D-00CB9CCDC1BE}" dt="2023-02-01T04:10:39.992" v="696"/>
          <ac:picMkLst>
            <pc:docMk/>
            <pc:sldMk cId="2521337418" sldId="275"/>
            <ac:picMk id="47" creationId="{7C4CF031-FE03-4722-9856-B8E084AD24B5}"/>
          </ac:picMkLst>
        </pc:picChg>
        <pc:picChg chg="add del mod">
          <ac:chgData name="Xuanbo" userId="52a29cb4-095e-4b88-8e5b-abe65ecae15b" providerId="ADAL" clId="{88EB2B24-EA14-49FE-933D-00CB9CCDC1BE}" dt="2023-02-01T04:10:39.992" v="696"/>
          <ac:picMkLst>
            <pc:docMk/>
            <pc:sldMk cId="2521337418" sldId="275"/>
            <ac:picMk id="48" creationId="{FCBE4F9C-0769-466D-8233-3D406F943DDD}"/>
          </ac:picMkLst>
        </pc:picChg>
        <pc:picChg chg="add del mod">
          <ac:chgData name="Xuanbo" userId="52a29cb4-095e-4b88-8e5b-abe65ecae15b" providerId="ADAL" clId="{88EB2B24-EA14-49FE-933D-00CB9CCDC1BE}" dt="2023-02-01T04:10:39.992" v="696"/>
          <ac:picMkLst>
            <pc:docMk/>
            <pc:sldMk cId="2521337418" sldId="275"/>
            <ac:picMk id="49" creationId="{E37844B0-0F5B-4AA4-88C4-562A5695BD23}"/>
          </ac:picMkLst>
        </pc:picChg>
        <pc:picChg chg="add del mod">
          <ac:chgData name="Xuanbo" userId="52a29cb4-095e-4b88-8e5b-abe65ecae15b" providerId="ADAL" clId="{88EB2B24-EA14-49FE-933D-00CB9CCDC1BE}" dt="2023-02-01T04:10:39.992" v="696"/>
          <ac:picMkLst>
            <pc:docMk/>
            <pc:sldMk cId="2521337418" sldId="275"/>
            <ac:picMk id="50" creationId="{984F241C-9D03-4E31-B80F-DDDC701C44F4}"/>
          </ac:picMkLst>
        </pc:picChg>
        <pc:picChg chg="add del mod">
          <ac:chgData name="Xuanbo" userId="52a29cb4-095e-4b88-8e5b-abe65ecae15b" providerId="ADAL" clId="{88EB2B24-EA14-49FE-933D-00CB9CCDC1BE}" dt="2023-02-01T04:10:39.992" v="696"/>
          <ac:picMkLst>
            <pc:docMk/>
            <pc:sldMk cId="2521337418" sldId="275"/>
            <ac:picMk id="51" creationId="{D4BFB5C4-9B11-4BDA-A0B8-5816C5665B4B}"/>
          </ac:picMkLst>
        </pc:picChg>
        <pc:picChg chg="add del mod">
          <ac:chgData name="Xuanbo" userId="52a29cb4-095e-4b88-8e5b-abe65ecae15b" providerId="ADAL" clId="{88EB2B24-EA14-49FE-933D-00CB9CCDC1BE}" dt="2023-02-01T04:10:39.992" v="696"/>
          <ac:picMkLst>
            <pc:docMk/>
            <pc:sldMk cId="2521337418" sldId="275"/>
            <ac:picMk id="52" creationId="{5DEEAD2C-1833-4AFD-8C58-73045DD137DB}"/>
          </ac:picMkLst>
        </pc:picChg>
        <pc:picChg chg="mod">
          <ac:chgData name="Xuanbo" userId="52a29cb4-095e-4b88-8e5b-abe65ecae15b" providerId="ADAL" clId="{88EB2B24-EA14-49FE-933D-00CB9CCDC1BE}" dt="2023-02-01T03:20:20.285" v="262" actId="1076"/>
          <ac:picMkLst>
            <pc:docMk/>
            <pc:sldMk cId="2521337418" sldId="275"/>
            <ac:picMk id="53" creationId="{608532B0-F84B-4D65-B63A-352411D70E36}"/>
          </ac:picMkLst>
        </pc:picChg>
        <pc:picChg chg="add del mod">
          <ac:chgData name="Xuanbo" userId="52a29cb4-095e-4b88-8e5b-abe65ecae15b" providerId="ADAL" clId="{88EB2B24-EA14-49FE-933D-00CB9CCDC1BE}" dt="2023-02-01T04:10:39.992" v="696"/>
          <ac:picMkLst>
            <pc:docMk/>
            <pc:sldMk cId="2521337418" sldId="275"/>
            <ac:picMk id="54" creationId="{542305EE-AB57-4441-8A62-BEFC736C4ED8}"/>
          </ac:picMkLst>
        </pc:picChg>
        <pc:picChg chg="mod">
          <ac:chgData name="Xuanbo" userId="52a29cb4-095e-4b88-8e5b-abe65ecae15b" providerId="ADAL" clId="{88EB2B24-EA14-49FE-933D-00CB9CCDC1BE}" dt="2023-02-01T03:20:20.285" v="262" actId="1076"/>
          <ac:picMkLst>
            <pc:docMk/>
            <pc:sldMk cId="2521337418" sldId="275"/>
            <ac:picMk id="55" creationId="{5590D45E-DB7C-4931-AFE4-EECEEBEC22B2}"/>
          </ac:picMkLst>
        </pc:picChg>
        <pc:picChg chg="mod">
          <ac:chgData name="Xuanbo" userId="52a29cb4-095e-4b88-8e5b-abe65ecae15b" providerId="ADAL" clId="{88EB2B24-EA14-49FE-933D-00CB9CCDC1BE}" dt="2023-02-01T03:20:20.285" v="262" actId="1076"/>
          <ac:picMkLst>
            <pc:docMk/>
            <pc:sldMk cId="2521337418" sldId="275"/>
            <ac:picMk id="57" creationId="{44371F64-CA95-4554-926D-BC22F424B4A3}"/>
          </ac:picMkLst>
        </pc:picChg>
        <pc:picChg chg="mod">
          <ac:chgData name="Xuanbo" userId="52a29cb4-095e-4b88-8e5b-abe65ecae15b" providerId="ADAL" clId="{88EB2B24-EA14-49FE-933D-00CB9CCDC1BE}" dt="2023-02-01T03:20:20.285" v="262" actId="1076"/>
          <ac:picMkLst>
            <pc:docMk/>
            <pc:sldMk cId="2521337418" sldId="275"/>
            <ac:picMk id="67" creationId="{D21715D9-40DE-4F8A-A61B-19CAF4953964}"/>
          </ac:picMkLst>
        </pc:picChg>
        <pc:picChg chg="mod">
          <ac:chgData name="Xuanbo" userId="52a29cb4-095e-4b88-8e5b-abe65ecae15b" providerId="ADAL" clId="{88EB2B24-EA14-49FE-933D-00CB9CCDC1BE}" dt="2023-02-01T03:20:20.285" v="262" actId="1076"/>
          <ac:picMkLst>
            <pc:docMk/>
            <pc:sldMk cId="2521337418" sldId="275"/>
            <ac:picMk id="69" creationId="{04DCCEF7-C9D3-4D62-AEF6-84717376E2F2}"/>
          </ac:picMkLst>
        </pc:picChg>
        <pc:picChg chg="mod">
          <ac:chgData name="Xuanbo" userId="52a29cb4-095e-4b88-8e5b-abe65ecae15b" providerId="ADAL" clId="{88EB2B24-EA14-49FE-933D-00CB9CCDC1BE}" dt="2023-02-01T03:20:20.285" v="262" actId="1076"/>
          <ac:picMkLst>
            <pc:docMk/>
            <pc:sldMk cId="2521337418" sldId="275"/>
            <ac:picMk id="71" creationId="{6C0AD2EA-FF3C-46AB-9857-37ADF7CB3867}"/>
          </ac:picMkLst>
        </pc:picChg>
        <pc:picChg chg="mod">
          <ac:chgData name="Xuanbo" userId="52a29cb4-095e-4b88-8e5b-abe65ecae15b" providerId="ADAL" clId="{88EB2B24-EA14-49FE-933D-00CB9CCDC1BE}" dt="2023-02-01T03:20:20.285" v="262" actId="1076"/>
          <ac:picMkLst>
            <pc:docMk/>
            <pc:sldMk cId="2521337418" sldId="275"/>
            <ac:picMk id="73" creationId="{3446C487-8412-4BA8-8EB2-4B85CA09AC7B}"/>
          </ac:picMkLst>
        </pc:picChg>
        <pc:picChg chg="mod">
          <ac:chgData name="Xuanbo" userId="52a29cb4-095e-4b88-8e5b-abe65ecae15b" providerId="ADAL" clId="{88EB2B24-EA14-49FE-933D-00CB9CCDC1BE}" dt="2023-02-01T03:20:20.285" v="262" actId="1076"/>
          <ac:picMkLst>
            <pc:docMk/>
            <pc:sldMk cId="2521337418" sldId="275"/>
            <ac:picMk id="83" creationId="{8518D391-11CD-460B-8745-84FFB05191ED}"/>
          </ac:picMkLst>
        </pc:picChg>
        <pc:picChg chg="mod">
          <ac:chgData name="Xuanbo" userId="52a29cb4-095e-4b88-8e5b-abe65ecae15b" providerId="ADAL" clId="{88EB2B24-EA14-49FE-933D-00CB9CCDC1BE}" dt="2023-02-01T03:20:20.285" v="262" actId="1076"/>
          <ac:picMkLst>
            <pc:docMk/>
            <pc:sldMk cId="2521337418" sldId="275"/>
            <ac:picMk id="85" creationId="{BF641211-8676-4EC6-BD7A-CB614BC30956}"/>
          </ac:picMkLst>
        </pc:picChg>
        <pc:picChg chg="mod">
          <ac:chgData name="Xuanbo" userId="52a29cb4-095e-4b88-8e5b-abe65ecae15b" providerId="ADAL" clId="{88EB2B24-EA14-49FE-933D-00CB9CCDC1BE}" dt="2023-02-01T03:20:20.285" v="262" actId="1076"/>
          <ac:picMkLst>
            <pc:docMk/>
            <pc:sldMk cId="2521337418" sldId="275"/>
            <ac:picMk id="87" creationId="{19886300-F031-49B7-87B0-555987FF1A43}"/>
          </ac:picMkLst>
        </pc:picChg>
        <pc:picChg chg="mod">
          <ac:chgData name="Xuanbo" userId="52a29cb4-095e-4b88-8e5b-abe65ecae15b" providerId="ADAL" clId="{88EB2B24-EA14-49FE-933D-00CB9CCDC1BE}" dt="2023-02-01T03:20:20.285" v="262" actId="1076"/>
          <ac:picMkLst>
            <pc:docMk/>
            <pc:sldMk cId="2521337418" sldId="275"/>
            <ac:picMk id="89" creationId="{77C8D52C-9FF3-4587-8716-60A380E62036}"/>
          </ac:picMkLst>
        </pc:picChg>
        <pc:picChg chg="mod">
          <ac:chgData name="Xuanbo" userId="52a29cb4-095e-4b88-8e5b-abe65ecae15b" providerId="ADAL" clId="{88EB2B24-EA14-49FE-933D-00CB9CCDC1BE}" dt="2023-02-01T03:20:20.285" v="262" actId="1076"/>
          <ac:picMkLst>
            <pc:docMk/>
            <pc:sldMk cId="2521337418" sldId="275"/>
            <ac:picMk id="90" creationId="{49D36C54-57F0-46D4-B0FA-9EA97FC37E55}"/>
          </ac:picMkLst>
        </pc:picChg>
        <pc:cxnChg chg="mod">
          <ac:chgData name="Xuanbo" userId="52a29cb4-095e-4b88-8e5b-abe65ecae15b" providerId="ADAL" clId="{88EB2B24-EA14-49FE-933D-00CB9CCDC1BE}" dt="2023-02-01T03:17:27.974" v="178"/>
          <ac:cxnSpMkLst>
            <pc:docMk/>
            <pc:sldMk cId="2521337418" sldId="275"/>
            <ac:cxnSpMk id="20" creationId="{E7A64F38-126B-4BA9-A66B-E01EF9841935}"/>
          </ac:cxnSpMkLst>
        </pc:cxnChg>
      </pc:sldChg>
      <pc:sldChg chg="addSp delSp modSp new del mod">
        <pc:chgData name="Xuanbo" userId="52a29cb4-095e-4b88-8e5b-abe65ecae15b" providerId="ADAL" clId="{88EB2B24-EA14-49FE-933D-00CB9CCDC1BE}" dt="2023-02-01T04:13:02.717" v="728" actId="2696"/>
        <pc:sldMkLst>
          <pc:docMk/>
          <pc:sldMk cId="828361730" sldId="276"/>
        </pc:sldMkLst>
        <pc:spChg chg="del">
          <ac:chgData name="Xuanbo" userId="52a29cb4-095e-4b88-8e5b-abe65ecae15b" providerId="ADAL" clId="{88EB2B24-EA14-49FE-933D-00CB9CCDC1BE}" dt="2023-02-01T03:07:06.168" v="6" actId="478"/>
          <ac:spMkLst>
            <pc:docMk/>
            <pc:sldMk cId="828361730" sldId="276"/>
            <ac:spMk id="2" creationId="{71D0B669-FBB1-486B-B18C-5AE67FA776A1}"/>
          </ac:spMkLst>
        </pc:spChg>
        <pc:spChg chg="del">
          <ac:chgData name="Xuanbo" userId="52a29cb4-095e-4b88-8e5b-abe65ecae15b" providerId="ADAL" clId="{88EB2B24-EA14-49FE-933D-00CB9CCDC1BE}" dt="2023-02-01T03:07:06.168" v="6" actId="478"/>
          <ac:spMkLst>
            <pc:docMk/>
            <pc:sldMk cId="828361730" sldId="276"/>
            <ac:spMk id="3" creationId="{7E13A9AE-7EDB-40FF-BCD8-4D9CF951D1EB}"/>
          </ac:spMkLst>
        </pc:spChg>
        <pc:spChg chg="add del">
          <ac:chgData name="Xuanbo" userId="52a29cb4-095e-4b88-8e5b-abe65ecae15b" providerId="ADAL" clId="{88EB2B24-EA14-49FE-933D-00CB9CCDC1BE}" dt="2023-02-01T03:07:06.168" v="6" actId="478"/>
          <ac:spMkLst>
            <pc:docMk/>
            <pc:sldMk cId="828361730" sldId="276"/>
            <ac:spMk id="5" creationId="{60B2E761-6683-4E01-A12B-8F191110EE74}"/>
          </ac:spMkLst>
        </pc:spChg>
        <pc:spChg chg="add del">
          <ac:chgData name="Xuanbo" userId="52a29cb4-095e-4b88-8e5b-abe65ecae15b" providerId="ADAL" clId="{88EB2B24-EA14-49FE-933D-00CB9CCDC1BE}" dt="2023-02-01T03:07:05.358" v="5"/>
          <ac:spMkLst>
            <pc:docMk/>
            <pc:sldMk cId="828361730" sldId="276"/>
            <ac:spMk id="7" creationId="{529E171E-237F-4AFE-83E0-9F78261E3355}"/>
          </ac:spMkLst>
        </pc:spChg>
        <pc:spChg chg="add mod">
          <ac:chgData name="Xuanbo" userId="52a29cb4-095e-4b88-8e5b-abe65ecae15b" providerId="ADAL" clId="{88EB2B24-EA14-49FE-933D-00CB9CCDC1BE}" dt="2023-02-01T04:09:11.912" v="690" actId="20577"/>
          <ac:spMkLst>
            <pc:docMk/>
            <pc:sldMk cId="828361730" sldId="276"/>
            <ac:spMk id="13" creationId="{89B6C010-4C63-434D-BC34-4B281E4C7CD5}"/>
          </ac:spMkLst>
        </pc:spChg>
        <pc:grpChg chg="add mod">
          <ac:chgData name="Xuanbo" userId="52a29cb4-095e-4b88-8e5b-abe65ecae15b" providerId="ADAL" clId="{88EB2B24-EA14-49FE-933D-00CB9CCDC1BE}" dt="2023-02-01T03:08:11.070" v="26" actId="1076"/>
          <ac:grpSpMkLst>
            <pc:docMk/>
            <pc:sldMk cId="828361730" sldId="276"/>
            <ac:grpSpMk id="12" creationId="{B55A0DA3-BE76-4292-9F75-6A088D6F5377}"/>
          </ac:grpSpMkLst>
        </pc:grpChg>
        <pc:picChg chg="add mod modCrop">
          <ac:chgData name="Xuanbo" userId="52a29cb4-095e-4b88-8e5b-abe65ecae15b" providerId="ADAL" clId="{88EB2B24-EA14-49FE-933D-00CB9CCDC1BE}" dt="2023-02-01T03:08:09.466" v="25" actId="164"/>
          <ac:picMkLst>
            <pc:docMk/>
            <pc:sldMk cId="828361730" sldId="276"/>
            <ac:picMk id="9" creationId="{5A6D06B1-F828-4CC8-A229-44AE0CC1F6E5}"/>
          </ac:picMkLst>
        </pc:picChg>
        <pc:picChg chg="add mod">
          <ac:chgData name="Xuanbo" userId="52a29cb4-095e-4b88-8e5b-abe65ecae15b" providerId="ADAL" clId="{88EB2B24-EA14-49FE-933D-00CB9CCDC1BE}" dt="2023-02-01T03:08:09.466" v="25" actId="164"/>
          <ac:picMkLst>
            <pc:docMk/>
            <pc:sldMk cId="828361730" sldId="276"/>
            <ac:picMk id="11" creationId="{7BF2F889-7612-46CE-AB37-FA2C1CF8FC25}"/>
          </ac:picMkLst>
        </pc:picChg>
      </pc:sldChg>
      <pc:sldChg chg="new del">
        <pc:chgData name="Xuanbo" userId="52a29cb4-095e-4b88-8e5b-abe65ecae15b" providerId="ADAL" clId="{88EB2B24-EA14-49FE-933D-00CB9CCDC1BE}" dt="2023-02-01T04:14:38.765" v="782" actId="2696"/>
        <pc:sldMkLst>
          <pc:docMk/>
          <pc:sldMk cId="1732553871" sldId="276"/>
        </pc:sldMkLst>
      </pc:sldChg>
      <pc:sldChg chg="addSp delSp modSp add mod">
        <pc:chgData name="Xuanbo" userId="52a29cb4-095e-4b88-8e5b-abe65ecae15b" providerId="ADAL" clId="{88EB2B24-EA14-49FE-933D-00CB9CCDC1BE}" dt="2023-02-01T04:24:30.692" v="1538" actId="14100"/>
        <pc:sldMkLst>
          <pc:docMk/>
          <pc:sldMk cId="2405039341" sldId="277"/>
        </pc:sldMkLst>
        <pc:spChg chg="mod">
          <ac:chgData name="Xuanbo" userId="52a29cb4-095e-4b88-8e5b-abe65ecae15b" providerId="ADAL" clId="{88EB2B24-EA14-49FE-933D-00CB9CCDC1BE}" dt="2023-02-01T04:13:23.872" v="757" actId="20577"/>
          <ac:spMkLst>
            <pc:docMk/>
            <pc:sldMk cId="2405039341" sldId="277"/>
            <ac:spMk id="13" creationId="{89B6C010-4C63-434D-BC34-4B281E4C7CD5}"/>
          </ac:spMkLst>
        </pc:spChg>
        <pc:spChg chg="add mod">
          <ac:chgData name="Xuanbo" userId="52a29cb4-095e-4b88-8e5b-abe65ecae15b" providerId="ADAL" clId="{88EB2B24-EA14-49FE-933D-00CB9CCDC1BE}" dt="2023-02-01T04:24:30.692" v="1538" actId="14100"/>
          <ac:spMkLst>
            <pc:docMk/>
            <pc:sldMk cId="2405039341" sldId="277"/>
            <ac:spMk id="14" creationId="{6BFFE0F9-4EBB-44A5-B312-E536E8241663}"/>
          </ac:spMkLst>
        </pc:spChg>
        <pc:spChg chg="add mod">
          <ac:chgData name="Xuanbo" userId="52a29cb4-095e-4b88-8e5b-abe65ecae15b" providerId="ADAL" clId="{88EB2B24-EA14-49FE-933D-00CB9CCDC1BE}" dt="2023-02-01T04:23:09.565" v="1465" actId="1076"/>
          <ac:spMkLst>
            <pc:docMk/>
            <pc:sldMk cId="2405039341" sldId="277"/>
            <ac:spMk id="15" creationId="{E6B75EF2-1F17-45A2-AFB8-31B4C6643A52}"/>
          </ac:spMkLst>
        </pc:spChg>
        <pc:spChg chg="add mod">
          <ac:chgData name="Xuanbo" userId="52a29cb4-095e-4b88-8e5b-abe65ecae15b" providerId="ADAL" clId="{88EB2B24-EA14-49FE-933D-00CB9CCDC1BE}" dt="2023-02-01T04:23:52.447" v="1530"/>
          <ac:spMkLst>
            <pc:docMk/>
            <pc:sldMk cId="2405039341" sldId="277"/>
            <ac:spMk id="16" creationId="{36C83EC2-3375-4C00-AF68-4C09D9EEAB20}"/>
          </ac:spMkLst>
        </pc:spChg>
        <pc:spChg chg="add mod">
          <ac:chgData name="Xuanbo" userId="52a29cb4-095e-4b88-8e5b-abe65ecae15b" providerId="ADAL" clId="{88EB2B24-EA14-49FE-933D-00CB9CCDC1BE}" dt="2023-02-01T04:24:05.207" v="1533"/>
          <ac:spMkLst>
            <pc:docMk/>
            <pc:sldMk cId="2405039341" sldId="277"/>
            <ac:spMk id="17" creationId="{CA77C01F-E8EC-496A-8A64-B524F6FCCBE7}"/>
          </ac:spMkLst>
        </pc:spChg>
        <pc:spChg chg="add mod">
          <ac:chgData name="Xuanbo" userId="52a29cb4-095e-4b88-8e5b-abe65ecae15b" providerId="ADAL" clId="{88EB2B24-EA14-49FE-933D-00CB9CCDC1BE}" dt="2023-02-01T04:24:14.859" v="1536"/>
          <ac:spMkLst>
            <pc:docMk/>
            <pc:sldMk cId="2405039341" sldId="277"/>
            <ac:spMk id="18" creationId="{588B5B96-AA76-4F3D-898A-53C4F08A4BEE}"/>
          </ac:spMkLst>
        </pc:spChg>
        <pc:grpChg chg="add del">
          <ac:chgData name="Xuanbo" userId="52a29cb4-095e-4b88-8e5b-abe65ecae15b" providerId="ADAL" clId="{88EB2B24-EA14-49FE-933D-00CB9CCDC1BE}" dt="2023-02-01T04:13:54.915" v="772" actId="21"/>
          <ac:grpSpMkLst>
            <pc:docMk/>
            <pc:sldMk cId="2405039341" sldId="277"/>
            <ac:grpSpMk id="12" creationId="{B55A0DA3-BE76-4292-9F75-6A088D6F5377}"/>
          </ac:grpSpMkLst>
        </pc:grpChg>
        <pc:picChg chg="add mod">
          <ac:chgData name="Xuanbo" userId="52a29cb4-095e-4b88-8e5b-abe65ecae15b" providerId="ADAL" clId="{88EB2B24-EA14-49FE-933D-00CB9CCDC1BE}" dt="2023-02-01T04:14:34.497" v="780" actId="1076"/>
          <ac:picMkLst>
            <pc:docMk/>
            <pc:sldMk cId="2405039341" sldId="277"/>
            <ac:picMk id="3" creationId="{EF7CA43C-1385-4B38-8522-E3BB86A493BD}"/>
          </ac:picMkLst>
        </pc:picChg>
        <pc:picChg chg="add mod">
          <ac:chgData name="Xuanbo" userId="52a29cb4-095e-4b88-8e5b-abe65ecae15b" providerId="ADAL" clId="{88EB2B24-EA14-49FE-933D-00CB9CCDC1BE}" dt="2023-02-01T04:14:36.315" v="781" actId="1076"/>
          <ac:picMkLst>
            <pc:docMk/>
            <pc:sldMk cId="2405039341" sldId="277"/>
            <ac:picMk id="5" creationId="{6EA55860-B155-4A70-8F86-69102195306C}"/>
          </ac:picMkLst>
        </pc:picChg>
        <pc:picChg chg="add del mod topLvl">
          <ac:chgData name="Xuanbo" userId="52a29cb4-095e-4b88-8e5b-abe65ecae15b" providerId="ADAL" clId="{88EB2B24-EA14-49FE-933D-00CB9CCDC1BE}" dt="2023-02-01T04:13:50.895" v="769" actId="21"/>
          <ac:picMkLst>
            <pc:docMk/>
            <pc:sldMk cId="2405039341" sldId="277"/>
            <ac:picMk id="9" creationId="{5A6D06B1-F828-4CC8-A229-44AE0CC1F6E5}"/>
          </ac:picMkLst>
        </pc:picChg>
        <pc:picChg chg="add del mod topLvl">
          <ac:chgData name="Xuanbo" userId="52a29cb4-095e-4b88-8e5b-abe65ecae15b" providerId="ADAL" clId="{88EB2B24-EA14-49FE-933D-00CB9CCDC1BE}" dt="2023-02-01T04:13:50.895" v="769" actId="21"/>
          <ac:picMkLst>
            <pc:docMk/>
            <pc:sldMk cId="2405039341" sldId="277"/>
            <ac:picMk id="11" creationId="{7BF2F889-7612-46CE-AB37-FA2C1CF8FC25}"/>
          </ac:picMkLst>
        </pc:picChg>
      </pc:sldChg>
      <pc:sldChg chg="addSp delSp modSp new mod">
        <pc:chgData name="Xuanbo" userId="52a29cb4-095e-4b88-8e5b-abe65ecae15b" providerId="ADAL" clId="{88EB2B24-EA14-49FE-933D-00CB9CCDC1BE}" dt="2023-02-01T04:46:27.120" v="3179" actId="20577"/>
        <pc:sldMkLst>
          <pc:docMk/>
          <pc:sldMk cId="2579405120" sldId="278"/>
        </pc:sldMkLst>
        <pc:spChg chg="del">
          <ac:chgData name="Xuanbo" userId="52a29cb4-095e-4b88-8e5b-abe65ecae15b" providerId="ADAL" clId="{88EB2B24-EA14-49FE-933D-00CB9CCDC1BE}" dt="2023-02-01T04:25:10.849" v="1541" actId="21"/>
          <ac:spMkLst>
            <pc:docMk/>
            <pc:sldMk cId="2579405120" sldId="278"/>
            <ac:spMk id="2" creationId="{C127FF37-2374-4A4C-A918-694799B41A4D}"/>
          </ac:spMkLst>
        </pc:spChg>
        <pc:spChg chg="del">
          <ac:chgData name="Xuanbo" userId="52a29cb4-095e-4b88-8e5b-abe65ecae15b" providerId="ADAL" clId="{88EB2B24-EA14-49FE-933D-00CB9CCDC1BE}" dt="2023-02-01T04:25:10.849" v="1541" actId="21"/>
          <ac:spMkLst>
            <pc:docMk/>
            <pc:sldMk cId="2579405120" sldId="278"/>
            <ac:spMk id="3" creationId="{6B26E6CD-B234-4FAF-B46B-75B5AA61E5FB}"/>
          </ac:spMkLst>
        </pc:spChg>
        <pc:spChg chg="add del mod">
          <ac:chgData name="Xuanbo" userId="52a29cb4-095e-4b88-8e5b-abe65ecae15b" providerId="ADAL" clId="{88EB2B24-EA14-49FE-933D-00CB9CCDC1BE}" dt="2023-02-01T04:25:22.656" v="1544" actId="478"/>
          <ac:spMkLst>
            <pc:docMk/>
            <pc:sldMk cId="2579405120" sldId="278"/>
            <ac:spMk id="4" creationId="{1964A609-840B-4C76-B63F-4A58B3AB70E0}"/>
          </ac:spMkLst>
        </pc:spChg>
        <pc:spChg chg="add mod">
          <ac:chgData name="Xuanbo" userId="52a29cb4-095e-4b88-8e5b-abe65ecae15b" providerId="ADAL" clId="{88EB2B24-EA14-49FE-933D-00CB9CCDC1BE}" dt="2023-02-01T04:25:55.465" v="1563" actId="313"/>
          <ac:spMkLst>
            <pc:docMk/>
            <pc:sldMk cId="2579405120" sldId="278"/>
            <ac:spMk id="5" creationId="{BBDE0A80-E695-49D3-9194-DDEFBE88EA21}"/>
          </ac:spMkLst>
        </pc:spChg>
        <pc:spChg chg="add del mod">
          <ac:chgData name="Xuanbo" userId="52a29cb4-095e-4b88-8e5b-abe65ecae15b" providerId="ADAL" clId="{88EB2B24-EA14-49FE-933D-00CB9CCDC1BE}" dt="2023-02-01T04:25:48.920" v="1560" actId="21"/>
          <ac:spMkLst>
            <pc:docMk/>
            <pc:sldMk cId="2579405120" sldId="278"/>
            <ac:spMk id="6" creationId="{03F15FB6-990A-42A9-A0FD-B664EE035399}"/>
          </ac:spMkLst>
        </pc:spChg>
        <pc:spChg chg="add mod">
          <ac:chgData name="Xuanbo" userId="52a29cb4-095e-4b88-8e5b-abe65ecae15b" providerId="ADAL" clId="{88EB2B24-EA14-49FE-933D-00CB9CCDC1BE}" dt="2023-02-01T04:46:27.120" v="3179" actId="20577"/>
          <ac:spMkLst>
            <pc:docMk/>
            <pc:sldMk cId="2579405120" sldId="278"/>
            <ac:spMk id="10" creationId="{D756342A-43F3-4142-A0AD-A65E1882C576}"/>
          </ac:spMkLst>
        </pc:spChg>
        <pc:spChg chg="add mod">
          <ac:chgData name="Xuanbo" userId="52a29cb4-095e-4b88-8e5b-abe65ecae15b" providerId="ADAL" clId="{88EB2B24-EA14-49FE-933D-00CB9CCDC1BE}" dt="2023-02-01T04:26:06.611" v="1565"/>
          <ac:spMkLst>
            <pc:docMk/>
            <pc:sldMk cId="2579405120" sldId="278"/>
            <ac:spMk id="11" creationId="{1F538E00-F993-4D17-A49A-0990AC39C5DC}"/>
          </ac:spMkLst>
        </pc:spChg>
        <pc:spChg chg="add mod">
          <ac:chgData name="Xuanbo" userId="52a29cb4-095e-4b88-8e5b-abe65ecae15b" providerId="ADAL" clId="{88EB2B24-EA14-49FE-933D-00CB9CCDC1BE}" dt="2023-02-01T04:26:06.611" v="1565"/>
          <ac:spMkLst>
            <pc:docMk/>
            <pc:sldMk cId="2579405120" sldId="278"/>
            <ac:spMk id="12" creationId="{0DAD51F0-1BFE-4660-88F5-CD9E0DD4822C}"/>
          </ac:spMkLst>
        </pc:spChg>
        <pc:spChg chg="add mod">
          <ac:chgData name="Xuanbo" userId="52a29cb4-095e-4b88-8e5b-abe65ecae15b" providerId="ADAL" clId="{88EB2B24-EA14-49FE-933D-00CB9CCDC1BE}" dt="2023-02-01T04:26:06.611" v="1565"/>
          <ac:spMkLst>
            <pc:docMk/>
            <pc:sldMk cId="2579405120" sldId="278"/>
            <ac:spMk id="13" creationId="{B83708DE-2380-424B-8D0E-11FDCD07928A}"/>
          </ac:spMkLst>
        </pc:spChg>
        <pc:picChg chg="add mod">
          <ac:chgData name="Xuanbo" userId="52a29cb4-095e-4b88-8e5b-abe65ecae15b" providerId="ADAL" clId="{88EB2B24-EA14-49FE-933D-00CB9CCDC1BE}" dt="2023-02-01T04:25:47.222" v="1559"/>
          <ac:picMkLst>
            <pc:docMk/>
            <pc:sldMk cId="2579405120" sldId="278"/>
            <ac:picMk id="7" creationId="{2115F4DC-02BA-4A06-B02B-570B103EE5CB}"/>
          </ac:picMkLst>
        </pc:picChg>
        <pc:picChg chg="add mod">
          <ac:chgData name="Xuanbo" userId="52a29cb4-095e-4b88-8e5b-abe65ecae15b" providerId="ADAL" clId="{88EB2B24-EA14-49FE-933D-00CB9CCDC1BE}" dt="2023-02-01T04:25:47.222" v="1559"/>
          <ac:picMkLst>
            <pc:docMk/>
            <pc:sldMk cId="2579405120" sldId="278"/>
            <ac:picMk id="8" creationId="{8588EB5A-5C0C-4E5C-864F-FEE278FCE86A}"/>
          </ac:picMkLst>
        </pc:picChg>
        <pc:picChg chg="add del mod">
          <ac:chgData name="Xuanbo" userId="52a29cb4-095e-4b88-8e5b-abe65ecae15b" providerId="ADAL" clId="{88EB2B24-EA14-49FE-933D-00CB9CCDC1BE}" dt="2023-02-01T04:37:29.656" v="2288" actId="478"/>
          <ac:picMkLst>
            <pc:docMk/>
            <pc:sldMk cId="2579405120" sldId="278"/>
            <ac:picMk id="9" creationId="{BD88F6B9-3BCF-4D46-8BB0-5D937E6CD871}"/>
          </ac:picMkLst>
        </pc:picChg>
        <pc:picChg chg="add del mod">
          <ac:chgData name="Xuanbo" userId="52a29cb4-095e-4b88-8e5b-abe65ecae15b" providerId="ADAL" clId="{88EB2B24-EA14-49FE-933D-00CB9CCDC1BE}" dt="2023-02-01T04:37:28.560" v="2287" actId="21"/>
          <ac:picMkLst>
            <pc:docMk/>
            <pc:sldMk cId="2579405120" sldId="278"/>
            <ac:picMk id="15" creationId="{23CEB56C-171C-4730-A609-93B121A1FE4E}"/>
          </ac:picMkLst>
        </pc:picChg>
        <pc:picChg chg="add del mod">
          <ac:chgData name="Xuanbo" userId="52a29cb4-095e-4b88-8e5b-abe65ecae15b" providerId="ADAL" clId="{88EB2B24-EA14-49FE-933D-00CB9CCDC1BE}" dt="2023-02-01T04:37:45.004" v="2290" actId="478"/>
          <ac:picMkLst>
            <pc:docMk/>
            <pc:sldMk cId="2579405120" sldId="278"/>
            <ac:picMk id="16" creationId="{1C57742C-6714-4531-95FF-13876F70EE66}"/>
          </ac:picMkLst>
        </pc:picChg>
        <pc:picChg chg="add mod">
          <ac:chgData name="Xuanbo" userId="52a29cb4-095e-4b88-8e5b-abe65ecae15b" providerId="ADAL" clId="{88EB2B24-EA14-49FE-933D-00CB9CCDC1BE}" dt="2023-02-01T04:37:45.261" v="2291"/>
          <ac:picMkLst>
            <pc:docMk/>
            <pc:sldMk cId="2579405120" sldId="278"/>
            <ac:picMk id="17" creationId="{8AC61774-0CAA-4566-B346-2A476345636B}"/>
          </ac:picMkLst>
        </pc:picChg>
        <pc:cxnChg chg="add mod">
          <ac:chgData name="Xuanbo" userId="52a29cb4-095e-4b88-8e5b-abe65ecae15b" providerId="ADAL" clId="{88EB2B24-EA14-49FE-933D-00CB9CCDC1BE}" dt="2023-02-01T04:26:13.276" v="1567" actId="1076"/>
          <ac:cxnSpMkLst>
            <pc:docMk/>
            <pc:sldMk cId="2579405120" sldId="278"/>
            <ac:cxnSpMk id="14" creationId="{2EA6087A-C5B9-4149-BC8C-BB83C6B59BFB}"/>
          </ac:cxnSpMkLst>
        </pc:cxnChg>
      </pc:sldChg>
    </pc:docChg>
  </pc:docChgLst>
  <pc:docChgLst>
    <pc:chgData name="Xuanbo" userId="52a29cb4-095e-4b88-8e5b-abe65ecae15b" providerId="ADAL" clId="{B2B382BD-B0A5-45CD-8583-384AE8D74684}"/>
    <pc:docChg chg="undo redo custSel addSld delSld modSld sldOrd">
      <pc:chgData name="Xuanbo" userId="52a29cb4-095e-4b88-8e5b-abe65ecae15b" providerId="ADAL" clId="{B2B382BD-B0A5-45CD-8583-384AE8D74684}" dt="2023-03-03T04:55:32.775" v="355" actId="1076"/>
      <pc:docMkLst>
        <pc:docMk/>
      </pc:docMkLst>
      <pc:sldChg chg="addSp delSp modSp mod">
        <pc:chgData name="Xuanbo" userId="52a29cb4-095e-4b88-8e5b-abe65ecae15b" providerId="ADAL" clId="{B2B382BD-B0A5-45CD-8583-384AE8D74684}" dt="2023-03-03T04:55:32.775" v="355" actId="1076"/>
        <pc:sldMkLst>
          <pc:docMk/>
          <pc:sldMk cId="552668685" sldId="257"/>
        </pc:sldMkLst>
        <pc:spChg chg="mod">
          <ac:chgData name="Xuanbo" userId="52a29cb4-095e-4b88-8e5b-abe65ecae15b" providerId="ADAL" clId="{B2B382BD-B0A5-45CD-8583-384AE8D74684}" dt="2023-03-03T04:55:32.775" v="355" actId="1076"/>
          <ac:spMkLst>
            <pc:docMk/>
            <pc:sldMk cId="552668685" sldId="257"/>
            <ac:spMk id="7" creationId="{8A8512DB-3D28-7985-AF73-D35B05BD1D43}"/>
          </ac:spMkLst>
        </pc:spChg>
        <pc:spChg chg="mod">
          <ac:chgData name="Xuanbo" userId="52a29cb4-095e-4b88-8e5b-abe65ecae15b" providerId="ADAL" clId="{B2B382BD-B0A5-45CD-8583-384AE8D74684}" dt="2023-03-03T04:55:32.775" v="355" actId="1076"/>
          <ac:spMkLst>
            <pc:docMk/>
            <pc:sldMk cId="552668685" sldId="257"/>
            <ac:spMk id="9" creationId="{4536A1E2-19E5-85F2-60D0-8CF11F284471}"/>
          </ac:spMkLst>
        </pc:spChg>
        <pc:spChg chg="mod">
          <ac:chgData name="Xuanbo" userId="52a29cb4-095e-4b88-8e5b-abe65ecae15b" providerId="ADAL" clId="{B2B382BD-B0A5-45CD-8583-384AE8D74684}" dt="2023-03-03T04:55:32.775" v="355" actId="1076"/>
          <ac:spMkLst>
            <pc:docMk/>
            <pc:sldMk cId="552668685" sldId="257"/>
            <ac:spMk id="11" creationId="{8870D315-40E3-0EC2-6D56-E03037F01BA6}"/>
          </ac:spMkLst>
        </pc:spChg>
        <pc:spChg chg="mod">
          <ac:chgData name="Xuanbo" userId="52a29cb4-095e-4b88-8e5b-abe65ecae15b" providerId="ADAL" clId="{B2B382BD-B0A5-45CD-8583-384AE8D74684}" dt="2023-03-03T04:55:32.775" v="355" actId="1076"/>
          <ac:spMkLst>
            <pc:docMk/>
            <pc:sldMk cId="552668685" sldId="257"/>
            <ac:spMk id="17" creationId="{A38F9D7A-3D85-442F-B4DE-D086862C6FF7}"/>
          </ac:spMkLst>
        </pc:spChg>
        <pc:spChg chg="mod">
          <ac:chgData name="Xuanbo" userId="52a29cb4-095e-4b88-8e5b-abe65ecae15b" providerId="ADAL" clId="{B2B382BD-B0A5-45CD-8583-384AE8D74684}" dt="2023-03-03T04:55:32.775" v="355" actId="1076"/>
          <ac:spMkLst>
            <pc:docMk/>
            <pc:sldMk cId="552668685" sldId="257"/>
            <ac:spMk id="18" creationId="{1EAA9979-C218-4DFA-A67E-9A56C9789E18}"/>
          </ac:spMkLst>
        </pc:spChg>
        <pc:spChg chg="del">
          <ac:chgData name="Xuanbo" userId="52a29cb4-095e-4b88-8e5b-abe65ecae15b" providerId="ADAL" clId="{B2B382BD-B0A5-45CD-8583-384AE8D74684}" dt="2023-03-03T04:47:28.254" v="167" actId="478"/>
          <ac:spMkLst>
            <pc:docMk/>
            <pc:sldMk cId="552668685" sldId="257"/>
            <ac:spMk id="20" creationId="{717F7E5E-9D5E-4C1E-9239-B05747CD9A74}"/>
          </ac:spMkLst>
        </pc:spChg>
        <pc:spChg chg="del">
          <ac:chgData name="Xuanbo" userId="52a29cb4-095e-4b88-8e5b-abe65ecae15b" providerId="ADAL" clId="{B2B382BD-B0A5-45CD-8583-384AE8D74684}" dt="2023-03-03T04:47:28.254" v="167" actId="478"/>
          <ac:spMkLst>
            <pc:docMk/>
            <pc:sldMk cId="552668685" sldId="257"/>
            <ac:spMk id="21" creationId="{724DB35E-DC21-4C2A-8FCF-E69414DAB07F}"/>
          </ac:spMkLst>
        </pc:spChg>
        <pc:spChg chg="del">
          <ac:chgData name="Xuanbo" userId="52a29cb4-095e-4b88-8e5b-abe65ecae15b" providerId="ADAL" clId="{B2B382BD-B0A5-45CD-8583-384AE8D74684}" dt="2023-03-03T04:47:28.254" v="167" actId="478"/>
          <ac:spMkLst>
            <pc:docMk/>
            <pc:sldMk cId="552668685" sldId="257"/>
            <ac:spMk id="23" creationId="{3593989F-6325-4E48-BE51-71339184B96F}"/>
          </ac:spMkLst>
        </pc:spChg>
        <pc:spChg chg="mod">
          <ac:chgData name="Xuanbo" userId="52a29cb4-095e-4b88-8e5b-abe65ecae15b" providerId="ADAL" clId="{B2B382BD-B0A5-45CD-8583-384AE8D74684}" dt="2023-03-03T04:47:28.504" v="168"/>
          <ac:spMkLst>
            <pc:docMk/>
            <pc:sldMk cId="552668685" sldId="257"/>
            <ac:spMk id="25" creationId="{6E1E6D13-8F7D-4FBD-A525-511AA15C2BB8}"/>
          </ac:spMkLst>
        </pc:spChg>
        <pc:spChg chg="mod">
          <ac:chgData name="Xuanbo" userId="52a29cb4-095e-4b88-8e5b-abe65ecae15b" providerId="ADAL" clId="{B2B382BD-B0A5-45CD-8583-384AE8D74684}" dt="2023-03-03T04:47:28.504" v="168"/>
          <ac:spMkLst>
            <pc:docMk/>
            <pc:sldMk cId="552668685" sldId="257"/>
            <ac:spMk id="30" creationId="{0F419F74-9051-4458-BAF4-5F6B48E40188}"/>
          </ac:spMkLst>
        </pc:spChg>
        <pc:spChg chg="mod">
          <ac:chgData name="Xuanbo" userId="52a29cb4-095e-4b88-8e5b-abe65ecae15b" providerId="ADAL" clId="{B2B382BD-B0A5-45CD-8583-384AE8D74684}" dt="2023-03-03T04:47:28.504" v="168"/>
          <ac:spMkLst>
            <pc:docMk/>
            <pc:sldMk cId="552668685" sldId="257"/>
            <ac:spMk id="31" creationId="{78DDA874-D4B4-4DF8-A108-19FB95CF321D}"/>
          </ac:spMkLst>
        </pc:spChg>
        <pc:spChg chg="mod">
          <ac:chgData name="Xuanbo" userId="52a29cb4-095e-4b88-8e5b-abe65ecae15b" providerId="ADAL" clId="{B2B382BD-B0A5-45CD-8583-384AE8D74684}" dt="2023-03-03T04:47:28.504" v="168"/>
          <ac:spMkLst>
            <pc:docMk/>
            <pc:sldMk cId="552668685" sldId="257"/>
            <ac:spMk id="32" creationId="{CBF5C632-DA15-40D1-BC28-3082B5D4B755}"/>
          </ac:spMkLst>
        </pc:spChg>
        <pc:grpChg chg="mod">
          <ac:chgData name="Xuanbo" userId="52a29cb4-095e-4b88-8e5b-abe65ecae15b" providerId="ADAL" clId="{B2B382BD-B0A5-45CD-8583-384AE8D74684}" dt="2023-03-03T04:55:32.775" v="355" actId="1076"/>
          <ac:grpSpMkLst>
            <pc:docMk/>
            <pc:sldMk cId="552668685" sldId="257"/>
            <ac:grpSpMk id="2" creationId="{89DA59E5-C499-C8AA-1580-49E9A24F5B35}"/>
          </ac:grpSpMkLst>
        </pc:grpChg>
        <pc:grpChg chg="add del mod">
          <ac:chgData name="Xuanbo" userId="52a29cb4-095e-4b88-8e5b-abe65ecae15b" providerId="ADAL" clId="{B2B382BD-B0A5-45CD-8583-384AE8D74684}" dt="2023-03-03T04:47:30.009" v="169"/>
          <ac:grpSpMkLst>
            <pc:docMk/>
            <pc:sldMk cId="552668685" sldId="257"/>
            <ac:grpSpMk id="24" creationId="{36E99E7A-E971-4948-81A2-9DA7CFB22EEC}"/>
          </ac:grpSpMkLst>
        </pc:grpChg>
        <pc:picChg chg="add mod">
          <ac:chgData name="Xuanbo" userId="52a29cb4-095e-4b88-8e5b-abe65ecae15b" providerId="ADAL" clId="{B2B382BD-B0A5-45CD-8583-384AE8D74684}" dt="2023-03-03T04:47:37.229" v="173" actId="1076"/>
          <ac:picMkLst>
            <pc:docMk/>
            <pc:sldMk cId="552668685" sldId="257"/>
            <ac:picMk id="3" creationId="{512FF9A5-1B3E-45C9-A149-9D30AA715845}"/>
          </ac:picMkLst>
        </pc:picChg>
        <pc:picChg chg="del">
          <ac:chgData name="Xuanbo" userId="52a29cb4-095e-4b88-8e5b-abe65ecae15b" providerId="ADAL" clId="{B2B382BD-B0A5-45CD-8583-384AE8D74684}" dt="2023-03-03T04:47:28.254" v="167" actId="478"/>
          <ac:picMkLst>
            <pc:docMk/>
            <pc:sldMk cId="552668685" sldId="257"/>
            <ac:picMk id="15" creationId="{CF807EC0-E3FC-4A9A-A245-57C5C3F31A49}"/>
          </ac:picMkLst>
        </pc:picChg>
        <pc:picChg chg="del">
          <ac:chgData name="Xuanbo" userId="52a29cb4-095e-4b88-8e5b-abe65ecae15b" providerId="ADAL" clId="{B2B382BD-B0A5-45CD-8583-384AE8D74684}" dt="2023-03-03T04:47:28.254" v="167" actId="478"/>
          <ac:picMkLst>
            <pc:docMk/>
            <pc:sldMk cId="552668685" sldId="257"/>
            <ac:picMk id="16" creationId="{9E08D50D-143D-4559-8E72-9C1D45101061}"/>
          </ac:picMkLst>
        </pc:picChg>
        <pc:picChg chg="del">
          <ac:chgData name="Xuanbo" userId="52a29cb4-095e-4b88-8e5b-abe65ecae15b" providerId="ADAL" clId="{B2B382BD-B0A5-45CD-8583-384AE8D74684}" dt="2023-03-03T04:47:28.254" v="167" actId="478"/>
          <ac:picMkLst>
            <pc:docMk/>
            <pc:sldMk cId="552668685" sldId="257"/>
            <ac:picMk id="19" creationId="{39E13BE7-4CFD-4D3D-AA3F-6314F348D0D8}"/>
          </ac:picMkLst>
        </pc:picChg>
        <pc:picChg chg="mod">
          <ac:chgData name="Xuanbo" userId="52a29cb4-095e-4b88-8e5b-abe65ecae15b" providerId="ADAL" clId="{B2B382BD-B0A5-45CD-8583-384AE8D74684}" dt="2023-03-03T04:47:28.504" v="168"/>
          <ac:picMkLst>
            <pc:docMk/>
            <pc:sldMk cId="552668685" sldId="257"/>
            <ac:picMk id="26" creationId="{75AC29F7-A332-4752-8A58-AC510B2E06E7}"/>
          </ac:picMkLst>
        </pc:picChg>
        <pc:picChg chg="mod">
          <ac:chgData name="Xuanbo" userId="52a29cb4-095e-4b88-8e5b-abe65ecae15b" providerId="ADAL" clId="{B2B382BD-B0A5-45CD-8583-384AE8D74684}" dt="2023-03-03T04:47:28.504" v="168"/>
          <ac:picMkLst>
            <pc:docMk/>
            <pc:sldMk cId="552668685" sldId="257"/>
            <ac:picMk id="27" creationId="{2ACE049E-B1D6-4011-9EA3-AD5E9312A83F}"/>
          </ac:picMkLst>
        </pc:picChg>
        <pc:picChg chg="mod">
          <ac:chgData name="Xuanbo" userId="52a29cb4-095e-4b88-8e5b-abe65ecae15b" providerId="ADAL" clId="{B2B382BD-B0A5-45CD-8583-384AE8D74684}" dt="2023-03-03T04:47:28.504" v="168"/>
          <ac:picMkLst>
            <pc:docMk/>
            <pc:sldMk cId="552668685" sldId="257"/>
            <ac:picMk id="28" creationId="{76A81F6A-5428-4E06-A43C-DFCEEE9C3174}"/>
          </ac:picMkLst>
        </pc:picChg>
        <pc:picChg chg="mod">
          <ac:chgData name="Xuanbo" userId="52a29cb4-095e-4b88-8e5b-abe65ecae15b" providerId="ADAL" clId="{B2B382BD-B0A5-45CD-8583-384AE8D74684}" dt="2023-03-03T04:47:28.504" v="168"/>
          <ac:picMkLst>
            <pc:docMk/>
            <pc:sldMk cId="552668685" sldId="257"/>
            <ac:picMk id="29" creationId="{777E78C3-A74B-45F2-920A-2E3D8DC3E995}"/>
          </ac:picMkLst>
        </pc:picChg>
        <pc:cxnChg chg="mod">
          <ac:chgData name="Xuanbo" userId="52a29cb4-095e-4b88-8e5b-abe65ecae15b" providerId="ADAL" clId="{B2B382BD-B0A5-45CD-8583-384AE8D74684}" dt="2023-03-03T04:47:42.340" v="174" actId="1076"/>
          <ac:cxnSpMkLst>
            <pc:docMk/>
            <pc:sldMk cId="552668685" sldId="257"/>
            <ac:cxnSpMk id="22" creationId="{10641A20-2F44-4635-9055-AFB038B2D9AC}"/>
          </ac:cxnSpMkLst>
        </pc:cxnChg>
      </pc:sldChg>
      <pc:sldChg chg="add del">
        <pc:chgData name="Xuanbo" userId="52a29cb4-095e-4b88-8e5b-abe65ecae15b" providerId="ADAL" clId="{B2B382BD-B0A5-45CD-8583-384AE8D74684}" dt="2023-03-03T04:13:37.226" v="59" actId="2696"/>
        <pc:sldMkLst>
          <pc:docMk/>
          <pc:sldMk cId="2521337418" sldId="275"/>
        </pc:sldMkLst>
      </pc:sldChg>
      <pc:sldChg chg="addSp delSp modSp mod">
        <pc:chgData name="Xuanbo" userId="52a29cb4-095e-4b88-8e5b-abe65ecae15b" providerId="ADAL" clId="{B2B382BD-B0A5-45CD-8583-384AE8D74684}" dt="2023-03-03T04:47:52.294" v="180" actId="1076"/>
        <pc:sldMkLst>
          <pc:docMk/>
          <pc:sldMk cId="2579405120" sldId="278"/>
        </pc:sldMkLst>
        <pc:spChg chg="mod">
          <ac:chgData name="Xuanbo" userId="52a29cb4-095e-4b88-8e5b-abe65ecae15b" providerId="ADAL" clId="{B2B382BD-B0A5-45CD-8583-384AE8D74684}" dt="2023-03-03T04:46:44.663" v="147" actId="20577"/>
          <ac:spMkLst>
            <pc:docMk/>
            <pc:sldMk cId="2579405120" sldId="278"/>
            <ac:spMk id="10" creationId="{D756342A-43F3-4142-A0AD-A65E1882C576}"/>
          </ac:spMkLst>
        </pc:spChg>
        <pc:spChg chg="del">
          <ac:chgData name="Xuanbo" userId="52a29cb4-095e-4b88-8e5b-abe65ecae15b" providerId="ADAL" clId="{B2B382BD-B0A5-45CD-8583-384AE8D74684}" dt="2023-03-03T04:47:45.636" v="175" actId="478"/>
          <ac:spMkLst>
            <pc:docMk/>
            <pc:sldMk cId="2579405120" sldId="278"/>
            <ac:spMk id="14" creationId="{5DB328D9-C9FF-42D7-900D-96F86442A67C}"/>
          </ac:spMkLst>
        </pc:spChg>
        <pc:spChg chg="del">
          <ac:chgData name="Xuanbo" userId="52a29cb4-095e-4b88-8e5b-abe65ecae15b" providerId="ADAL" clId="{B2B382BD-B0A5-45CD-8583-384AE8D74684}" dt="2023-03-03T04:47:45.636" v="175" actId="478"/>
          <ac:spMkLst>
            <pc:docMk/>
            <pc:sldMk cId="2579405120" sldId="278"/>
            <ac:spMk id="15" creationId="{ECADC96D-DA2D-4183-86DF-BD9374E30A9B}"/>
          </ac:spMkLst>
        </pc:spChg>
        <pc:spChg chg="del">
          <ac:chgData name="Xuanbo" userId="52a29cb4-095e-4b88-8e5b-abe65ecae15b" providerId="ADAL" clId="{B2B382BD-B0A5-45CD-8583-384AE8D74684}" dt="2023-03-03T04:47:45.636" v="175" actId="478"/>
          <ac:spMkLst>
            <pc:docMk/>
            <pc:sldMk cId="2579405120" sldId="278"/>
            <ac:spMk id="16" creationId="{A39059D6-37C3-4106-8BAF-F632C27D10D8}"/>
          </ac:spMkLst>
        </pc:spChg>
        <pc:spChg chg="mod">
          <ac:chgData name="Xuanbo" userId="52a29cb4-095e-4b88-8e5b-abe65ecae15b" providerId="ADAL" clId="{B2B382BD-B0A5-45CD-8583-384AE8D74684}" dt="2023-03-03T04:47:45.964" v="176"/>
          <ac:spMkLst>
            <pc:docMk/>
            <pc:sldMk cId="2579405120" sldId="278"/>
            <ac:spMk id="19" creationId="{79D20327-C885-4809-800B-57423EADBF93}"/>
          </ac:spMkLst>
        </pc:spChg>
        <pc:spChg chg="mod">
          <ac:chgData name="Xuanbo" userId="52a29cb4-095e-4b88-8e5b-abe65ecae15b" providerId="ADAL" clId="{B2B382BD-B0A5-45CD-8583-384AE8D74684}" dt="2023-03-03T04:47:45.964" v="176"/>
          <ac:spMkLst>
            <pc:docMk/>
            <pc:sldMk cId="2579405120" sldId="278"/>
            <ac:spMk id="24" creationId="{BA292461-B273-4AC1-AD72-CBD951A24CEE}"/>
          </ac:spMkLst>
        </pc:spChg>
        <pc:spChg chg="mod">
          <ac:chgData name="Xuanbo" userId="52a29cb4-095e-4b88-8e5b-abe65ecae15b" providerId="ADAL" clId="{B2B382BD-B0A5-45CD-8583-384AE8D74684}" dt="2023-03-03T04:47:45.964" v="176"/>
          <ac:spMkLst>
            <pc:docMk/>
            <pc:sldMk cId="2579405120" sldId="278"/>
            <ac:spMk id="25" creationId="{BDEA6A5D-7777-44AC-ABC1-E135DC63D530}"/>
          </ac:spMkLst>
        </pc:spChg>
        <pc:spChg chg="mod">
          <ac:chgData name="Xuanbo" userId="52a29cb4-095e-4b88-8e5b-abe65ecae15b" providerId="ADAL" clId="{B2B382BD-B0A5-45CD-8583-384AE8D74684}" dt="2023-03-03T04:47:45.964" v="176"/>
          <ac:spMkLst>
            <pc:docMk/>
            <pc:sldMk cId="2579405120" sldId="278"/>
            <ac:spMk id="26" creationId="{28A8EEB9-903C-41A9-AD0E-DA890CCEDB94}"/>
          </ac:spMkLst>
        </pc:spChg>
        <pc:grpChg chg="add del mod">
          <ac:chgData name="Xuanbo" userId="52a29cb4-095e-4b88-8e5b-abe65ecae15b" providerId="ADAL" clId="{B2B382BD-B0A5-45CD-8583-384AE8D74684}" dt="2023-03-03T04:47:47.372" v="177"/>
          <ac:grpSpMkLst>
            <pc:docMk/>
            <pc:sldMk cId="2579405120" sldId="278"/>
            <ac:grpSpMk id="18" creationId="{C6F8522D-34AD-4508-8632-C8DD743E2DE4}"/>
          </ac:grpSpMkLst>
        </pc:grpChg>
        <pc:picChg chg="add mod">
          <ac:chgData name="Xuanbo" userId="52a29cb4-095e-4b88-8e5b-abe65ecae15b" providerId="ADAL" clId="{B2B382BD-B0A5-45CD-8583-384AE8D74684}" dt="2023-03-03T04:47:52.294" v="180" actId="1076"/>
          <ac:picMkLst>
            <pc:docMk/>
            <pc:sldMk cId="2579405120" sldId="278"/>
            <ac:picMk id="2" creationId="{E1D9E642-7D80-4735-B993-0CA133FAFCB3}"/>
          </ac:picMkLst>
        </pc:picChg>
        <pc:picChg chg="del">
          <ac:chgData name="Xuanbo" userId="52a29cb4-095e-4b88-8e5b-abe65ecae15b" providerId="ADAL" clId="{B2B382BD-B0A5-45CD-8583-384AE8D74684}" dt="2023-03-03T04:47:45.636" v="175" actId="478"/>
          <ac:picMkLst>
            <pc:docMk/>
            <pc:sldMk cId="2579405120" sldId="278"/>
            <ac:picMk id="11" creationId="{DB101BE5-B403-4E87-99E0-C92708A7756F}"/>
          </ac:picMkLst>
        </pc:picChg>
        <pc:picChg chg="del">
          <ac:chgData name="Xuanbo" userId="52a29cb4-095e-4b88-8e5b-abe65ecae15b" providerId="ADAL" clId="{B2B382BD-B0A5-45CD-8583-384AE8D74684}" dt="2023-03-03T04:47:45.636" v="175" actId="478"/>
          <ac:picMkLst>
            <pc:docMk/>
            <pc:sldMk cId="2579405120" sldId="278"/>
            <ac:picMk id="12" creationId="{EB10B2C5-72F3-4B16-98C2-649F39CD5DA3}"/>
          </ac:picMkLst>
        </pc:picChg>
        <pc:picChg chg="del">
          <ac:chgData name="Xuanbo" userId="52a29cb4-095e-4b88-8e5b-abe65ecae15b" providerId="ADAL" clId="{B2B382BD-B0A5-45CD-8583-384AE8D74684}" dt="2023-03-03T04:47:45.636" v="175" actId="478"/>
          <ac:picMkLst>
            <pc:docMk/>
            <pc:sldMk cId="2579405120" sldId="278"/>
            <ac:picMk id="13" creationId="{79E229B5-2B30-495B-871D-EA8A284E341F}"/>
          </ac:picMkLst>
        </pc:picChg>
        <pc:picChg chg="mod">
          <ac:chgData name="Xuanbo" userId="52a29cb4-095e-4b88-8e5b-abe65ecae15b" providerId="ADAL" clId="{B2B382BD-B0A5-45CD-8583-384AE8D74684}" dt="2023-03-03T04:47:45.964" v="176"/>
          <ac:picMkLst>
            <pc:docMk/>
            <pc:sldMk cId="2579405120" sldId="278"/>
            <ac:picMk id="20" creationId="{3B2E72A2-A391-443B-91C1-4614493088D3}"/>
          </ac:picMkLst>
        </pc:picChg>
        <pc:picChg chg="mod">
          <ac:chgData name="Xuanbo" userId="52a29cb4-095e-4b88-8e5b-abe65ecae15b" providerId="ADAL" clId="{B2B382BD-B0A5-45CD-8583-384AE8D74684}" dt="2023-03-03T04:47:45.964" v="176"/>
          <ac:picMkLst>
            <pc:docMk/>
            <pc:sldMk cId="2579405120" sldId="278"/>
            <ac:picMk id="21" creationId="{D6A9E63E-1BCA-46F2-9445-92E2D2F51BD6}"/>
          </ac:picMkLst>
        </pc:picChg>
        <pc:picChg chg="mod">
          <ac:chgData name="Xuanbo" userId="52a29cb4-095e-4b88-8e5b-abe65ecae15b" providerId="ADAL" clId="{B2B382BD-B0A5-45CD-8583-384AE8D74684}" dt="2023-03-03T04:47:45.964" v="176"/>
          <ac:picMkLst>
            <pc:docMk/>
            <pc:sldMk cId="2579405120" sldId="278"/>
            <ac:picMk id="22" creationId="{07740AEE-876D-487B-A7E8-59714B8C40B4}"/>
          </ac:picMkLst>
        </pc:picChg>
        <pc:picChg chg="mod">
          <ac:chgData name="Xuanbo" userId="52a29cb4-095e-4b88-8e5b-abe65ecae15b" providerId="ADAL" clId="{B2B382BD-B0A5-45CD-8583-384AE8D74684}" dt="2023-03-03T04:47:45.964" v="176"/>
          <ac:picMkLst>
            <pc:docMk/>
            <pc:sldMk cId="2579405120" sldId="278"/>
            <ac:picMk id="23" creationId="{834DECF1-C983-4DB9-AF04-673AF08F4FBA}"/>
          </ac:picMkLst>
        </pc:picChg>
      </pc:sldChg>
      <pc:sldChg chg="del">
        <pc:chgData name="Xuanbo" userId="52a29cb4-095e-4b88-8e5b-abe65ecae15b" providerId="ADAL" clId="{B2B382BD-B0A5-45CD-8583-384AE8D74684}" dt="2023-03-03T04:46:09.364" v="131" actId="2696"/>
        <pc:sldMkLst>
          <pc:docMk/>
          <pc:sldMk cId="3937262370" sldId="281"/>
        </pc:sldMkLst>
      </pc:sldChg>
      <pc:sldChg chg="add del">
        <pc:chgData name="Xuanbo" userId="52a29cb4-095e-4b88-8e5b-abe65ecae15b" providerId="ADAL" clId="{B2B382BD-B0A5-45CD-8583-384AE8D74684}" dt="2023-03-03T04:13:37.226" v="59" actId="2696"/>
        <pc:sldMkLst>
          <pc:docMk/>
          <pc:sldMk cId="3205100391" sldId="285"/>
        </pc:sldMkLst>
      </pc:sldChg>
      <pc:sldChg chg="add del">
        <pc:chgData name="Xuanbo" userId="52a29cb4-095e-4b88-8e5b-abe65ecae15b" providerId="ADAL" clId="{B2B382BD-B0A5-45CD-8583-384AE8D74684}" dt="2023-03-03T04:13:37.226" v="59" actId="2696"/>
        <pc:sldMkLst>
          <pc:docMk/>
          <pc:sldMk cId="3659128109" sldId="286"/>
        </pc:sldMkLst>
      </pc:sldChg>
      <pc:sldChg chg="add del">
        <pc:chgData name="Xuanbo" userId="52a29cb4-095e-4b88-8e5b-abe65ecae15b" providerId="ADAL" clId="{B2B382BD-B0A5-45CD-8583-384AE8D74684}" dt="2023-03-03T04:13:37.226" v="59" actId="2696"/>
        <pc:sldMkLst>
          <pc:docMk/>
          <pc:sldMk cId="1638628009" sldId="287"/>
        </pc:sldMkLst>
      </pc:sldChg>
      <pc:sldChg chg="add del">
        <pc:chgData name="Xuanbo" userId="52a29cb4-095e-4b88-8e5b-abe65ecae15b" providerId="ADAL" clId="{B2B382BD-B0A5-45CD-8583-384AE8D74684}" dt="2023-03-03T04:13:37.226" v="59" actId="2696"/>
        <pc:sldMkLst>
          <pc:docMk/>
          <pc:sldMk cId="40255601" sldId="288"/>
        </pc:sldMkLst>
      </pc:sldChg>
      <pc:sldChg chg="add del">
        <pc:chgData name="Xuanbo" userId="52a29cb4-095e-4b88-8e5b-abe65ecae15b" providerId="ADAL" clId="{B2B382BD-B0A5-45CD-8583-384AE8D74684}" dt="2023-03-03T04:13:37.226" v="59" actId="2696"/>
        <pc:sldMkLst>
          <pc:docMk/>
          <pc:sldMk cId="1977343308" sldId="289"/>
        </pc:sldMkLst>
      </pc:sldChg>
      <pc:sldChg chg="add del">
        <pc:chgData name="Xuanbo" userId="52a29cb4-095e-4b88-8e5b-abe65ecae15b" providerId="ADAL" clId="{B2B382BD-B0A5-45CD-8583-384AE8D74684}" dt="2023-03-03T04:13:37.226" v="59" actId="2696"/>
        <pc:sldMkLst>
          <pc:docMk/>
          <pc:sldMk cId="533808150" sldId="290"/>
        </pc:sldMkLst>
      </pc:sldChg>
      <pc:sldChg chg="add del">
        <pc:chgData name="Xuanbo" userId="52a29cb4-095e-4b88-8e5b-abe65ecae15b" providerId="ADAL" clId="{B2B382BD-B0A5-45CD-8583-384AE8D74684}" dt="2023-03-03T04:13:37.226" v="59" actId="2696"/>
        <pc:sldMkLst>
          <pc:docMk/>
          <pc:sldMk cId="1666293371" sldId="292"/>
        </pc:sldMkLst>
      </pc:sldChg>
      <pc:sldChg chg="add del">
        <pc:chgData name="Xuanbo" userId="52a29cb4-095e-4b88-8e5b-abe65ecae15b" providerId="ADAL" clId="{B2B382BD-B0A5-45CD-8583-384AE8D74684}" dt="2023-03-03T04:13:37.226" v="59" actId="2696"/>
        <pc:sldMkLst>
          <pc:docMk/>
          <pc:sldMk cId="1107692870" sldId="294"/>
        </pc:sldMkLst>
      </pc:sldChg>
      <pc:sldChg chg="add del">
        <pc:chgData name="Xuanbo" userId="52a29cb4-095e-4b88-8e5b-abe65ecae15b" providerId="ADAL" clId="{B2B382BD-B0A5-45CD-8583-384AE8D74684}" dt="2023-03-03T04:13:37.226" v="59" actId="2696"/>
        <pc:sldMkLst>
          <pc:docMk/>
          <pc:sldMk cId="1081454568" sldId="295"/>
        </pc:sldMkLst>
      </pc:sldChg>
      <pc:sldChg chg="del">
        <pc:chgData name="Xuanbo" userId="52a29cb4-095e-4b88-8e5b-abe65ecae15b" providerId="ADAL" clId="{B2B382BD-B0A5-45CD-8583-384AE8D74684}" dt="2023-03-02T22:45:24.964" v="29" actId="2696"/>
        <pc:sldMkLst>
          <pc:docMk/>
          <pc:sldMk cId="2862118254" sldId="296"/>
        </pc:sldMkLst>
      </pc:sldChg>
      <pc:sldChg chg="addSp delSp modSp mod">
        <pc:chgData name="Xuanbo" userId="52a29cb4-095e-4b88-8e5b-abe65ecae15b" providerId="ADAL" clId="{B2B382BD-B0A5-45CD-8583-384AE8D74684}" dt="2023-03-02T22:54:59.810" v="56" actId="1076"/>
        <pc:sldMkLst>
          <pc:docMk/>
          <pc:sldMk cId="1106058793" sldId="297"/>
        </pc:sldMkLst>
        <pc:spChg chg="mod">
          <ac:chgData name="Xuanbo" userId="52a29cb4-095e-4b88-8e5b-abe65ecae15b" providerId="ADAL" clId="{B2B382BD-B0A5-45CD-8583-384AE8D74684}" dt="2023-03-02T22:46:39.988" v="41" actId="20577"/>
          <ac:spMkLst>
            <pc:docMk/>
            <pc:sldMk cId="1106058793" sldId="297"/>
            <ac:spMk id="8" creationId="{D0BDE7D5-95A2-4EB2-AE5B-A491BEFE5C1F}"/>
          </ac:spMkLst>
        </pc:spChg>
        <pc:spChg chg="add mod">
          <ac:chgData name="Xuanbo" userId="52a29cb4-095e-4b88-8e5b-abe65ecae15b" providerId="ADAL" clId="{B2B382BD-B0A5-45CD-8583-384AE8D74684}" dt="2023-03-02T22:47:00.231" v="51" actId="14100"/>
          <ac:spMkLst>
            <pc:docMk/>
            <pc:sldMk cId="1106058793" sldId="297"/>
            <ac:spMk id="9" creationId="{46AC14D4-E837-47CB-9BE6-6EAA80D25BCB}"/>
          </ac:spMkLst>
        </pc:spChg>
        <pc:spChg chg="del">
          <ac:chgData name="Xuanbo" userId="52a29cb4-095e-4b88-8e5b-abe65ecae15b" providerId="ADAL" clId="{B2B382BD-B0A5-45CD-8583-384AE8D74684}" dt="2023-03-02T22:46:42.886" v="42" actId="478"/>
          <ac:spMkLst>
            <pc:docMk/>
            <pc:sldMk cId="1106058793" sldId="297"/>
            <ac:spMk id="11" creationId="{2D62B4E5-7F6C-4698-9AC4-5CEC9E5B999F}"/>
          </ac:spMkLst>
        </pc:spChg>
        <pc:picChg chg="add del">
          <ac:chgData name="Xuanbo" userId="52a29cb4-095e-4b88-8e5b-abe65ecae15b" providerId="ADAL" clId="{B2B382BD-B0A5-45CD-8583-384AE8D74684}" dt="2023-03-02T22:54:48.714" v="53" actId="22"/>
          <ac:picMkLst>
            <pc:docMk/>
            <pc:sldMk cId="1106058793" sldId="297"/>
            <ac:picMk id="3" creationId="{BD0E52EC-5CD3-4006-A77A-E2BB2D5168CD}"/>
          </ac:picMkLst>
        </pc:picChg>
        <pc:picChg chg="add mod">
          <ac:chgData name="Xuanbo" userId="52a29cb4-095e-4b88-8e5b-abe65ecae15b" providerId="ADAL" clId="{B2B382BD-B0A5-45CD-8583-384AE8D74684}" dt="2023-03-02T22:54:59.810" v="56" actId="1076"/>
          <ac:picMkLst>
            <pc:docMk/>
            <pc:sldMk cId="1106058793" sldId="297"/>
            <ac:picMk id="5" creationId="{184F6864-B8CC-4DD1-A332-4A2DD1E6AC2F}"/>
          </ac:picMkLst>
        </pc:picChg>
        <pc:picChg chg="del">
          <ac:chgData name="Xuanbo" userId="52a29cb4-095e-4b88-8e5b-abe65ecae15b" providerId="ADAL" clId="{B2B382BD-B0A5-45CD-8583-384AE8D74684}" dt="2023-03-02T22:46:42.886" v="42" actId="478"/>
          <ac:picMkLst>
            <pc:docMk/>
            <pc:sldMk cId="1106058793" sldId="297"/>
            <ac:picMk id="7" creationId="{9B398B61-B7BF-4534-BF56-F3C7DB0F2C37}"/>
          </ac:picMkLst>
        </pc:picChg>
        <pc:picChg chg="del">
          <ac:chgData name="Xuanbo" userId="52a29cb4-095e-4b88-8e5b-abe65ecae15b" providerId="ADAL" clId="{B2B382BD-B0A5-45CD-8583-384AE8D74684}" dt="2023-03-02T22:46:42.886" v="42" actId="478"/>
          <ac:picMkLst>
            <pc:docMk/>
            <pc:sldMk cId="1106058793" sldId="297"/>
            <ac:picMk id="10" creationId="{18D6A8AA-8DDB-470A-ABC5-DAF7D63A3F76}"/>
          </ac:picMkLst>
        </pc:picChg>
      </pc:sldChg>
      <pc:sldChg chg="add del">
        <pc:chgData name="Xuanbo" userId="52a29cb4-095e-4b88-8e5b-abe65ecae15b" providerId="ADAL" clId="{B2B382BD-B0A5-45CD-8583-384AE8D74684}" dt="2023-03-03T04:13:37.226" v="59" actId="2696"/>
        <pc:sldMkLst>
          <pc:docMk/>
          <pc:sldMk cId="3869227129" sldId="299"/>
        </pc:sldMkLst>
      </pc:sldChg>
      <pc:sldChg chg="add del">
        <pc:chgData name="Xuanbo" userId="52a29cb4-095e-4b88-8e5b-abe65ecae15b" providerId="ADAL" clId="{B2B382BD-B0A5-45CD-8583-384AE8D74684}" dt="2023-03-03T04:13:37.226" v="59" actId="2696"/>
        <pc:sldMkLst>
          <pc:docMk/>
          <pc:sldMk cId="1652304468" sldId="302"/>
        </pc:sldMkLst>
      </pc:sldChg>
      <pc:sldChg chg="modSp add del mod">
        <pc:chgData name="Xuanbo" userId="52a29cb4-095e-4b88-8e5b-abe65ecae15b" providerId="ADAL" clId="{B2B382BD-B0A5-45CD-8583-384AE8D74684}" dt="2023-03-03T04:13:37.226" v="59" actId="2696"/>
        <pc:sldMkLst>
          <pc:docMk/>
          <pc:sldMk cId="1491354878" sldId="303"/>
        </pc:sldMkLst>
        <pc:spChg chg="mod">
          <ac:chgData name="Xuanbo" userId="52a29cb4-095e-4b88-8e5b-abe65ecae15b" providerId="ADAL" clId="{B2B382BD-B0A5-45CD-8583-384AE8D74684}" dt="2023-03-02T21:09:37.142" v="1" actId="1076"/>
          <ac:spMkLst>
            <pc:docMk/>
            <pc:sldMk cId="1491354878" sldId="303"/>
            <ac:spMk id="6" creationId="{908FF01E-7D5F-4F30-A24C-8E4451A42D66}"/>
          </ac:spMkLst>
        </pc:spChg>
        <pc:picChg chg="mod">
          <ac:chgData name="Xuanbo" userId="52a29cb4-095e-4b88-8e5b-abe65ecae15b" providerId="ADAL" clId="{B2B382BD-B0A5-45CD-8583-384AE8D74684}" dt="2023-03-02T21:09:37.142" v="1" actId="1076"/>
          <ac:picMkLst>
            <pc:docMk/>
            <pc:sldMk cId="1491354878" sldId="303"/>
            <ac:picMk id="4" creationId="{C59E300E-B481-4997-A5C7-0812486C2011}"/>
          </ac:picMkLst>
        </pc:picChg>
      </pc:sldChg>
      <pc:sldChg chg="addSp delSp modSp mod ord setBg">
        <pc:chgData name="Xuanbo" userId="52a29cb4-095e-4b88-8e5b-abe65ecae15b" providerId="ADAL" clId="{B2B382BD-B0A5-45CD-8583-384AE8D74684}" dt="2023-03-03T04:55:14.479" v="354" actId="20577"/>
        <pc:sldMkLst>
          <pc:docMk/>
          <pc:sldMk cId="77921929" sldId="304"/>
        </pc:sldMkLst>
        <pc:spChg chg="mod">
          <ac:chgData name="Xuanbo" userId="52a29cb4-095e-4b88-8e5b-abe65ecae15b" providerId="ADAL" clId="{B2B382BD-B0A5-45CD-8583-384AE8D74684}" dt="2023-03-03T04:48:56.915" v="192" actId="20577"/>
          <ac:spMkLst>
            <pc:docMk/>
            <pc:sldMk cId="77921929" sldId="304"/>
            <ac:spMk id="7" creationId="{7D6C4428-B079-4976-BC75-D390EBA39177}"/>
          </ac:spMkLst>
        </pc:spChg>
        <pc:spChg chg="del">
          <ac:chgData name="Xuanbo" userId="52a29cb4-095e-4b88-8e5b-abe65ecae15b" providerId="ADAL" clId="{B2B382BD-B0A5-45CD-8583-384AE8D74684}" dt="2023-03-03T04:13:41.386" v="60" actId="21"/>
          <ac:spMkLst>
            <pc:docMk/>
            <pc:sldMk cId="77921929" sldId="304"/>
            <ac:spMk id="9" creationId="{1EE14B33-DD0D-49A9-B765-35C60DD4D997}"/>
          </ac:spMkLst>
        </pc:spChg>
        <pc:spChg chg="del">
          <ac:chgData name="Xuanbo" userId="52a29cb4-095e-4b88-8e5b-abe65ecae15b" providerId="ADAL" clId="{B2B382BD-B0A5-45CD-8583-384AE8D74684}" dt="2023-03-03T04:13:48.325" v="63" actId="21"/>
          <ac:spMkLst>
            <pc:docMk/>
            <pc:sldMk cId="77921929" sldId="304"/>
            <ac:spMk id="10" creationId="{387660EF-B3E0-4459-8CB5-D6165BB6370E}"/>
          </ac:spMkLst>
        </pc:spChg>
        <pc:spChg chg="del">
          <ac:chgData name="Xuanbo" userId="52a29cb4-095e-4b88-8e5b-abe65ecae15b" providerId="ADAL" clId="{B2B382BD-B0A5-45CD-8583-384AE8D74684}" dt="2023-03-03T04:13:50.672" v="64" actId="21"/>
          <ac:spMkLst>
            <pc:docMk/>
            <pc:sldMk cId="77921929" sldId="304"/>
            <ac:spMk id="15" creationId="{E845C7BB-42E1-42F5-A626-7C2C8A385F14}"/>
          </ac:spMkLst>
        </pc:spChg>
        <pc:spChg chg="mod">
          <ac:chgData name="Xuanbo" userId="52a29cb4-095e-4b88-8e5b-abe65ecae15b" providerId="ADAL" clId="{B2B382BD-B0A5-45CD-8583-384AE8D74684}" dt="2023-03-03T04:47:23.473" v="166" actId="164"/>
          <ac:spMkLst>
            <pc:docMk/>
            <pc:sldMk cId="77921929" sldId="304"/>
            <ac:spMk id="16" creationId="{23E3D580-9066-44CD-861E-2344E6A4B18D}"/>
          </ac:spMkLst>
        </pc:spChg>
        <pc:spChg chg="del">
          <ac:chgData name="Xuanbo" userId="52a29cb4-095e-4b88-8e5b-abe65ecae15b" providerId="ADAL" clId="{B2B382BD-B0A5-45CD-8583-384AE8D74684}" dt="2023-03-03T04:13:47.034" v="62" actId="21"/>
          <ac:spMkLst>
            <pc:docMk/>
            <pc:sldMk cId="77921929" sldId="304"/>
            <ac:spMk id="17" creationId="{078C1AFB-4F54-4FD8-9A10-AE411D388787}"/>
          </ac:spMkLst>
        </pc:spChg>
        <pc:spChg chg="del">
          <ac:chgData name="Xuanbo" userId="52a29cb4-095e-4b88-8e5b-abe65ecae15b" providerId="ADAL" clId="{B2B382BD-B0A5-45CD-8583-384AE8D74684}" dt="2023-03-03T04:46:53.742" v="148" actId="21"/>
          <ac:spMkLst>
            <pc:docMk/>
            <pc:sldMk cId="77921929" sldId="304"/>
            <ac:spMk id="20" creationId="{F8B8850E-F761-457F-AAC1-6C0BB561880B}"/>
          </ac:spMkLst>
        </pc:spChg>
        <pc:spChg chg="add mod">
          <ac:chgData name="Xuanbo" userId="52a29cb4-095e-4b88-8e5b-abe65ecae15b" providerId="ADAL" clId="{B2B382BD-B0A5-45CD-8583-384AE8D74684}" dt="2023-03-03T04:53:01.517" v="287" actId="21"/>
          <ac:spMkLst>
            <pc:docMk/>
            <pc:sldMk cId="77921929" sldId="304"/>
            <ac:spMk id="22" creationId="{9F295E00-389D-44BA-9F8D-29899EAF44AD}"/>
          </ac:spMkLst>
        </pc:spChg>
        <pc:spChg chg="del">
          <ac:chgData name="Xuanbo" userId="52a29cb4-095e-4b88-8e5b-abe65ecae15b" providerId="ADAL" clId="{B2B382BD-B0A5-45CD-8583-384AE8D74684}" dt="2023-03-03T04:13:41.386" v="60" actId="21"/>
          <ac:spMkLst>
            <pc:docMk/>
            <pc:sldMk cId="77921929" sldId="304"/>
            <ac:spMk id="27" creationId="{12256F4D-90E9-4296-8E86-AC1A53A6498E}"/>
          </ac:spMkLst>
        </pc:spChg>
        <pc:spChg chg="del">
          <ac:chgData name="Xuanbo" userId="52a29cb4-095e-4b88-8e5b-abe65ecae15b" providerId="ADAL" clId="{B2B382BD-B0A5-45CD-8583-384AE8D74684}" dt="2023-03-03T04:13:41.386" v="60" actId="21"/>
          <ac:spMkLst>
            <pc:docMk/>
            <pc:sldMk cId="77921929" sldId="304"/>
            <ac:spMk id="28" creationId="{06C2399A-171F-44FA-AB3B-B294C7BA936A}"/>
          </ac:spMkLst>
        </pc:spChg>
        <pc:spChg chg="del">
          <ac:chgData name="Xuanbo" userId="52a29cb4-095e-4b88-8e5b-abe65ecae15b" providerId="ADAL" clId="{B2B382BD-B0A5-45CD-8583-384AE8D74684}" dt="2023-03-03T04:13:41.386" v="60" actId="21"/>
          <ac:spMkLst>
            <pc:docMk/>
            <pc:sldMk cId="77921929" sldId="304"/>
            <ac:spMk id="29" creationId="{1111BD50-B5CA-4E08-859A-60749DA6171E}"/>
          </ac:spMkLst>
        </pc:spChg>
        <pc:spChg chg="del">
          <ac:chgData name="Xuanbo" userId="52a29cb4-095e-4b88-8e5b-abe65ecae15b" providerId="ADAL" clId="{B2B382BD-B0A5-45CD-8583-384AE8D74684}" dt="2023-03-03T04:13:44.512" v="61" actId="21"/>
          <ac:spMkLst>
            <pc:docMk/>
            <pc:sldMk cId="77921929" sldId="304"/>
            <ac:spMk id="31" creationId="{F093E637-19D8-47F1-BDAE-8FD07DE8B01C}"/>
          </ac:spMkLst>
        </pc:spChg>
        <pc:spChg chg="del">
          <ac:chgData name="Xuanbo" userId="52a29cb4-095e-4b88-8e5b-abe65ecae15b" providerId="ADAL" clId="{B2B382BD-B0A5-45CD-8583-384AE8D74684}" dt="2023-03-03T04:13:41.386" v="60" actId="21"/>
          <ac:spMkLst>
            <pc:docMk/>
            <pc:sldMk cId="77921929" sldId="304"/>
            <ac:spMk id="32" creationId="{DAED7F69-5E08-44BB-8618-C79D7C8B7964}"/>
          </ac:spMkLst>
        </pc:spChg>
        <pc:spChg chg="add mod">
          <ac:chgData name="Xuanbo" userId="52a29cb4-095e-4b88-8e5b-abe65ecae15b" providerId="ADAL" clId="{B2B382BD-B0A5-45CD-8583-384AE8D74684}" dt="2023-03-03T04:47:23.473" v="166" actId="164"/>
          <ac:spMkLst>
            <pc:docMk/>
            <pc:sldMk cId="77921929" sldId="304"/>
            <ac:spMk id="33" creationId="{7002820E-7C50-4F0D-BBB6-9462D2E55C90}"/>
          </ac:spMkLst>
        </pc:spChg>
        <pc:spChg chg="add mod">
          <ac:chgData name="Xuanbo" userId="52a29cb4-095e-4b88-8e5b-abe65ecae15b" providerId="ADAL" clId="{B2B382BD-B0A5-45CD-8583-384AE8D74684}" dt="2023-03-03T04:47:23.473" v="166" actId="164"/>
          <ac:spMkLst>
            <pc:docMk/>
            <pc:sldMk cId="77921929" sldId="304"/>
            <ac:spMk id="34" creationId="{ABF7B0DB-6EB5-4709-91F0-03C9BD2DAD25}"/>
          </ac:spMkLst>
        </pc:spChg>
        <pc:spChg chg="add mod">
          <ac:chgData name="Xuanbo" userId="52a29cb4-095e-4b88-8e5b-abe65ecae15b" providerId="ADAL" clId="{B2B382BD-B0A5-45CD-8583-384AE8D74684}" dt="2023-03-03T04:47:23.473" v="166" actId="164"/>
          <ac:spMkLst>
            <pc:docMk/>
            <pc:sldMk cId="77921929" sldId="304"/>
            <ac:spMk id="35" creationId="{50A3D617-6628-46C0-9348-C3324E74B46E}"/>
          </ac:spMkLst>
        </pc:spChg>
        <pc:spChg chg="add mod">
          <ac:chgData name="Xuanbo" userId="52a29cb4-095e-4b88-8e5b-abe65ecae15b" providerId="ADAL" clId="{B2B382BD-B0A5-45CD-8583-384AE8D74684}" dt="2023-03-03T04:55:14.479" v="354" actId="20577"/>
          <ac:spMkLst>
            <pc:docMk/>
            <pc:sldMk cId="77921929" sldId="304"/>
            <ac:spMk id="36" creationId="{8A5052D8-1EC2-4B22-8718-0BFE2F151FD6}"/>
          </ac:spMkLst>
        </pc:spChg>
        <pc:grpChg chg="add del mod">
          <ac:chgData name="Xuanbo" userId="52a29cb4-095e-4b88-8e5b-abe65ecae15b" providerId="ADAL" clId="{B2B382BD-B0A5-45CD-8583-384AE8D74684}" dt="2023-03-03T04:48:54.368" v="188" actId="21"/>
          <ac:grpSpMkLst>
            <pc:docMk/>
            <pc:sldMk cId="77921929" sldId="304"/>
            <ac:grpSpMk id="14" creationId="{AB74FA97-8F1F-436D-87A2-33F038E2F02E}"/>
          </ac:grpSpMkLst>
        </pc:grpChg>
        <pc:picChg chg="del">
          <ac:chgData name="Xuanbo" userId="52a29cb4-095e-4b88-8e5b-abe65ecae15b" providerId="ADAL" clId="{B2B382BD-B0A5-45CD-8583-384AE8D74684}" dt="2023-03-03T04:13:53.232" v="66" actId="21"/>
          <ac:picMkLst>
            <pc:docMk/>
            <pc:sldMk cId="77921929" sldId="304"/>
            <ac:picMk id="3" creationId="{2D439A1B-31DD-48F5-9DD9-4787B4525BB6}"/>
          </ac:picMkLst>
        </pc:picChg>
        <pc:picChg chg="add mod">
          <ac:chgData name="Xuanbo" userId="52a29cb4-095e-4b88-8e5b-abe65ecae15b" providerId="ADAL" clId="{B2B382BD-B0A5-45CD-8583-384AE8D74684}" dt="2023-03-03T04:47:23.473" v="166" actId="164"/>
          <ac:picMkLst>
            <pc:docMk/>
            <pc:sldMk cId="77921929" sldId="304"/>
            <ac:picMk id="4" creationId="{0F4E0A11-5940-459C-BB35-F5ABCECEEECB}"/>
          </ac:picMkLst>
        </pc:picChg>
        <pc:picChg chg="add mod">
          <ac:chgData name="Xuanbo" userId="52a29cb4-095e-4b88-8e5b-abe65ecae15b" providerId="ADAL" clId="{B2B382BD-B0A5-45CD-8583-384AE8D74684}" dt="2023-03-03T04:47:23.473" v="166" actId="164"/>
          <ac:picMkLst>
            <pc:docMk/>
            <pc:sldMk cId="77921929" sldId="304"/>
            <ac:picMk id="6" creationId="{AB2D06B5-8D07-4D80-B851-8C713FD5CC1C}"/>
          </ac:picMkLst>
        </pc:picChg>
        <pc:picChg chg="add mod">
          <ac:chgData name="Xuanbo" userId="52a29cb4-095e-4b88-8e5b-abe65ecae15b" providerId="ADAL" clId="{B2B382BD-B0A5-45CD-8583-384AE8D74684}" dt="2023-03-03T04:47:23.473" v="166" actId="164"/>
          <ac:picMkLst>
            <pc:docMk/>
            <pc:sldMk cId="77921929" sldId="304"/>
            <ac:picMk id="11" creationId="{8C0CF764-8687-4568-8C3C-692263CB4969}"/>
          </ac:picMkLst>
        </pc:picChg>
        <pc:picChg chg="add mod">
          <ac:chgData name="Xuanbo" userId="52a29cb4-095e-4b88-8e5b-abe65ecae15b" providerId="ADAL" clId="{B2B382BD-B0A5-45CD-8583-384AE8D74684}" dt="2023-03-03T04:47:23.473" v="166" actId="164"/>
          <ac:picMkLst>
            <pc:docMk/>
            <pc:sldMk cId="77921929" sldId="304"/>
            <ac:picMk id="13" creationId="{CDEC8DE6-35E4-4D6E-9A67-E94FDCF6D9D8}"/>
          </ac:picMkLst>
        </pc:picChg>
        <pc:picChg chg="add mod">
          <ac:chgData name="Xuanbo" userId="52a29cb4-095e-4b88-8e5b-abe65ecae15b" providerId="ADAL" clId="{B2B382BD-B0A5-45CD-8583-384AE8D74684}" dt="2023-03-03T04:49:54.775" v="198" actId="1076"/>
          <ac:picMkLst>
            <pc:docMk/>
            <pc:sldMk cId="77921929" sldId="304"/>
            <ac:picMk id="19" creationId="{864E2122-864E-464C-A88C-03266E536C55}"/>
          </ac:picMkLst>
        </pc:picChg>
        <pc:picChg chg="del">
          <ac:chgData name="Xuanbo" userId="52a29cb4-095e-4b88-8e5b-abe65ecae15b" providerId="ADAL" clId="{B2B382BD-B0A5-45CD-8583-384AE8D74684}" dt="2023-03-03T04:13:53.232" v="66" actId="21"/>
          <ac:picMkLst>
            <pc:docMk/>
            <pc:sldMk cId="77921929" sldId="304"/>
            <ac:picMk id="23" creationId="{6E96FA2A-816D-4B1A-84FA-F83B5DA21DFE}"/>
          </ac:picMkLst>
        </pc:picChg>
        <pc:picChg chg="del">
          <ac:chgData name="Xuanbo" userId="52a29cb4-095e-4b88-8e5b-abe65ecae15b" providerId="ADAL" clId="{B2B382BD-B0A5-45CD-8583-384AE8D74684}" dt="2023-03-03T04:13:47.034" v="62" actId="21"/>
          <ac:picMkLst>
            <pc:docMk/>
            <pc:sldMk cId="77921929" sldId="304"/>
            <ac:picMk id="24" creationId="{17552ABE-86F7-433E-ADC2-E6563423E360}"/>
          </ac:picMkLst>
        </pc:picChg>
        <pc:picChg chg="del">
          <ac:chgData name="Xuanbo" userId="52a29cb4-095e-4b88-8e5b-abe65ecae15b" providerId="ADAL" clId="{B2B382BD-B0A5-45CD-8583-384AE8D74684}" dt="2023-03-03T04:13:41.386" v="60" actId="21"/>
          <ac:picMkLst>
            <pc:docMk/>
            <pc:sldMk cId="77921929" sldId="304"/>
            <ac:picMk id="25" creationId="{7EFB2200-CA16-44A5-A19C-C7B80E0C799B}"/>
          </ac:picMkLst>
        </pc:picChg>
        <pc:picChg chg="del">
          <ac:chgData name="Xuanbo" userId="52a29cb4-095e-4b88-8e5b-abe65ecae15b" providerId="ADAL" clId="{B2B382BD-B0A5-45CD-8583-384AE8D74684}" dt="2023-03-03T04:13:41.386" v="60" actId="21"/>
          <ac:picMkLst>
            <pc:docMk/>
            <pc:sldMk cId="77921929" sldId="304"/>
            <ac:picMk id="26" creationId="{E12424CE-92F4-4B52-B7CD-A49B744F7B8E}"/>
          </ac:picMkLst>
        </pc:picChg>
        <pc:picChg chg="del">
          <ac:chgData name="Xuanbo" userId="52a29cb4-095e-4b88-8e5b-abe65ecae15b" providerId="ADAL" clId="{B2B382BD-B0A5-45CD-8583-384AE8D74684}" dt="2023-03-03T04:13:41.386" v="60" actId="21"/>
          <ac:picMkLst>
            <pc:docMk/>
            <pc:sldMk cId="77921929" sldId="304"/>
            <ac:picMk id="30" creationId="{D1E9D11F-BB21-47EA-868A-F328E3C0FE85}"/>
          </ac:picMkLst>
        </pc:picChg>
      </pc:sldChg>
      <pc:sldChg chg="addSp delSp modSp new mod">
        <pc:chgData name="Xuanbo" userId="52a29cb4-095e-4b88-8e5b-abe65ecae15b" providerId="ADAL" clId="{B2B382BD-B0A5-45CD-8583-384AE8D74684}" dt="2023-03-03T04:52:15.774" v="277" actId="1076"/>
        <pc:sldMkLst>
          <pc:docMk/>
          <pc:sldMk cId="2441299604" sldId="305"/>
        </pc:sldMkLst>
        <pc:spChg chg="del">
          <ac:chgData name="Xuanbo" userId="52a29cb4-095e-4b88-8e5b-abe65ecae15b" providerId="ADAL" clId="{B2B382BD-B0A5-45CD-8583-384AE8D74684}" dt="2023-03-03T04:51:34.641" v="264" actId="21"/>
          <ac:spMkLst>
            <pc:docMk/>
            <pc:sldMk cId="2441299604" sldId="305"/>
            <ac:spMk id="2" creationId="{A261ECFB-604F-42EE-BB02-7F8EFBFCCACA}"/>
          </ac:spMkLst>
        </pc:spChg>
        <pc:spChg chg="del">
          <ac:chgData name="Xuanbo" userId="52a29cb4-095e-4b88-8e5b-abe65ecae15b" providerId="ADAL" clId="{B2B382BD-B0A5-45CD-8583-384AE8D74684}" dt="2023-03-03T04:51:33.282" v="261" actId="21"/>
          <ac:spMkLst>
            <pc:docMk/>
            <pc:sldMk cId="2441299604" sldId="305"/>
            <ac:spMk id="3" creationId="{6353902B-0F13-49DD-B13B-708DD474A672}"/>
          </ac:spMkLst>
        </pc:spChg>
        <pc:spChg chg="add del mod">
          <ac:chgData name="Xuanbo" userId="52a29cb4-095e-4b88-8e5b-abe65ecae15b" providerId="ADAL" clId="{B2B382BD-B0A5-45CD-8583-384AE8D74684}" dt="2023-03-03T04:51:56.081" v="273" actId="21"/>
          <ac:spMkLst>
            <pc:docMk/>
            <pc:sldMk cId="2441299604" sldId="305"/>
            <ac:spMk id="5" creationId="{B30FD9E5-90F4-4873-8670-7E6D00150E00}"/>
          </ac:spMkLst>
        </pc:spChg>
        <pc:spChg chg="add mod">
          <ac:chgData name="Xuanbo" userId="52a29cb4-095e-4b88-8e5b-abe65ecae15b" providerId="ADAL" clId="{B2B382BD-B0A5-45CD-8583-384AE8D74684}" dt="2023-03-03T04:52:11.242" v="276" actId="113"/>
          <ac:spMkLst>
            <pc:docMk/>
            <pc:sldMk cId="2441299604" sldId="305"/>
            <ac:spMk id="6" creationId="{9BBD0482-E157-4400-81D2-F2FACD8510F0}"/>
          </ac:spMkLst>
        </pc:spChg>
        <pc:picChg chg="add mod">
          <ac:chgData name="Xuanbo" userId="52a29cb4-095e-4b88-8e5b-abe65ecae15b" providerId="ADAL" clId="{B2B382BD-B0A5-45CD-8583-384AE8D74684}" dt="2023-03-03T04:52:15.774" v="277" actId="1076"/>
          <ac:picMkLst>
            <pc:docMk/>
            <pc:sldMk cId="2441299604" sldId="305"/>
            <ac:picMk id="4" creationId="{FBDDC59C-627E-45AB-B1AD-7B1600747937}"/>
          </ac:picMkLst>
        </pc:picChg>
      </pc:sldChg>
      <pc:sldChg chg="delSp new del mod">
        <pc:chgData name="Xuanbo" userId="52a29cb4-095e-4b88-8e5b-abe65ecae15b" providerId="ADAL" clId="{B2B382BD-B0A5-45CD-8583-384AE8D74684}" dt="2023-03-03T04:46:09.364" v="131" actId="2696"/>
        <pc:sldMkLst>
          <pc:docMk/>
          <pc:sldMk cId="4132653234" sldId="305"/>
        </pc:sldMkLst>
        <pc:spChg chg="del">
          <ac:chgData name="Xuanbo" userId="52a29cb4-095e-4b88-8e5b-abe65ecae15b" providerId="ADAL" clId="{B2B382BD-B0A5-45CD-8583-384AE8D74684}" dt="2023-03-03T04:16:22.732" v="129" actId="21"/>
          <ac:spMkLst>
            <pc:docMk/>
            <pc:sldMk cId="4132653234" sldId="305"/>
            <ac:spMk id="2" creationId="{1AE3AC8C-F82A-4DB5-A396-113CEF662CF1}"/>
          </ac:spMkLst>
        </pc:spChg>
        <pc:spChg chg="del">
          <ac:chgData name="Xuanbo" userId="52a29cb4-095e-4b88-8e5b-abe65ecae15b" providerId="ADAL" clId="{B2B382BD-B0A5-45CD-8583-384AE8D74684}" dt="2023-03-03T04:16:22.732" v="129" actId="21"/>
          <ac:spMkLst>
            <pc:docMk/>
            <pc:sldMk cId="4132653234" sldId="305"/>
            <ac:spMk id="3" creationId="{FD9A75D4-6E26-4F75-86CD-0540FAC05B85}"/>
          </ac:spMkLst>
        </pc:spChg>
      </pc:sldChg>
    </pc:docChg>
  </pc:docChgLst>
  <pc:docChgLst>
    <pc:chgData name="Miao, Xuanbo" userId="52a29cb4-095e-4b88-8e5b-abe65ecae15b" providerId="ADAL" clId="{8113D61B-746A-4E5D-AD9B-46C672B12936}"/>
    <pc:docChg chg="undo custSel addSld delSld modSld sldOrd">
      <pc:chgData name="Miao, Xuanbo" userId="52a29cb4-095e-4b88-8e5b-abe65ecae15b" providerId="ADAL" clId="{8113D61B-746A-4E5D-AD9B-46C672B12936}" dt="2023-02-01T23:45:57.544" v="349"/>
      <pc:docMkLst>
        <pc:docMk/>
      </pc:docMkLst>
      <pc:sldChg chg="addSp delSp modSp mod">
        <pc:chgData name="Miao, Xuanbo" userId="52a29cb4-095e-4b88-8e5b-abe65ecae15b" providerId="ADAL" clId="{8113D61B-746A-4E5D-AD9B-46C672B12936}" dt="2023-02-01T23:45:29.885" v="346" actId="20577"/>
        <pc:sldMkLst>
          <pc:docMk/>
          <pc:sldMk cId="552668685" sldId="257"/>
        </pc:sldMkLst>
        <pc:spChg chg="mod">
          <ac:chgData name="Miao, Xuanbo" userId="52a29cb4-095e-4b88-8e5b-abe65ecae15b" providerId="ADAL" clId="{8113D61B-746A-4E5D-AD9B-46C672B12936}" dt="2023-02-01T23:45:29.885" v="346" actId="20577"/>
          <ac:spMkLst>
            <pc:docMk/>
            <pc:sldMk cId="552668685" sldId="257"/>
            <ac:spMk id="3" creationId="{20325110-61F9-C684-2DCD-06D38968443F}"/>
          </ac:spMkLst>
        </pc:spChg>
        <pc:spChg chg="mod">
          <ac:chgData name="Miao, Xuanbo" userId="52a29cb4-095e-4b88-8e5b-abe65ecae15b" providerId="ADAL" clId="{8113D61B-746A-4E5D-AD9B-46C672B12936}" dt="2023-01-31T22:25:26.252" v="7"/>
          <ac:spMkLst>
            <pc:docMk/>
            <pc:sldMk cId="552668685" sldId="257"/>
            <ac:spMk id="7" creationId="{8A8512DB-3D28-7985-AF73-D35B05BD1D43}"/>
          </ac:spMkLst>
        </pc:spChg>
        <pc:spChg chg="mod">
          <ac:chgData name="Miao, Xuanbo" userId="52a29cb4-095e-4b88-8e5b-abe65ecae15b" providerId="ADAL" clId="{8113D61B-746A-4E5D-AD9B-46C672B12936}" dt="2023-01-31T22:25:30.372" v="10" actId="20577"/>
          <ac:spMkLst>
            <pc:docMk/>
            <pc:sldMk cId="552668685" sldId="257"/>
            <ac:spMk id="9" creationId="{4536A1E2-19E5-85F2-60D0-8CF11F284471}"/>
          </ac:spMkLst>
        </pc:spChg>
        <pc:spChg chg="mod">
          <ac:chgData name="Miao, Xuanbo" userId="52a29cb4-095e-4b88-8e5b-abe65ecae15b" providerId="ADAL" clId="{8113D61B-746A-4E5D-AD9B-46C672B12936}" dt="2023-01-31T22:25:27.670" v="8"/>
          <ac:spMkLst>
            <pc:docMk/>
            <pc:sldMk cId="552668685" sldId="257"/>
            <ac:spMk id="11" creationId="{8870D315-40E3-0EC2-6D56-E03037F01BA6}"/>
          </ac:spMkLst>
        </pc:spChg>
        <pc:grpChg chg="mod">
          <ac:chgData name="Miao, Xuanbo" userId="52a29cb4-095e-4b88-8e5b-abe65ecae15b" providerId="ADAL" clId="{8113D61B-746A-4E5D-AD9B-46C672B12936}" dt="2023-01-31T22:25:26.252" v="7"/>
          <ac:grpSpMkLst>
            <pc:docMk/>
            <pc:sldMk cId="552668685" sldId="257"/>
            <ac:grpSpMk id="2" creationId="{89DA59E5-C499-C8AA-1580-49E9A24F5B35}"/>
          </ac:grpSpMkLst>
        </pc:grpChg>
        <pc:grpChg chg="del mod">
          <ac:chgData name="Miao, Xuanbo" userId="52a29cb4-095e-4b88-8e5b-abe65ecae15b" providerId="ADAL" clId="{8113D61B-746A-4E5D-AD9B-46C672B12936}" dt="2023-01-31T22:25:59.657" v="12" actId="21"/>
          <ac:grpSpMkLst>
            <pc:docMk/>
            <pc:sldMk cId="552668685" sldId="257"/>
            <ac:grpSpMk id="4" creationId="{AF5B0B1B-621F-8EC1-2218-E015711A7A74}"/>
          </ac:grpSpMkLst>
        </pc:grpChg>
        <pc:grpChg chg="del mod">
          <ac:chgData name="Miao, Xuanbo" userId="52a29cb4-095e-4b88-8e5b-abe65ecae15b" providerId="ADAL" clId="{8113D61B-746A-4E5D-AD9B-46C672B12936}" dt="2023-01-31T22:25:59.657" v="12" actId="21"/>
          <ac:grpSpMkLst>
            <pc:docMk/>
            <pc:sldMk cId="552668685" sldId="257"/>
            <ac:grpSpMk id="10" creationId="{16BA5537-948C-454B-668A-60A1CAC55E08}"/>
          </ac:grpSpMkLst>
        </pc:grpChg>
        <pc:grpChg chg="del mod">
          <ac:chgData name="Miao, Xuanbo" userId="52a29cb4-095e-4b88-8e5b-abe65ecae15b" providerId="ADAL" clId="{8113D61B-746A-4E5D-AD9B-46C672B12936}" dt="2023-01-31T22:25:59.657" v="12" actId="21"/>
          <ac:grpSpMkLst>
            <pc:docMk/>
            <pc:sldMk cId="552668685" sldId="257"/>
            <ac:grpSpMk id="15" creationId="{B9BC90E2-6E36-61F0-EC40-00DA0D8C9944}"/>
          </ac:grpSpMkLst>
        </pc:grpChg>
        <pc:grpChg chg="del mod">
          <ac:chgData name="Miao, Xuanbo" userId="52a29cb4-095e-4b88-8e5b-abe65ecae15b" providerId="ADAL" clId="{8113D61B-746A-4E5D-AD9B-46C672B12936}" dt="2023-01-31T22:25:59.657" v="12" actId="21"/>
          <ac:grpSpMkLst>
            <pc:docMk/>
            <pc:sldMk cId="552668685" sldId="257"/>
            <ac:grpSpMk id="18" creationId="{5A14AC94-DCB8-EED9-A72C-02F1C822A195}"/>
          </ac:grpSpMkLst>
        </pc:grpChg>
        <pc:grpChg chg="del">
          <ac:chgData name="Miao, Xuanbo" userId="52a29cb4-095e-4b88-8e5b-abe65ecae15b" providerId="ADAL" clId="{8113D61B-746A-4E5D-AD9B-46C672B12936}" dt="2023-01-31T22:26:00.342" v="13" actId="21"/>
          <ac:grpSpMkLst>
            <pc:docMk/>
            <pc:sldMk cId="552668685" sldId="257"/>
            <ac:grpSpMk id="21" creationId="{2D40B5EE-1447-5D22-31BE-1EDEF50A50DF}"/>
          </ac:grpSpMkLst>
        </pc:grpChg>
        <pc:grpChg chg="del mod">
          <ac:chgData name="Miao, Xuanbo" userId="52a29cb4-095e-4b88-8e5b-abe65ecae15b" providerId="ADAL" clId="{8113D61B-746A-4E5D-AD9B-46C672B12936}" dt="2023-01-31T22:25:59.657" v="12" actId="21"/>
          <ac:grpSpMkLst>
            <pc:docMk/>
            <pc:sldMk cId="552668685" sldId="257"/>
            <ac:grpSpMk id="24" creationId="{75FF99BC-D142-79BF-49A7-4BB9134C19CF}"/>
          </ac:grpSpMkLst>
        </pc:grpChg>
        <pc:cxnChg chg="add del">
          <ac:chgData name="Miao, Xuanbo" userId="52a29cb4-095e-4b88-8e5b-abe65ecae15b" providerId="ADAL" clId="{8113D61B-746A-4E5D-AD9B-46C672B12936}" dt="2023-01-31T22:26:08.389" v="15" actId="21"/>
          <ac:cxnSpMkLst>
            <pc:docMk/>
            <pc:sldMk cId="552668685" sldId="257"/>
            <ac:cxnSpMk id="27" creationId="{683EED44-A760-D3EE-798C-72B165C98A8A}"/>
          </ac:cxnSpMkLst>
        </pc:cxnChg>
      </pc:sldChg>
      <pc:sldChg chg="del">
        <pc:chgData name="Miao, Xuanbo" userId="52a29cb4-095e-4b88-8e5b-abe65ecae15b" providerId="ADAL" clId="{8113D61B-746A-4E5D-AD9B-46C672B12936}" dt="2023-01-31T22:26:19.558" v="16" actId="2696"/>
        <pc:sldMkLst>
          <pc:docMk/>
          <pc:sldMk cId="238003751" sldId="266"/>
        </pc:sldMkLst>
      </pc:sldChg>
      <pc:sldChg chg="del">
        <pc:chgData name="Miao, Xuanbo" userId="52a29cb4-095e-4b88-8e5b-abe65ecae15b" providerId="ADAL" clId="{8113D61B-746A-4E5D-AD9B-46C672B12936}" dt="2023-01-31T22:26:19.558" v="16" actId="2696"/>
        <pc:sldMkLst>
          <pc:docMk/>
          <pc:sldMk cId="595842006" sldId="268"/>
        </pc:sldMkLst>
      </pc:sldChg>
      <pc:sldChg chg="del">
        <pc:chgData name="Miao, Xuanbo" userId="52a29cb4-095e-4b88-8e5b-abe65ecae15b" providerId="ADAL" clId="{8113D61B-746A-4E5D-AD9B-46C672B12936}" dt="2023-01-31T22:26:19.558" v="16" actId="2696"/>
        <pc:sldMkLst>
          <pc:docMk/>
          <pc:sldMk cId="2449267740" sldId="270"/>
        </pc:sldMkLst>
      </pc:sldChg>
      <pc:sldChg chg="del">
        <pc:chgData name="Miao, Xuanbo" userId="52a29cb4-095e-4b88-8e5b-abe65ecae15b" providerId="ADAL" clId="{8113D61B-746A-4E5D-AD9B-46C672B12936}" dt="2023-01-31T22:26:19.558" v="16" actId="2696"/>
        <pc:sldMkLst>
          <pc:docMk/>
          <pc:sldMk cId="3029073966" sldId="271"/>
        </pc:sldMkLst>
      </pc:sldChg>
      <pc:sldChg chg="addSp delSp modSp new mod ord">
        <pc:chgData name="Miao, Xuanbo" userId="52a29cb4-095e-4b88-8e5b-abe65ecae15b" providerId="ADAL" clId="{8113D61B-746A-4E5D-AD9B-46C672B12936}" dt="2023-01-31T23:00:22.503" v="229"/>
        <pc:sldMkLst>
          <pc:docMk/>
          <pc:sldMk cId="3980408318" sldId="273"/>
        </pc:sldMkLst>
        <pc:spChg chg="del">
          <ac:chgData name="Miao, Xuanbo" userId="52a29cb4-095e-4b88-8e5b-abe65ecae15b" providerId="ADAL" clId="{8113D61B-746A-4E5D-AD9B-46C672B12936}" dt="2023-01-31T22:26:42.197" v="18" actId="21"/>
          <ac:spMkLst>
            <pc:docMk/>
            <pc:sldMk cId="3980408318" sldId="273"/>
            <ac:spMk id="2" creationId="{DC2E0B0A-91FF-4F85-9C5C-ED51DD54C620}"/>
          </ac:spMkLst>
        </pc:spChg>
        <pc:spChg chg="del">
          <ac:chgData name="Miao, Xuanbo" userId="52a29cb4-095e-4b88-8e5b-abe65ecae15b" providerId="ADAL" clId="{8113D61B-746A-4E5D-AD9B-46C672B12936}" dt="2023-01-31T22:26:43.377" v="19" actId="21"/>
          <ac:spMkLst>
            <pc:docMk/>
            <pc:sldMk cId="3980408318" sldId="273"/>
            <ac:spMk id="3" creationId="{58AA46DD-F263-4484-9C47-FB2F4BB7E07A}"/>
          </ac:spMkLst>
        </pc:spChg>
        <pc:grpChg chg="add del mod">
          <ac:chgData name="Miao, Xuanbo" userId="52a29cb4-095e-4b88-8e5b-abe65ecae15b" providerId="ADAL" clId="{8113D61B-746A-4E5D-AD9B-46C672B12936}" dt="2023-01-31T22:30:42.217" v="56" actId="165"/>
          <ac:grpSpMkLst>
            <pc:docMk/>
            <pc:sldMk cId="3980408318" sldId="273"/>
            <ac:grpSpMk id="20" creationId="{DA776813-67DC-4486-9827-8D66DF48B935}"/>
          </ac:grpSpMkLst>
        </pc:grpChg>
        <pc:grpChg chg="add mod">
          <ac:chgData name="Miao, Xuanbo" userId="52a29cb4-095e-4b88-8e5b-abe65ecae15b" providerId="ADAL" clId="{8113D61B-746A-4E5D-AD9B-46C672B12936}" dt="2023-01-31T22:30:54.784" v="60" actId="1076"/>
          <ac:grpSpMkLst>
            <pc:docMk/>
            <pc:sldMk cId="3980408318" sldId="273"/>
            <ac:grpSpMk id="21" creationId="{E3324B4D-8CF3-4299-8FF5-0249E468AEF4}"/>
          </ac:grpSpMkLst>
        </pc:grpChg>
        <pc:picChg chg="add mod topLvl">
          <ac:chgData name="Miao, Xuanbo" userId="52a29cb4-095e-4b88-8e5b-abe65ecae15b" providerId="ADAL" clId="{8113D61B-746A-4E5D-AD9B-46C672B12936}" dt="2023-01-31T22:30:47.398" v="58" actId="164"/>
          <ac:picMkLst>
            <pc:docMk/>
            <pc:sldMk cId="3980408318" sldId="273"/>
            <ac:picMk id="5" creationId="{7CDB05AC-5845-40EF-AA64-84461E95D157}"/>
          </ac:picMkLst>
        </pc:picChg>
        <pc:picChg chg="add mod topLvl">
          <ac:chgData name="Miao, Xuanbo" userId="52a29cb4-095e-4b88-8e5b-abe65ecae15b" providerId="ADAL" clId="{8113D61B-746A-4E5D-AD9B-46C672B12936}" dt="2023-01-31T22:30:47.398" v="58" actId="164"/>
          <ac:picMkLst>
            <pc:docMk/>
            <pc:sldMk cId="3980408318" sldId="273"/>
            <ac:picMk id="7" creationId="{B6A1D363-2D82-49B0-B440-566423A4F7E8}"/>
          </ac:picMkLst>
        </pc:picChg>
        <pc:picChg chg="add mod topLvl">
          <ac:chgData name="Miao, Xuanbo" userId="52a29cb4-095e-4b88-8e5b-abe65ecae15b" providerId="ADAL" clId="{8113D61B-746A-4E5D-AD9B-46C672B12936}" dt="2023-01-31T22:30:47.398" v="58" actId="164"/>
          <ac:picMkLst>
            <pc:docMk/>
            <pc:sldMk cId="3980408318" sldId="273"/>
            <ac:picMk id="9" creationId="{E79B1251-8F38-4FB1-9204-19E07910646C}"/>
          </ac:picMkLst>
        </pc:picChg>
        <pc:picChg chg="add mod topLvl">
          <ac:chgData name="Miao, Xuanbo" userId="52a29cb4-095e-4b88-8e5b-abe65ecae15b" providerId="ADAL" clId="{8113D61B-746A-4E5D-AD9B-46C672B12936}" dt="2023-01-31T22:30:47.398" v="58" actId="164"/>
          <ac:picMkLst>
            <pc:docMk/>
            <pc:sldMk cId="3980408318" sldId="273"/>
            <ac:picMk id="11" creationId="{1DB6527E-AC01-4799-93C4-DCEC20DA61FD}"/>
          </ac:picMkLst>
        </pc:picChg>
        <pc:picChg chg="add mod topLvl">
          <ac:chgData name="Miao, Xuanbo" userId="52a29cb4-095e-4b88-8e5b-abe65ecae15b" providerId="ADAL" clId="{8113D61B-746A-4E5D-AD9B-46C672B12936}" dt="2023-01-31T22:30:47.398" v="58" actId="164"/>
          <ac:picMkLst>
            <pc:docMk/>
            <pc:sldMk cId="3980408318" sldId="273"/>
            <ac:picMk id="13" creationId="{92296A69-5BDC-4061-AF44-AB30FB810881}"/>
          </ac:picMkLst>
        </pc:picChg>
        <pc:picChg chg="add mod topLvl">
          <ac:chgData name="Miao, Xuanbo" userId="52a29cb4-095e-4b88-8e5b-abe65ecae15b" providerId="ADAL" clId="{8113D61B-746A-4E5D-AD9B-46C672B12936}" dt="2023-01-31T22:30:47.398" v="58" actId="164"/>
          <ac:picMkLst>
            <pc:docMk/>
            <pc:sldMk cId="3980408318" sldId="273"/>
            <ac:picMk id="15" creationId="{F88CECE8-39C3-4208-929C-D9099366B709}"/>
          </ac:picMkLst>
        </pc:picChg>
        <pc:picChg chg="add mod topLvl">
          <ac:chgData name="Miao, Xuanbo" userId="52a29cb4-095e-4b88-8e5b-abe65ecae15b" providerId="ADAL" clId="{8113D61B-746A-4E5D-AD9B-46C672B12936}" dt="2023-01-31T22:30:47.398" v="58" actId="164"/>
          <ac:picMkLst>
            <pc:docMk/>
            <pc:sldMk cId="3980408318" sldId="273"/>
            <ac:picMk id="17" creationId="{AF797005-FDBA-4297-BF27-C4BF33887A5D}"/>
          </ac:picMkLst>
        </pc:picChg>
        <pc:picChg chg="add mod topLvl">
          <ac:chgData name="Miao, Xuanbo" userId="52a29cb4-095e-4b88-8e5b-abe65ecae15b" providerId="ADAL" clId="{8113D61B-746A-4E5D-AD9B-46C672B12936}" dt="2023-01-31T22:30:47.398" v="58" actId="164"/>
          <ac:picMkLst>
            <pc:docMk/>
            <pc:sldMk cId="3980408318" sldId="273"/>
            <ac:picMk id="19" creationId="{0722505E-D64B-4C09-B0F6-8A717A9700A2}"/>
          </ac:picMkLst>
        </pc:picChg>
      </pc:sldChg>
      <pc:sldChg chg="addSp delSp modSp new mod ord">
        <pc:chgData name="Miao, Xuanbo" userId="52a29cb4-095e-4b88-8e5b-abe65ecae15b" providerId="ADAL" clId="{8113D61B-746A-4E5D-AD9B-46C672B12936}" dt="2023-01-31T23:03:39.822" v="327" actId="1076"/>
        <pc:sldMkLst>
          <pc:docMk/>
          <pc:sldMk cId="734887308" sldId="274"/>
        </pc:sldMkLst>
        <pc:spChg chg="del">
          <ac:chgData name="Miao, Xuanbo" userId="52a29cb4-095e-4b88-8e5b-abe65ecae15b" providerId="ADAL" clId="{8113D61B-746A-4E5D-AD9B-46C672B12936}" dt="2023-01-31T22:30:59.555" v="62" actId="21"/>
          <ac:spMkLst>
            <pc:docMk/>
            <pc:sldMk cId="734887308" sldId="274"/>
            <ac:spMk id="2" creationId="{804ABF71-71D8-4F46-AAE4-671844D32B43}"/>
          </ac:spMkLst>
        </pc:spChg>
        <pc:spChg chg="del">
          <ac:chgData name="Miao, Xuanbo" userId="52a29cb4-095e-4b88-8e5b-abe65ecae15b" providerId="ADAL" clId="{8113D61B-746A-4E5D-AD9B-46C672B12936}" dt="2023-01-31T22:30:59.555" v="62" actId="21"/>
          <ac:spMkLst>
            <pc:docMk/>
            <pc:sldMk cId="734887308" sldId="274"/>
            <ac:spMk id="3" creationId="{55FB7360-26F8-4155-BF08-69DB6675C871}"/>
          </ac:spMkLst>
        </pc:spChg>
        <pc:picChg chg="add del">
          <ac:chgData name="Miao, Xuanbo" userId="52a29cb4-095e-4b88-8e5b-abe65ecae15b" providerId="ADAL" clId="{8113D61B-746A-4E5D-AD9B-46C672B12936}" dt="2023-01-31T22:31:42.480" v="64" actId="22"/>
          <ac:picMkLst>
            <pc:docMk/>
            <pc:sldMk cId="734887308" sldId="274"/>
            <ac:picMk id="5" creationId="{A4A2DD73-A218-410C-A247-9D5BFF2CFCDE}"/>
          </ac:picMkLst>
        </pc:picChg>
        <pc:picChg chg="add del mod">
          <ac:chgData name="Miao, Xuanbo" userId="52a29cb4-095e-4b88-8e5b-abe65ecae15b" providerId="ADAL" clId="{8113D61B-746A-4E5D-AD9B-46C672B12936}" dt="2023-01-31T22:48:57.153" v="103" actId="21"/>
          <ac:picMkLst>
            <pc:docMk/>
            <pc:sldMk cId="734887308" sldId="274"/>
            <ac:picMk id="7" creationId="{DF25A08E-0FFB-47D6-B584-6D1A78D3570F}"/>
          </ac:picMkLst>
        </pc:picChg>
        <pc:picChg chg="add del mod">
          <ac:chgData name="Miao, Xuanbo" userId="52a29cb4-095e-4b88-8e5b-abe65ecae15b" providerId="ADAL" clId="{8113D61B-746A-4E5D-AD9B-46C672B12936}" dt="2023-01-31T22:48:57.153" v="103" actId="21"/>
          <ac:picMkLst>
            <pc:docMk/>
            <pc:sldMk cId="734887308" sldId="274"/>
            <ac:picMk id="9" creationId="{B7D71C1E-DE5A-422B-B822-A130F728AEEC}"/>
          </ac:picMkLst>
        </pc:picChg>
        <pc:picChg chg="add del mod">
          <ac:chgData name="Miao, Xuanbo" userId="52a29cb4-095e-4b88-8e5b-abe65ecae15b" providerId="ADAL" clId="{8113D61B-746A-4E5D-AD9B-46C672B12936}" dt="2023-01-31T22:48:57.153" v="103" actId="21"/>
          <ac:picMkLst>
            <pc:docMk/>
            <pc:sldMk cId="734887308" sldId="274"/>
            <ac:picMk id="11" creationId="{17DB88FD-48D9-4220-B157-08CB43ACB84F}"/>
          </ac:picMkLst>
        </pc:picChg>
        <pc:picChg chg="add del mod">
          <ac:chgData name="Miao, Xuanbo" userId="52a29cb4-095e-4b88-8e5b-abe65ecae15b" providerId="ADAL" clId="{8113D61B-746A-4E5D-AD9B-46C672B12936}" dt="2023-01-31T22:48:57.153" v="103" actId="21"/>
          <ac:picMkLst>
            <pc:docMk/>
            <pc:sldMk cId="734887308" sldId="274"/>
            <ac:picMk id="13" creationId="{C46409FE-5B6E-44AB-BD27-E44CE6A25023}"/>
          </ac:picMkLst>
        </pc:picChg>
        <pc:picChg chg="add del mod">
          <ac:chgData name="Miao, Xuanbo" userId="52a29cb4-095e-4b88-8e5b-abe65ecae15b" providerId="ADAL" clId="{8113D61B-746A-4E5D-AD9B-46C672B12936}" dt="2023-01-31T22:48:57.153" v="103" actId="21"/>
          <ac:picMkLst>
            <pc:docMk/>
            <pc:sldMk cId="734887308" sldId="274"/>
            <ac:picMk id="15" creationId="{00223279-1111-4F52-A24C-B0916B5E3E44}"/>
          </ac:picMkLst>
        </pc:picChg>
        <pc:picChg chg="add del mod">
          <ac:chgData name="Miao, Xuanbo" userId="52a29cb4-095e-4b88-8e5b-abe65ecae15b" providerId="ADAL" clId="{8113D61B-746A-4E5D-AD9B-46C672B12936}" dt="2023-01-31T22:48:57.153" v="103" actId="21"/>
          <ac:picMkLst>
            <pc:docMk/>
            <pc:sldMk cId="734887308" sldId="274"/>
            <ac:picMk id="17" creationId="{3F491014-D85F-434D-BF85-7C322A8E30ED}"/>
          </ac:picMkLst>
        </pc:picChg>
        <pc:picChg chg="add del mod">
          <ac:chgData name="Miao, Xuanbo" userId="52a29cb4-095e-4b88-8e5b-abe65ecae15b" providerId="ADAL" clId="{8113D61B-746A-4E5D-AD9B-46C672B12936}" dt="2023-01-31T22:48:57.153" v="103" actId="21"/>
          <ac:picMkLst>
            <pc:docMk/>
            <pc:sldMk cId="734887308" sldId="274"/>
            <ac:picMk id="19" creationId="{5FADC729-A273-498D-83BB-0E2B280BDAED}"/>
          </ac:picMkLst>
        </pc:picChg>
        <pc:picChg chg="add del mod">
          <ac:chgData name="Miao, Xuanbo" userId="52a29cb4-095e-4b88-8e5b-abe65ecae15b" providerId="ADAL" clId="{8113D61B-746A-4E5D-AD9B-46C672B12936}" dt="2023-01-31T22:48:57.153" v="103" actId="21"/>
          <ac:picMkLst>
            <pc:docMk/>
            <pc:sldMk cId="734887308" sldId="274"/>
            <ac:picMk id="21" creationId="{4D5E577B-E045-4285-8FAB-D0D5891F6360}"/>
          </ac:picMkLst>
        </pc:picChg>
        <pc:picChg chg="add del mod">
          <ac:chgData name="Miao, Xuanbo" userId="52a29cb4-095e-4b88-8e5b-abe65ecae15b" providerId="ADAL" clId="{8113D61B-746A-4E5D-AD9B-46C672B12936}" dt="2023-01-31T22:47:01.736" v="75" actId="21"/>
          <ac:picMkLst>
            <pc:docMk/>
            <pc:sldMk cId="734887308" sldId="274"/>
            <ac:picMk id="23" creationId="{FA53200D-7EE7-4286-9F10-ED3F2395C69C}"/>
          </ac:picMkLst>
        </pc:picChg>
        <pc:picChg chg="add del mod">
          <ac:chgData name="Miao, Xuanbo" userId="52a29cb4-095e-4b88-8e5b-abe65ecae15b" providerId="ADAL" clId="{8113D61B-746A-4E5D-AD9B-46C672B12936}" dt="2023-01-31T22:48:57.153" v="103" actId="21"/>
          <ac:picMkLst>
            <pc:docMk/>
            <pc:sldMk cId="734887308" sldId="274"/>
            <ac:picMk id="25" creationId="{97FD1597-1E80-4E81-909A-8CFC8D832567}"/>
          </ac:picMkLst>
        </pc:picChg>
        <pc:picChg chg="add del mod">
          <ac:chgData name="Miao, Xuanbo" userId="52a29cb4-095e-4b88-8e5b-abe65ecae15b" providerId="ADAL" clId="{8113D61B-746A-4E5D-AD9B-46C672B12936}" dt="2023-01-31T22:48:57.153" v="103" actId="21"/>
          <ac:picMkLst>
            <pc:docMk/>
            <pc:sldMk cId="734887308" sldId="274"/>
            <ac:picMk id="27" creationId="{01554F1C-6AC2-440A-BF4B-057ABEBE72AB}"/>
          </ac:picMkLst>
        </pc:picChg>
        <pc:picChg chg="add del mod">
          <ac:chgData name="Miao, Xuanbo" userId="52a29cb4-095e-4b88-8e5b-abe65ecae15b" providerId="ADAL" clId="{8113D61B-746A-4E5D-AD9B-46C672B12936}" dt="2023-01-31T22:57:24.043" v="145" actId="21"/>
          <ac:picMkLst>
            <pc:docMk/>
            <pc:sldMk cId="734887308" sldId="274"/>
            <ac:picMk id="29" creationId="{5A384057-7DE6-4CD6-A474-E8491BAAA323}"/>
          </ac:picMkLst>
        </pc:picChg>
        <pc:picChg chg="add del mod">
          <ac:chgData name="Miao, Xuanbo" userId="52a29cb4-095e-4b88-8e5b-abe65ecae15b" providerId="ADAL" clId="{8113D61B-746A-4E5D-AD9B-46C672B12936}" dt="2023-01-31T22:57:24.043" v="145" actId="21"/>
          <ac:picMkLst>
            <pc:docMk/>
            <pc:sldMk cId="734887308" sldId="274"/>
            <ac:picMk id="31" creationId="{6FFFEF76-BFDC-40D9-98F0-5434330B74D7}"/>
          </ac:picMkLst>
        </pc:picChg>
        <pc:picChg chg="add del mod modCrop">
          <ac:chgData name="Miao, Xuanbo" userId="52a29cb4-095e-4b88-8e5b-abe65ecae15b" providerId="ADAL" clId="{8113D61B-746A-4E5D-AD9B-46C672B12936}" dt="2023-01-31T22:57:24.043" v="145" actId="21"/>
          <ac:picMkLst>
            <pc:docMk/>
            <pc:sldMk cId="734887308" sldId="274"/>
            <ac:picMk id="33" creationId="{717830BB-3137-448B-9244-49E8220F758A}"/>
          </ac:picMkLst>
        </pc:picChg>
        <pc:picChg chg="add del mod modCrop">
          <ac:chgData name="Miao, Xuanbo" userId="52a29cb4-095e-4b88-8e5b-abe65ecae15b" providerId="ADAL" clId="{8113D61B-746A-4E5D-AD9B-46C672B12936}" dt="2023-01-31T22:57:24.043" v="145" actId="21"/>
          <ac:picMkLst>
            <pc:docMk/>
            <pc:sldMk cId="734887308" sldId="274"/>
            <ac:picMk id="35" creationId="{A2D8AA65-09E7-4B9B-870D-7361367FB6D6}"/>
          </ac:picMkLst>
        </pc:picChg>
        <pc:picChg chg="add del mod">
          <ac:chgData name="Miao, Xuanbo" userId="52a29cb4-095e-4b88-8e5b-abe65ecae15b" providerId="ADAL" clId="{8113D61B-746A-4E5D-AD9B-46C672B12936}" dt="2023-01-31T22:57:24.043" v="145" actId="21"/>
          <ac:picMkLst>
            <pc:docMk/>
            <pc:sldMk cId="734887308" sldId="274"/>
            <ac:picMk id="37" creationId="{AFC30B81-A205-4703-A256-4768CF2696AD}"/>
          </ac:picMkLst>
        </pc:picChg>
        <pc:picChg chg="add del mod">
          <ac:chgData name="Miao, Xuanbo" userId="52a29cb4-095e-4b88-8e5b-abe65ecae15b" providerId="ADAL" clId="{8113D61B-746A-4E5D-AD9B-46C672B12936}" dt="2023-01-31T22:57:24.043" v="145" actId="21"/>
          <ac:picMkLst>
            <pc:docMk/>
            <pc:sldMk cId="734887308" sldId="274"/>
            <ac:picMk id="39" creationId="{A7F26037-C2E5-4308-AD3A-4FE77569AE4B}"/>
          </ac:picMkLst>
        </pc:picChg>
        <pc:picChg chg="add del mod modCrop">
          <ac:chgData name="Miao, Xuanbo" userId="52a29cb4-095e-4b88-8e5b-abe65ecae15b" providerId="ADAL" clId="{8113D61B-746A-4E5D-AD9B-46C672B12936}" dt="2023-01-31T22:57:24.043" v="145" actId="21"/>
          <ac:picMkLst>
            <pc:docMk/>
            <pc:sldMk cId="734887308" sldId="274"/>
            <ac:picMk id="41" creationId="{5FD6B66E-0D70-40AF-B633-072D41C7B928}"/>
          </ac:picMkLst>
        </pc:picChg>
        <pc:picChg chg="add del mod modCrop">
          <ac:chgData name="Miao, Xuanbo" userId="52a29cb4-095e-4b88-8e5b-abe65ecae15b" providerId="ADAL" clId="{8113D61B-746A-4E5D-AD9B-46C672B12936}" dt="2023-01-31T22:57:24.043" v="145" actId="21"/>
          <ac:picMkLst>
            <pc:docMk/>
            <pc:sldMk cId="734887308" sldId="274"/>
            <ac:picMk id="43" creationId="{65E957DC-EB66-46C8-B87B-C51BD9164517}"/>
          </ac:picMkLst>
        </pc:picChg>
        <pc:picChg chg="add del mod">
          <ac:chgData name="Miao, Xuanbo" userId="52a29cb4-095e-4b88-8e5b-abe65ecae15b" providerId="ADAL" clId="{8113D61B-746A-4E5D-AD9B-46C672B12936}" dt="2023-01-31T22:57:24.043" v="145" actId="21"/>
          <ac:picMkLst>
            <pc:docMk/>
            <pc:sldMk cId="734887308" sldId="274"/>
            <ac:picMk id="45" creationId="{45BC3926-4755-4294-B20D-057E49F7FCB3}"/>
          </ac:picMkLst>
        </pc:picChg>
        <pc:picChg chg="add del mod modCrop">
          <ac:chgData name="Miao, Xuanbo" userId="52a29cb4-095e-4b88-8e5b-abe65ecae15b" providerId="ADAL" clId="{8113D61B-746A-4E5D-AD9B-46C672B12936}" dt="2023-01-31T22:57:24.043" v="145" actId="21"/>
          <ac:picMkLst>
            <pc:docMk/>
            <pc:sldMk cId="734887308" sldId="274"/>
            <ac:picMk id="47" creationId="{2DD6AC47-330E-40C3-AF0E-EC6EB80A138D}"/>
          </ac:picMkLst>
        </pc:picChg>
        <pc:picChg chg="add del mod">
          <ac:chgData name="Miao, Xuanbo" userId="52a29cb4-095e-4b88-8e5b-abe65ecae15b" providerId="ADAL" clId="{8113D61B-746A-4E5D-AD9B-46C672B12936}" dt="2023-01-31T22:49:14.120" v="110" actId="21"/>
          <ac:picMkLst>
            <pc:docMk/>
            <pc:sldMk cId="734887308" sldId="274"/>
            <ac:picMk id="48" creationId="{73B73745-2F04-4D83-B01F-F6D252C83569}"/>
          </ac:picMkLst>
        </pc:picChg>
        <pc:picChg chg="add del mod">
          <ac:chgData name="Miao, Xuanbo" userId="52a29cb4-095e-4b88-8e5b-abe65ecae15b" providerId="ADAL" clId="{8113D61B-746A-4E5D-AD9B-46C672B12936}" dt="2023-01-31T22:49:14.120" v="110" actId="21"/>
          <ac:picMkLst>
            <pc:docMk/>
            <pc:sldMk cId="734887308" sldId="274"/>
            <ac:picMk id="49" creationId="{A4F368D2-60AF-490B-A928-3F338CE42228}"/>
          </ac:picMkLst>
        </pc:picChg>
        <pc:picChg chg="add del mod">
          <ac:chgData name="Miao, Xuanbo" userId="52a29cb4-095e-4b88-8e5b-abe65ecae15b" providerId="ADAL" clId="{8113D61B-746A-4E5D-AD9B-46C672B12936}" dt="2023-01-31T22:49:14.120" v="110" actId="21"/>
          <ac:picMkLst>
            <pc:docMk/>
            <pc:sldMk cId="734887308" sldId="274"/>
            <ac:picMk id="50" creationId="{3D8C4FCC-03F3-4730-9C7F-73D2FFC6D1DB}"/>
          </ac:picMkLst>
        </pc:picChg>
        <pc:picChg chg="add del mod">
          <ac:chgData name="Miao, Xuanbo" userId="52a29cb4-095e-4b88-8e5b-abe65ecae15b" providerId="ADAL" clId="{8113D61B-746A-4E5D-AD9B-46C672B12936}" dt="2023-01-31T22:49:14.120" v="110" actId="21"/>
          <ac:picMkLst>
            <pc:docMk/>
            <pc:sldMk cId="734887308" sldId="274"/>
            <ac:picMk id="51" creationId="{33C9A588-C513-4252-9E88-BE856586D6EE}"/>
          </ac:picMkLst>
        </pc:picChg>
        <pc:picChg chg="add del mod">
          <ac:chgData name="Miao, Xuanbo" userId="52a29cb4-095e-4b88-8e5b-abe65ecae15b" providerId="ADAL" clId="{8113D61B-746A-4E5D-AD9B-46C672B12936}" dt="2023-01-31T22:49:14.120" v="110" actId="21"/>
          <ac:picMkLst>
            <pc:docMk/>
            <pc:sldMk cId="734887308" sldId="274"/>
            <ac:picMk id="52" creationId="{4A19CF8E-F947-4655-B7BB-0120F749B0ED}"/>
          </ac:picMkLst>
        </pc:picChg>
        <pc:picChg chg="add del mod">
          <ac:chgData name="Miao, Xuanbo" userId="52a29cb4-095e-4b88-8e5b-abe65ecae15b" providerId="ADAL" clId="{8113D61B-746A-4E5D-AD9B-46C672B12936}" dt="2023-01-31T22:49:14.120" v="110" actId="21"/>
          <ac:picMkLst>
            <pc:docMk/>
            <pc:sldMk cId="734887308" sldId="274"/>
            <ac:picMk id="53" creationId="{838E39F6-085D-4833-A605-C6737344724A}"/>
          </ac:picMkLst>
        </pc:picChg>
        <pc:picChg chg="add del mod">
          <ac:chgData name="Miao, Xuanbo" userId="52a29cb4-095e-4b88-8e5b-abe65ecae15b" providerId="ADAL" clId="{8113D61B-746A-4E5D-AD9B-46C672B12936}" dt="2023-01-31T22:49:14.120" v="110" actId="21"/>
          <ac:picMkLst>
            <pc:docMk/>
            <pc:sldMk cId="734887308" sldId="274"/>
            <ac:picMk id="54" creationId="{2589F690-19FF-4E1A-8459-7F421CF8F810}"/>
          </ac:picMkLst>
        </pc:picChg>
        <pc:picChg chg="add del mod">
          <ac:chgData name="Miao, Xuanbo" userId="52a29cb4-095e-4b88-8e5b-abe65ecae15b" providerId="ADAL" clId="{8113D61B-746A-4E5D-AD9B-46C672B12936}" dt="2023-01-31T22:49:14.120" v="110" actId="21"/>
          <ac:picMkLst>
            <pc:docMk/>
            <pc:sldMk cId="734887308" sldId="274"/>
            <ac:picMk id="55" creationId="{F166E2C8-4CD5-4F01-BF33-7CAC54911B5B}"/>
          </ac:picMkLst>
        </pc:picChg>
        <pc:picChg chg="add del mod">
          <ac:chgData name="Miao, Xuanbo" userId="52a29cb4-095e-4b88-8e5b-abe65ecae15b" providerId="ADAL" clId="{8113D61B-746A-4E5D-AD9B-46C672B12936}" dt="2023-01-31T22:57:24.043" v="145" actId="21"/>
          <ac:picMkLst>
            <pc:docMk/>
            <pc:sldMk cId="734887308" sldId="274"/>
            <ac:picMk id="56" creationId="{931E9FFA-0798-4491-950B-E4476720B89B}"/>
          </ac:picMkLst>
        </pc:picChg>
        <pc:picChg chg="add del mod">
          <ac:chgData name="Miao, Xuanbo" userId="52a29cb4-095e-4b88-8e5b-abe65ecae15b" providerId="ADAL" clId="{8113D61B-746A-4E5D-AD9B-46C672B12936}" dt="2023-01-31T22:57:24.043" v="145" actId="21"/>
          <ac:picMkLst>
            <pc:docMk/>
            <pc:sldMk cId="734887308" sldId="274"/>
            <ac:picMk id="57" creationId="{58954B8D-C1C1-4E51-8148-3F19279E45DA}"/>
          </ac:picMkLst>
        </pc:picChg>
        <pc:picChg chg="add mod">
          <ac:chgData name="Miao, Xuanbo" userId="52a29cb4-095e-4b88-8e5b-abe65ecae15b" providerId="ADAL" clId="{8113D61B-746A-4E5D-AD9B-46C672B12936}" dt="2023-01-31T23:03:13.310" v="315" actId="1076"/>
          <ac:picMkLst>
            <pc:docMk/>
            <pc:sldMk cId="734887308" sldId="274"/>
            <ac:picMk id="58" creationId="{E80A7833-5175-4DDA-BBD8-A136387423EC}"/>
          </ac:picMkLst>
        </pc:picChg>
        <pc:picChg chg="add mod">
          <ac:chgData name="Miao, Xuanbo" userId="52a29cb4-095e-4b88-8e5b-abe65ecae15b" providerId="ADAL" clId="{8113D61B-746A-4E5D-AD9B-46C672B12936}" dt="2023-01-31T23:03:15.259" v="316" actId="1076"/>
          <ac:picMkLst>
            <pc:docMk/>
            <pc:sldMk cId="734887308" sldId="274"/>
            <ac:picMk id="59" creationId="{CE18FB17-D263-4FAA-AF1D-962858192E5B}"/>
          </ac:picMkLst>
        </pc:picChg>
        <pc:picChg chg="add mod">
          <ac:chgData name="Miao, Xuanbo" userId="52a29cb4-095e-4b88-8e5b-abe65ecae15b" providerId="ADAL" clId="{8113D61B-746A-4E5D-AD9B-46C672B12936}" dt="2023-01-31T23:03:21.086" v="320" actId="1076"/>
          <ac:picMkLst>
            <pc:docMk/>
            <pc:sldMk cId="734887308" sldId="274"/>
            <ac:picMk id="60" creationId="{5E43C06C-5EC6-4E2C-8953-98CBE3AA463F}"/>
          </ac:picMkLst>
        </pc:picChg>
        <pc:picChg chg="add mod">
          <ac:chgData name="Miao, Xuanbo" userId="52a29cb4-095e-4b88-8e5b-abe65ecae15b" providerId="ADAL" clId="{8113D61B-746A-4E5D-AD9B-46C672B12936}" dt="2023-01-31T23:03:25.186" v="321" actId="1076"/>
          <ac:picMkLst>
            <pc:docMk/>
            <pc:sldMk cId="734887308" sldId="274"/>
            <ac:picMk id="61" creationId="{FF05BF37-C51B-4D1F-B0CB-BF35CB638B04}"/>
          </ac:picMkLst>
        </pc:picChg>
        <pc:picChg chg="add mod">
          <ac:chgData name="Miao, Xuanbo" userId="52a29cb4-095e-4b88-8e5b-abe65ecae15b" providerId="ADAL" clId="{8113D61B-746A-4E5D-AD9B-46C672B12936}" dt="2023-01-31T23:03:30.417" v="322" actId="1076"/>
          <ac:picMkLst>
            <pc:docMk/>
            <pc:sldMk cId="734887308" sldId="274"/>
            <ac:picMk id="62" creationId="{32138B34-4B56-4C4E-B47C-703E3CCFF75C}"/>
          </ac:picMkLst>
        </pc:picChg>
        <pc:picChg chg="add mod">
          <ac:chgData name="Miao, Xuanbo" userId="52a29cb4-095e-4b88-8e5b-abe65ecae15b" providerId="ADAL" clId="{8113D61B-746A-4E5D-AD9B-46C672B12936}" dt="2023-01-31T23:03:32.323" v="323" actId="1076"/>
          <ac:picMkLst>
            <pc:docMk/>
            <pc:sldMk cId="734887308" sldId="274"/>
            <ac:picMk id="63" creationId="{538929D2-BC4C-45EE-A8B1-3D58F7C628B9}"/>
          </ac:picMkLst>
        </pc:picChg>
        <pc:picChg chg="add mod">
          <ac:chgData name="Miao, Xuanbo" userId="52a29cb4-095e-4b88-8e5b-abe65ecae15b" providerId="ADAL" clId="{8113D61B-746A-4E5D-AD9B-46C672B12936}" dt="2023-01-31T23:03:36.743" v="325" actId="1076"/>
          <ac:picMkLst>
            <pc:docMk/>
            <pc:sldMk cId="734887308" sldId="274"/>
            <ac:picMk id="64" creationId="{17B7D589-CF71-4DD0-BC92-F3A32576BA94}"/>
          </ac:picMkLst>
        </pc:picChg>
        <pc:picChg chg="add mod">
          <ac:chgData name="Miao, Xuanbo" userId="52a29cb4-095e-4b88-8e5b-abe65ecae15b" providerId="ADAL" clId="{8113D61B-746A-4E5D-AD9B-46C672B12936}" dt="2023-01-31T23:03:39.822" v="327" actId="1076"/>
          <ac:picMkLst>
            <pc:docMk/>
            <pc:sldMk cId="734887308" sldId="274"/>
            <ac:picMk id="65" creationId="{329912E5-8454-49B0-A69C-3FB593BF1BA4}"/>
          </ac:picMkLst>
        </pc:picChg>
      </pc:sldChg>
      <pc:sldChg chg="addSp delSp modSp new mod">
        <pc:chgData name="Miao, Xuanbo" userId="52a29cb4-095e-4b88-8e5b-abe65ecae15b" providerId="ADAL" clId="{8113D61B-746A-4E5D-AD9B-46C672B12936}" dt="2023-01-31T23:02:56.818" v="312" actId="1076"/>
        <pc:sldMkLst>
          <pc:docMk/>
          <pc:sldMk cId="2521337418" sldId="275"/>
        </pc:sldMkLst>
        <pc:spChg chg="del">
          <ac:chgData name="Miao, Xuanbo" userId="52a29cb4-095e-4b88-8e5b-abe65ecae15b" providerId="ADAL" clId="{8113D61B-746A-4E5D-AD9B-46C672B12936}" dt="2023-01-31T22:49:25.464" v="114" actId="21"/>
          <ac:spMkLst>
            <pc:docMk/>
            <pc:sldMk cId="2521337418" sldId="275"/>
            <ac:spMk id="2" creationId="{E35EEEE7-95DC-439E-B967-EBD0343E5852}"/>
          </ac:spMkLst>
        </pc:spChg>
        <pc:spChg chg="del">
          <ac:chgData name="Miao, Xuanbo" userId="52a29cb4-095e-4b88-8e5b-abe65ecae15b" providerId="ADAL" clId="{8113D61B-746A-4E5D-AD9B-46C672B12936}" dt="2023-01-31T22:49:25.464" v="114" actId="21"/>
          <ac:spMkLst>
            <pc:docMk/>
            <pc:sldMk cId="2521337418" sldId="275"/>
            <ac:spMk id="3" creationId="{0DDD91F1-CFB0-49EE-8D49-AE89CA080E27}"/>
          </ac:spMkLst>
        </pc:spChg>
        <pc:picChg chg="add del mod">
          <ac:chgData name="Miao, Xuanbo" userId="52a29cb4-095e-4b88-8e5b-abe65ecae15b" providerId="ADAL" clId="{8113D61B-746A-4E5D-AD9B-46C672B12936}" dt="2023-01-31T22:57:25.962" v="146" actId="21"/>
          <ac:picMkLst>
            <pc:docMk/>
            <pc:sldMk cId="2521337418" sldId="275"/>
            <ac:picMk id="4" creationId="{4682C8F5-F663-47DB-8CF6-952D945835DE}"/>
          </ac:picMkLst>
        </pc:picChg>
        <pc:picChg chg="add del mod">
          <ac:chgData name="Miao, Xuanbo" userId="52a29cb4-095e-4b88-8e5b-abe65ecae15b" providerId="ADAL" clId="{8113D61B-746A-4E5D-AD9B-46C672B12936}" dt="2023-01-31T22:57:25.962" v="146" actId="21"/>
          <ac:picMkLst>
            <pc:docMk/>
            <pc:sldMk cId="2521337418" sldId="275"/>
            <ac:picMk id="5" creationId="{1A45732C-33BE-414B-BDAC-EB4590A979FA}"/>
          </ac:picMkLst>
        </pc:picChg>
        <pc:picChg chg="add del mod">
          <ac:chgData name="Miao, Xuanbo" userId="52a29cb4-095e-4b88-8e5b-abe65ecae15b" providerId="ADAL" clId="{8113D61B-746A-4E5D-AD9B-46C672B12936}" dt="2023-01-31T22:57:25.962" v="146" actId="21"/>
          <ac:picMkLst>
            <pc:docMk/>
            <pc:sldMk cId="2521337418" sldId="275"/>
            <ac:picMk id="6" creationId="{3C6893C0-A297-47D3-BD24-7C44C8F4888A}"/>
          </ac:picMkLst>
        </pc:picChg>
        <pc:picChg chg="add del mod">
          <ac:chgData name="Miao, Xuanbo" userId="52a29cb4-095e-4b88-8e5b-abe65ecae15b" providerId="ADAL" clId="{8113D61B-746A-4E5D-AD9B-46C672B12936}" dt="2023-01-31T22:57:25.962" v="146" actId="21"/>
          <ac:picMkLst>
            <pc:docMk/>
            <pc:sldMk cId="2521337418" sldId="275"/>
            <ac:picMk id="7" creationId="{4134AA25-A95B-4532-A72D-54636578BB9F}"/>
          </ac:picMkLst>
        </pc:picChg>
        <pc:picChg chg="add del mod">
          <ac:chgData name="Miao, Xuanbo" userId="52a29cb4-095e-4b88-8e5b-abe65ecae15b" providerId="ADAL" clId="{8113D61B-746A-4E5D-AD9B-46C672B12936}" dt="2023-01-31T22:57:25.962" v="146" actId="21"/>
          <ac:picMkLst>
            <pc:docMk/>
            <pc:sldMk cId="2521337418" sldId="275"/>
            <ac:picMk id="8" creationId="{5C6D4919-9606-4508-B7AB-AD7043C6ECFF}"/>
          </ac:picMkLst>
        </pc:picChg>
        <pc:picChg chg="add del mod">
          <ac:chgData name="Miao, Xuanbo" userId="52a29cb4-095e-4b88-8e5b-abe65ecae15b" providerId="ADAL" clId="{8113D61B-746A-4E5D-AD9B-46C672B12936}" dt="2023-01-31T22:57:25.962" v="146" actId="21"/>
          <ac:picMkLst>
            <pc:docMk/>
            <pc:sldMk cId="2521337418" sldId="275"/>
            <ac:picMk id="9" creationId="{F8A6CC56-FD57-4020-8F36-4B5A228D493A}"/>
          </ac:picMkLst>
        </pc:picChg>
        <pc:picChg chg="add del mod">
          <ac:chgData name="Miao, Xuanbo" userId="52a29cb4-095e-4b88-8e5b-abe65ecae15b" providerId="ADAL" clId="{8113D61B-746A-4E5D-AD9B-46C672B12936}" dt="2023-01-31T22:57:25.962" v="146" actId="21"/>
          <ac:picMkLst>
            <pc:docMk/>
            <pc:sldMk cId="2521337418" sldId="275"/>
            <ac:picMk id="10" creationId="{216F206C-F49C-4CA3-8B1E-DF12556322DE}"/>
          </ac:picMkLst>
        </pc:picChg>
        <pc:picChg chg="add del mod">
          <ac:chgData name="Miao, Xuanbo" userId="52a29cb4-095e-4b88-8e5b-abe65ecae15b" providerId="ADAL" clId="{8113D61B-746A-4E5D-AD9B-46C672B12936}" dt="2023-01-31T22:57:25.962" v="146" actId="21"/>
          <ac:picMkLst>
            <pc:docMk/>
            <pc:sldMk cId="2521337418" sldId="275"/>
            <ac:picMk id="11" creationId="{14E2655E-B40C-4557-A247-4A6D5F81B263}"/>
          </ac:picMkLst>
        </pc:picChg>
        <pc:picChg chg="add del mod">
          <ac:chgData name="Miao, Xuanbo" userId="52a29cb4-095e-4b88-8e5b-abe65ecae15b" providerId="ADAL" clId="{8113D61B-746A-4E5D-AD9B-46C672B12936}" dt="2023-01-31T22:57:35.910" v="150"/>
          <ac:picMkLst>
            <pc:docMk/>
            <pc:sldMk cId="2521337418" sldId="275"/>
            <ac:picMk id="13" creationId="{2B4B85A5-FDD4-41A3-949B-6A2B74AEF8D0}"/>
          </ac:picMkLst>
        </pc:picChg>
        <pc:picChg chg="add del mod">
          <ac:chgData name="Miao, Xuanbo" userId="52a29cb4-095e-4b88-8e5b-abe65ecae15b" providerId="ADAL" clId="{8113D61B-746A-4E5D-AD9B-46C672B12936}" dt="2023-01-31T22:57:35.910" v="150"/>
          <ac:picMkLst>
            <pc:docMk/>
            <pc:sldMk cId="2521337418" sldId="275"/>
            <ac:picMk id="15" creationId="{5D1345C6-3007-481D-9740-01ACE2D201AF}"/>
          </ac:picMkLst>
        </pc:picChg>
        <pc:picChg chg="add del mod">
          <ac:chgData name="Miao, Xuanbo" userId="52a29cb4-095e-4b88-8e5b-abe65ecae15b" providerId="ADAL" clId="{8113D61B-746A-4E5D-AD9B-46C672B12936}" dt="2023-01-31T22:57:35.910" v="150"/>
          <ac:picMkLst>
            <pc:docMk/>
            <pc:sldMk cId="2521337418" sldId="275"/>
            <ac:picMk id="17" creationId="{92307521-EA33-403C-BA59-812E122C1EBE}"/>
          </ac:picMkLst>
        </pc:picChg>
        <pc:picChg chg="add del mod">
          <ac:chgData name="Miao, Xuanbo" userId="52a29cb4-095e-4b88-8e5b-abe65ecae15b" providerId="ADAL" clId="{8113D61B-746A-4E5D-AD9B-46C672B12936}" dt="2023-01-31T22:57:35.910" v="150"/>
          <ac:picMkLst>
            <pc:docMk/>
            <pc:sldMk cId="2521337418" sldId="275"/>
            <ac:picMk id="19" creationId="{55ED5FD8-D8EC-44C6-AA9D-C070D3D4E993}"/>
          </ac:picMkLst>
        </pc:picChg>
        <pc:picChg chg="add del mod">
          <ac:chgData name="Miao, Xuanbo" userId="52a29cb4-095e-4b88-8e5b-abe65ecae15b" providerId="ADAL" clId="{8113D61B-746A-4E5D-AD9B-46C672B12936}" dt="2023-01-31T22:57:35.910" v="150"/>
          <ac:picMkLst>
            <pc:docMk/>
            <pc:sldMk cId="2521337418" sldId="275"/>
            <ac:picMk id="21" creationId="{D092E4A8-1D2C-4179-9472-D357709FFA50}"/>
          </ac:picMkLst>
        </pc:picChg>
        <pc:picChg chg="add del mod">
          <ac:chgData name="Miao, Xuanbo" userId="52a29cb4-095e-4b88-8e5b-abe65ecae15b" providerId="ADAL" clId="{8113D61B-746A-4E5D-AD9B-46C672B12936}" dt="2023-01-31T22:57:35.910" v="150"/>
          <ac:picMkLst>
            <pc:docMk/>
            <pc:sldMk cId="2521337418" sldId="275"/>
            <ac:picMk id="23" creationId="{0F870764-6ACE-4FA9-81C7-A2A0690209AC}"/>
          </ac:picMkLst>
        </pc:picChg>
        <pc:picChg chg="add del mod">
          <ac:chgData name="Miao, Xuanbo" userId="52a29cb4-095e-4b88-8e5b-abe65ecae15b" providerId="ADAL" clId="{8113D61B-746A-4E5D-AD9B-46C672B12936}" dt="2023-01-31T22:57:35.910" v="150"/>
          <ac:picMkLst>
            <pc:docMk/>
            <pc:sldMk cId="2521337418" sldId="275"/>
            <ac:picMk id="25" creationId="{934B127A-2C60-4B2D-BCD3-4B9E16317C15}"/>
          </ac:picMkLst>
        </pc:picChg>
        <pc:picChg chg="add del mod">
          <ac:chgData name="Miao, Xuanbo" userId="52a29cb4-095e-4b88-8e5b-abe65ecae15b" providerId="ADAL" clId="{8113D61B-746A-4E5D-AD9B-46C672B12936}" dt="2023-01-31T22:57:35.910" v="150"/>
          <ac:picMkLst>
            <pc:docMk/>
            <pc:sldMk cId="2521337418" sldId="275"/>
            <ac:picMk id="27" creationId="{07380BE1-7C45-4A8F-86CB-2496445F1366}"/>
          </ac:picMkLst>
        </pc:picChg>
        <pc:picChg chg="add del mod">
          <ac:chgData name="Miao, Xuanbo" userId="52a29cb4-095e-4b88-8e5b-abe65ecae15b" providerId="ADAL" clId="{8113D61B-746A-4E5D-AD9B-46C672B12936}" dt="2023-01-31T22:57:35.910" v="150"/>
          <ac:picMkLst>
            <pc:docMk/>
            <pc:sldMk cId="2521337418" sldId="275"/>
            <ac:picMk id="29" creationId="{E4BCA8EC-65E8-48A2-AC59-EBC1148D4BED}"/>
          </ac:picMkLst>
        </pc:picChg>
        <pc:picChg chg="add del mod">
          <ac:chgData name="Miao, Xuanbo" userId="52a29cb4-095e-4b88-8e5b-abe65ecae15b" providerId="ADAL" clId="{8113D61B-746A-4E5D-AD9B-46C672B12936}" dt="2023-01-31T22:57:35.910" v="150"/>
          <ac:picMkLst>
            <pc:docMk/>
            <pc:sldMk cId="2521337418" sldId="275"/>
            <ac:picMk id="31" creationId="{693DC05E-9FEE-42B7-A9B1-D7B9FA20D120}"/>
          </ac:picMkLst>
        </pc:picChg>
        <pc:picChg chg="add del mod">
          <ac:chgData name="Miao, Xuanbo" userId="52a29cb4-095e-4b88-8e5b-abe65ecae15b" providerId="ADAL" clId="{8113D61B-746A-4E5D-AD9B-46C672B12936}" dt="2023-01-31T22:57:35.910" v="150"/>
          <ac:picMkLst>
            <pc:docMk/>
            <pc:sldMk cId="2521337418" sldId="275"/>
            <ac:picMk id="33" creationId="{67616161-734E-403F-B7D6-DC323B2A5DF6}"/>
          </ac:picMkLst>
        </pc:picChg>
        <pc:picChg chg="add del mod">
          <ac:chgData name="Miao, Xuanbo" userId="52a29cb4-095e-4b88-8e5b-abe65ecae15b" providerId="ADAL" clId="{8113D61B-746A-4E5D-AD9B-46C672B12936}" dt="2023-01-31T22:57:35.910" v="150"/>
          <ac:picMkLst>
            <pc:docMk/>
            <pc:sldMk cId="2521337418" sldId="275"/>
            <ac:picMk id="35" creationId="{4FC2F3A5-7881-4943-9E5C-F1DFA3904B6A}"/>
          </ac:picMkLst>
        </pc:picChg>
        <pc:picChg chg="add del mod">
          <ac:chgData name="Miao, Xuanbo" userId="52a29cb4-095e-4b88-8e5b-abe65ecae15b" providerId="ADAL" clId="{8113D61B-746A-4E5D-AD9B-46C672B12936}" dt="2023-01-31T22:57:35.910" v="150"/>
          <ac:picMkLst>
            <pc:docMk/>
            <pc:sldMk cId="2521337418" sldId="275"/>
            <ac:picMk id="37" creationId="{812E5F6A-8268-4C63-B7E2-D0E549BE6EBD}"/>
          </ac:picMkLst>
        </pc:picChg>
        <pc:picChg chg="add del mod">
          <ac:chgData name="Miao, Xuanbo" userId="52a29cb4-095e-4b88-8e5b-abe65ecae15b" providerId="ADAL" clId="{8113D61B-746A-4E5D-AD9B-46C672B12936}" dt="2023-01-31T22:57:35.910" v="150"/>
          <ac:picMkLst>
            <pc:docMk/>
            <pc:sldMk cId="2521337418" sldId="275"/>
            <ac:picMk id="39" creationId="{EB5C1D3B-714B-44A1-899E-BB4763A06A48}"/>
          </ac:picMkLst>
        </pc:picChg>
        <pc:picChg chg="add del mod">
          <ac:chgData name="Miao, Xuanbo" userId="52a29cb4-095e-4b88-8e5b-abe65ecae15b" providerId="ADAL" clId="{8113D61B-746A-4E5D-AD9B-46C672B12936}" dt="2023-01-31T22:57:35.910" v="150"/>
          <ac:picMkLst>
            <pc:docMk/>
            <pc:sldMk cId="2521337418" sldId="275"/>
            <ac:picMk id="41" creationId="{112F74DC-505B-41CE-84C0-FAA298B1FA16}"/>
          </ac:picMkLst>
        </pc:picChg>
        <pc:picChg chg="add del mod">
          <ac:chgData name="Miao, Xuanbo" userId="52a29cb4-095e-4b88-8e5b-abe65ecae15b" providerId="ADAL" clId="{8113D61B-746A-4E5D-AD9B-46C672B12936}" dt="2023-01-31T22:57:35.910" v="150"/>
          <ac:picMkLst>
            <pc:docMk/>
            <pc:sldMk cId="2521337418" sldId="275"/>
            <ac:picMk id="43" creationId="{E2883D78-97B9-4F16-8026-3ACAF081BBD8}"/>
          </ac:picMkLst>
        </pc:picChg>
        <pc:picChg chg="add del mod">
          <ac:chgData name="Miao, Xuanbo" userId="52a29cb4-095e-4b88-8e5b-abe65ecae15b" providerId="ADAL" clId="{8113D61B-746A-4E5D-AD9B-46C672B12936}" dt="2023-01-31T22:57:35.910" v="150"/>
          <ac:picMkLst>
            <pc:docMk/>
            <pc:sldMk cId="2521337418" sldId="275"/>
            <ac:picMk id="45" creationId="{2AC5481F-0753-4BB0-9332-32C4AE1088A5}"/>
          </ac:picMkLst>
        </pc:picChg>
        <pc:picChg chg="add del mod">
          <ac:chgData name="Miao, Xuanbo" userId="52a29cb4-095e-4b88-8e5b-abe65ecae15b" providerId="ADAL" clId="{8113D61B-746A-4E5D-AD9B-46C672B12936}" dt="2023-01-31T22:57:35.910" v="150"/>
          <ac:picMkLst>
            <pc:docMk/>
            <pc:sldMk cId="2521337418" sldId="275"/>
            <ac:picMk id="47" creationId="{2F29BC40-8167-43DE-A78B-EECCEF4F8F8C}"/>
          </ac:picMkLst>
        </pc:picChg>
        <pc:picChg chg="add del mod">
          <ac:chgData name="Miao, Xuanbo" userId="52a29cb4-095e-4b88-8e5b-abe65ecae15b" providerId="ADAL" clId="{8113D61B-746A-4E5D-AD9B-46C672B12936}" dt="2023-01-31T22:57:35.910" v="150"/>
          <ac:picMkLst>
            <pc:docMk/>
            <pc:sldMk cId="2521337418" sldId="275"/>
            <ac:picMk id="49" creationId="{3D69F8AC-2B86-4DBD-B1BB-9F2C7A132E1C}"/>
          </ac:picMkLst>
        </pc:picChg>
        <pc:picChg chg="add del mod">
          <ac:chgData name="Miao, Xuanbo" userId="52a29cb4-095e-4b88-8e5b-abe65ecae15b" providerId="ADAL" clId="{8113D61B-746A-4E5D-AD9B-46C672B12936}" dt="2023-01-31T22:57:35.910" v="150"/>
          <ac:picMkLst>
            <pc:docMk/>
            <pc:sldMk cId="2521337418" sldId="275"/>
            <ac:picMk id="51" creationId="{B33BCCF1-1BB5-4AAA-BB8E-48903D50D67B}"/>
          </ac:picMkLst>
        </pc:picChg>
        <pc:picChg chg="add mod">
          <ac:chgData name="Miao, Xuanbo" userId="52a29cb4-095e-4b88-8e5b-abe65ecae15b" providerId="ADAL" clId="{8113D61B-746A-4E5D-AD9B-46C672B12936}" dt="2023-01-31T23:02:56.818" v="312" actId="1076"/>
          <ac:picMkLst>
            <pc:docMk/>
            <pc:sldMk cId="2521337418" sldId="275"/>
            <ac:picMk id="53" creationId="{608532B0-F84B-4D65-B63A-352411D70E36}"/>
          </ac:picMkLst>
        </pc:picChg>
        <pc:picChg chg="add mod">
          <ac:chgData name="Miao, Xuanbo" userId="52a29cb4-095e-4b88-8e5b-abe65ecae15b" providerId="ADAL" clId="{8113D61B-746A-4E5D-AD9B-46C672B12936}" dt="2023-01-31T23:02:56.818" v="312" actId="1076"/>
          <ac:picMkLst>
            <pc:docMk/>
            <pc:sldMk cId="2521337418" sldId="275"/>
            <ac:picMk id="55" creationId="{5590D45E-DB7C-4931-AFE4-EECEEBEC22B2}"/>
          </ac:picMkLst>
        </pc:picChg>
        <pc:picChg chg="add mod">
          <ac:chgData name="Miao, Xuanbo" userId="52a29cb4-095e-4b88-8e5b-abe65ecae15b" providerId="ADAL" clId="{8113D61B-746A-4E5D-AD9B-46C672B12936}" dt="2023-01-31T23:02:56.818" v="312" actId="1076"/>
          <ac:picMkLst>
            <pc:docMk/>
            <pc:sldMk cId="2521337418" sldId="275"/>
            <ac:picMk id="57" creationId="{44371F64-CA95-4554-926D-BC22F424B4A3}"/>
          </ac:picMkLst>
        </pc:picChg>
        <pc:picChg chg="add del mod">
          <ac:chgData name="Miao, Xuanbo" userId="52a29cb4-095e-4b88-8e5b-abe65ecae15b" providerId="ADAL" clId="{8113D61B-746A-4E5D-AD9B-46C672B12936}" dt="2023-01-31T23:00:14.435" v="223" actId="21"/>
          <ac:picMkLst>
            <pc:docMk/>
            <pc:sldMk cId="2521337418" sldId="275"/>
            <ac:picMk id="59" creationId="{66D58BC7-0B23-4968-9834-0B789219239D}"/>
          </ac:picMkLst>
        </pc:picChg>
        <pc:picChg chg="add del mod">
          <ac:chgData name="Miao, Xuanbo" userId="52a29cb4-095e-4b88-8e5b-abe65ecae15b" providerId="ADAL" clId="{8113D61B-746A-4E5D-AD9B-46C672B12936}" dt="2023-01-31T23:00:14.435" v="223" actId="21"/>
          <ac:picMkLst>
            <pc:docMk/>
            <pc:sldMk cId="2521337418" sldId="275"/>
            <ac:picMk id="61" creationId="{F2E59AC7-01C5-4968-AEDA-083CE4D57F2D}"/>
          </ac:picMkLst>
        </pc:picChg>
        <pc:picChg chg="add del mod">
          <ac:chgData name="Miao, Xuanbo" userId="52a29cb4-095e-4b88-8e5b-abe65ecae15b" providerId="ADAL" clId="{8113D61B-746A-4E5D-AD9B-46C672B12936}" dt="2023-01-31T23:00:14.435" v="223" actId="21"/>
          <ac:picMkLst>
            <pc:docMk/>
            <pc:sldMk cId="2521337418" sldId="275"/>
            <ac:picMk id="63" creationId="{534C3086-B19F-4C08-85F5-B5D55EDBD158}"/>
          </ac:picMkLst>
        </pc:picChg>
        <pc:picChg chg="add del mod">
          <ac:chgData name="Miao, Xuanbo" userId="52a29cb4-095e-4b88-8e5b-abe65ecae15b" providerId="ADAL" clId="{8113D61B-746A-4E5D-AD9B-46C672B12936}" dt="2023-01-31T23:00:14.435" v="223" actId="21"/>
          <ac:picMkLst>
            <pc:docMk/>
            <pc:sldMk cId="2521337418" sldId="275"/>
            <ac:picMk id="65" creationId="{7DA44A66-24C6-4C05-8713-4A8336252EE7}"/>
          </ac:picMkLst>
        </pc:picChg>
        <pc:picChg chg="add mod">
          <ac:chgData name="Miao, Xuanbo" userId="52a29cb4-095e-4b88-8e5b-abe65ecae15b" providerId="ADAL" clId="{8113D61B-746A-4E5D-AD9B-46C672B12936}" dt="2023-01-31T23:02:56.818" v="312" actId="1076"/>
          <ac:picMkLst>
            <pc:docMk/>
            <pc:sldMk cId="2521337418" sldId="275"/>
            <ac:picMk id="67" creationId="{D21715D9-40DE-4F8A-A61B-19CAF4953964}"/>
          </ac:picMkLst>
        </pc:picChg>
        <pc:picChg chg="add mod">
          <ac:chgData name="Miao, Xuanbo" userId="52a29cb4-095e-4b88-8e5b-abe65ecae15b" providerId="ADAL" clId="{8113D61B-746A-4E5D-AD9B-46C672B12936}" dt="2023-01-31T23:02:56.818" v="312" actId="1076"/>
          <ac:picMkLst>
            <pc:docMk/>
            <pc:sldMk cId="2521337418" sldId="275"/>
            <ac:picMk id="69" creationId="{04DCCEF7-C9D3-4D62-AEF6-84717376E2F2}"/>
          </ac:picMkLst>
        </pc:picChg>
        <pc:picChg chg="add mod">
          <ac:chgData name="Miao, Xuanbo" userId="52a29cb4-095e-4b88-8e5b-abe65ecae15b" providerId="ADAL" clId="{8113D61B-746A-4E5D-AD9B-46C672B12936}" dt="2023-01-31T23:02:56.818" v="312" actId="1076"/>
          <ac:picMkLst>
            <pc:docMk/>
            <pc:sldMk cId="2521337418" sldId="275"/>
            <ac:picMk id="71" creationId="{6C0AD2EA-FF3C-46AB-9857-37ADF7CB3867}"/>
          </ac:picMkLst>
        </pc:picChg>
        <pc:picChg chg="add mod">
          <ac:chgData name="Miao, Xuanbo" userId="52a29cb4-095e-4b88-8e5b-abe65ecae15b" providerId="ADAL" clId="{8113D61B-746A-4E5D-AD9B-46C672B12936}" dt="2023-01-31T23:02:56.818" v="312" actId="1076"/>
          <ac:picMkLst>
            <pc:docMk/>
            <pc:sldMk cId="2521337418" sldId="275"/>
            <ac:picMk id="73" creationId="{3446C487-8412-4BA8-8EB2-4B85CA09AC7B}"/>
          </ac:picMkLst>
        </pc:picChg>
        <pc:picChg chg="add del mod">
          <ac:chgData name="Miao, Xuanbo" userId="52a29cb4-095e-4b88-8e5b-abe65ecae15b" providerId="ADAL" clId="{8113D61B-746A-4E5D-AD9B-46C672B12936}" dt="2023-01-31T23:00:14.435" v="223" actId="21"/>
          <ac:picMkLst>
            <pc:docMk/>
            <pc:sldMk cId="2521337418" sldId="275"/>
            <ac:picMk id="75" creationId="{AD0E7E20-955B-4241-A58B-B005EA2CA68B}"/>
          </ac:picMkLst>
        </pc:picChg>
        <pc:picChg chg="add del mod">
          <ac:chgData name="Miao, Xuanbo" userId="52a29cb4-095e-4b88-8e5b-abe65ecae15b" providerId="ADAL" clId="{8113D61B-746A-4E5D-AD9B-46C672B12936}" dt="2023-01-31T23:00:14.435" v="223" actId="21"/>
          <ac:picMkLst>
            <pc:docMk/>
            <pc:sldMk cId="2521337418" sldId="275"/>
            <ac:picMk id="77" creationId="{301873B7-C459-4A44-B9BB-E44B6CD6E3F3}"/>
          </ac:picMkLst>
        </pc:picChg>
        <pc:picChg chg="add del mod">
          <ac:chgData name="Miao, Xuanbo" userId="52a29cb4-095e-4b88-8e5b-abe65ecae15b" providerId="ADAL" clId="{8113D61B-746A-4E5D-AD9B-46C672B12936}" dt="2023-01-31T23:00:14.435" v="223" actId="21"/>
          <ac:picMkLst>
            <pc:docMk/>
            <pc:sldMk cId="2521337418" sldId="275"/>
            <ac:picMk id="79" creationId="{589D2602-6583-43C9-86BA-39D3220E9109}"/>
          </ac:picMkLst>
        </pc:picChg>
        <pc:picChg chg="add del mod">
          <ac:chgData name="Miao, Xuanbo" userId="52a29cb4-095e-4b88-8e5b-abe65ecae15b" providerId="ADAL" clId="{8113D61B-746A-4E5D-AD9B-46C672B12936}" dt="2023-01-31T23:00:14.435" v="223" actId="21"/>
          <ac:picMkLst>
            <pc:docMk/>
            <pc:sldMk cId="2521337418" sldId="275"/>
            <ac:picMk id="81" creationId="{252B5B8F-C110-45C8-A390-F23C53AB1B84}"/>
          </ac:picMkLst>
        </pc:picChg>
        <pc:picChg chg="add mod">
          <ac:chgData name="Miao, Xuanbo" userId="52a29cb4-095e-4b88-8e5b-abe65ecae15b" providerId="ADAL" clId="{8113D61B-746A-4E5D-AD9B-46C672B12936}" dt="2023-01-31T23:02:56.818" v="312" actId="1076"/>
          <ac:picMkLst>
            <pc:docMk/>
            <pc:sldMk cId="2521337418" sldId="275"/>
            <ac:picMk id="83" creationId="{8518D391-11CD-460B-8745-84FFB05191ED}"/>
          </ac:picMkLst>
        </pc:picChg>
        <pc:picChg chg="add mod">
          <ac:chgData name="Miao, Xuanbo" userId="52a29cb4-095e-4b88-8e5b-abe65ecae15b" providerId="ADAL" clId="{8113D61B-746A-4E5D-AD9B-46C672B12936}" dt="2023-01-31T23:02:56.818" v="312" actId="1076"/>
          <ac:picMkLst>
            <pc:docMk/>
            <pc:sldMk cId="2521337418" sldId="275"/>
            <ac:picMk id="85" creationId="{BF641211-8676-4EC6-BD7A-CB614BC30956}"/>
          </ac:picMkLst>
        </pc:picChg>
        <pc:picChg chg="add mod">
          <ac:chgData name="Miao, Xuanbo" userId="52a29cb4-095e-4b88-8e5b-abe65ecae15b" providerId="ADAL" clId="{8113D61B-746A-4E5D-AD9B-46C672B12936}" dt="2023-01-31T23:02:56.818" v="312" actId="1076"/>
          <ac:picMkLst>
            <pc:docMk/>
            <pc:sldMk cId="2521337418" sldId="275"/>
            <ac:picMk id="87" creationId="{19886300-F031-49B7-87B0-555987FF1A43}"/>
          </ac:picMkLst>
        </pc:picChg>
        <pc:picChg chg="add mod">
          <ac:chgData name="Miao, Xuanbo" userId="52a29cb4-095e-4b88-8e5b-abe65ecae15b" providerId="ADAL" clId="{8113D61B-746A-4E5D-AD9B-46C672B12936}" dt="2023-01-31T23:02:56.818" v="312" actId="1076"/>
          <ac:picMkLst>
            <pc:docMk/>
            <pc:sldMk cId="2521337418" sldId="275"/>
            <ac:picMk id="89" creationId="{77C8D52C-9FF3-4587-8716-60A380E62036}"/>
          </ac:picMkLst>
        </pc:picChg>
        <pc:picChg chg="add mod">
          <ac:chgData name="Miao, Xuanbo" userId="52a29cb4-095e-4b88-8e5b-abe65ecae15b" providerId="ADAL" clId="{8113D61B-746A-4E5D-AD9B-46C672B12936}" dt="2023-01-31T23:02:56.818" v="312" actId="1076"/>
          <ac:picMkLst>
            <pc:docMk/>
            <pc:sldMk cId="2521337418" sldId="275"/>
            <ac:picMk id="90" creationId="{49D36C54-57F0-46D4-B0FA-9EA97FC37E55}"/>
          </ac:picMkLst>
        </pc:picChg>
      </pc:sldChg>
      <pc:sldChg chg="modSp mod">
        <pc:chgData name="Miao, Xuanbo" userId="52a29cb4-095e-4b88-8e5b-abe65ecae15b" providerId="ADAL" clId="{8113D61B-746A-4E5D-AD9B-46C672B12936}" dt="2023-02-01T23:45:57.544" v="349"/>
        <pc:sldMkLst>
          <pc:docMk/>
          <pc:sldMk cId="2579405120" sldId="278"/>
        </pc:sldMkLst>
        <pc:spChg chg="mod">
          <ac:chgData name="Miao, Xuanbo" userId="52a29cb4-095e-4b88-8e5b-abe65ecae15b" providerId="ADAL" clId="{8113D61B-746A-4E5D-AD9B-46C672B12936}" dt="2023-02-01T23:45:50.659" v="347"/>
          <ac:spMkLst>
            <pc:docMk/>
            <pc:sldMk cId="2579405120" sldId="278"/>
            <ac:spMk id="11" creationId="{1F538E00-F993-4D17-A49A-0990AC39C5DC}"/>
          </ac:spMkLst>
        </pc:spChg>
        <pc:spChg chg="mod">
          <ac:chgData name="Miao, Xuanbo" userId="52a29cb4-095e-4b88-8e5b-abe65ecae15b" providerId="ADAL" clId="{8113D61B-746A-4E5D-AD9B-46C672B12936}" dt="2023-02-01T23:45:54.253" v="348"/>
          <ac:spMkLst>
            <pc:docMk/>
            <pc:sldMk cId="2579405120" sldId="278"/>
            <ac:spMk id="12" creationId="{0DAD51F0-1BFE-4660-88F5-CD9E0DD4822C}"/>
          </ac:spMkLst>
        </pc:spChg>
        <pc:spChg chg="mod">
          <ac:chgData name="Miao, Xuanbo" userId="52a29cb4-095e-4b88-8e5b-abe65ecae15b" providerId="ADAL" clId="{8113D61B-746A-4E5D-AD9B-46C672B12936}" dt="2023-02-01T23:45:57.544" v="349"/>
          <ac:spMkLst>
            <pc:docMk/>
            <pc:sldMk cId="2579405120" sldId="278"/>
            <ac:spMk id="13" creationId="{B83708DE-2380-424B-8D0E-11FDCD07928A}"/>
          </ac:spMkLst>
        </pc:spChg>
      </pc:sldChg>
    </pc:docChg>
  </pc:docChgLst>
  <pc:docChgLst>
    <pc:chgData name="Xuanbo" userId="52a29cb4-095e-4b88-8e5b-abe65ecae15b" providerId="ADAL" clId="{25745604-CCC7-48F4-843B-722F26C1113A}"/>
    <pc:docChg chg="undo redo custSel addSld delSld modSld addSection delSection">
      <pc:chgData name="Xuanbo" userId="52a29cb4-095e-4b88-8e5b-abe65ecae15b" providerId="ADAL" clId="{25745604-CCC7-48F4-843B-722F26C1113A}" dt="2023-02-09T06:47:25.814" v="2042" actId="113"/>
      <pc:docMkLst>
        <pc:docMk/>
      </pc:docMkLst>
      <pc:sldChg chg="addSp delSp modSp mod">
        <pc:chgData name="Xuanbo" userId="52a29cb4-095e-4b88-8e5b-abe65ecae15b" providerId="ADAL" clId="{25745604-CCC7-48F4-843B-722F26C1113A}" dt="2023-02-09T06:32:34.390" v="1724"/>
        <pc:sldMkLst>
          <pc:docMk/>
          <pc:sldMk cId="552668685" sldId="257"/>
        </pc:sldMkLst>
        <pc:spChg chg="add del mod">
          <ac:chgData name="Xuanbo" userId="52a29cb4-095e-4b88-8e5b-abe65ecae15b" providerId="ADAL" clId="{25745604-CCC7-48F4-843B-722F26C1113A}" dt="2023-02-09T05:55:19.583" v="1046" actId="21"/>
          <ac:spMkLst>
            <pc:docMk/>
            <pc:sldMk cId="552668685" sldId="257"/>
            <ac:spMk id="3" creationId="{20325110-61F9-C684-2DCD-06D38968443F}"/>
          </ac:spMkLst>
        </pc:spChg>
        <pc:spChg chg="mod">
          <ac:chgData name="Xuanbo" userId="52a29cb4-095e-4b88-8e5b-abe65ecae15b" providerId="ADAL" clId="{25745604-CCC7-48F4-843B-722F26C1113A}" dt="2023-02-09T05:51:59.216" v="1030" actId="20577"/>
          <ac:spMkLst>
            <pc:docMk/>
            <pc:sldMk cId="552668685" sldId="257"/>
            <ac:spMk id="9" creationId="{4536A1E2-19E5-85F2-60D0-8CF11F284471}"/>
          </ac:spMkLst>
        </pc:spChg>
        <pc:spChg chg="mod">
          <ac:chgData name="Xuanbo" userId="52a29cb4-095e-4b88-8e5b-abe65ecae15b" providerId="ADAL" clId="{25745604-CCC7-48F4-843B-722F26C1113A}" dt="2023-02-09T05:52:08.379" v="1031"/>
          <ac:spMkLst>
            <pc:docMk/>
            <pc:sldMk cId="552668685" sldId="257"/>
            <ac:spMk id="11" creationId="{8870D315-40E3-0EC2-6D56-E03037F01BA6}"/>
          </ac:spMkLst>
        </pc:spChg>
        <pc:spChg chg="add del mod">
          <ac:chgData name="Xuanbo" userId="52a29cb4-095e-4b88-8e5b-abe65ecae15b" providerId="ADAL" clId="{25745604-CCC7-48F4-843B-722F26C1113A}" dt="2023-02-09T05:55:48.085" v="1065" actId="1076"/>
          <ac:spMkLst>
            <pc:docMk/>
            <pc:sldMk cId="552668685" sldId="257"/>
            <ac:spMk id="17" creationId="{A38F9D7A-3D85-442F-B4DE-D086862C6FF7}"/>
          </ac:spMkLst>
        </pc:spChg>
        <pc:spChg chg="add mod">
          <ac:chgData name="Xuanbo" userId="52a29cb4-095e-4b88-8e5b-abe65ecae15b" providerId="ADAL" clId="{25745604-CCC7-48F4-843B-722F26C1113A}" dt="2023-02-09T05:55:48.085" v="1065" actId="1076"/>
          <ac:spMkLst>
            <pc:docMk/>
            <pc:sldMk cId="552668685" sldId="257"/>
            <ac:spMk id="18" creationId="{1EAA9979-C218-4DFA-A67E-9A56C9789E18}"/>
          </ac:spMkLst>
        </pc:spChg>
        <pc:spChg chg="add del mod">
          <ac:chgData name="Xuanbo" userId="52a29cb4-095e-4b88-8e5b-abe65ecae15b" providerId="ADAL" clId="{25745604-CCC7-48F4-843B-722F26C1113A}" dt="2023-02-09T06:24:44.552" v="1299" actId="478"/>
          <ac:spMkLst>
            <pc:docMk/>
            <pc:sldMk cId="552668685" sldId="257"/>
            <ac:spMk id="19" creationId="{405565F7-620A-4252-A1D5-B40FAB9AFF7E}"/>
          </ac:spMkLst>
        </pc:spChg>
        <pc:spChg chg="add del mod">
          <ac:chgData name="Xuanbo" userId="52a29cb4-095e-4b88-8e5b-abe65ecae15b" providerId="ADAL" clId="{25745604-CCC7-48F4-843B-722F26C1113A}" dt="2023-02-09T06:24:44.552" v="1299" actId="478"/>
          <ac:spMkLst>
            <pc:docMk/>
            <pc:sldMk cId="552668685" sldId="257"/>
            <ac:spMk id="20" creationId="{D12985EA-04DF-4BE6-89A1-DC6DBF2B70DC}"/>
          </ac:spMkLst>
        </pc:spChg>
        <pc:spChg chg="add del mod">
          <ac:chgData name="Xuanbo" userId="52a29cb4-095e-4b88-8e5b-abe65ecae15b" providerId="ADAL" clId="{25745604-CCC7-48F4-843B-722F26C1113A}" dt="2023-02-09T06:24:44.552" v="1299" actId="478"/>
          <ac:spMkLst>
            <pc:docMk/>
            <pc:sldMk cId="552668685" sldId="257"/>
            <ac:spMk id="21" creationId="{CA22F692-C078-4449-A2EE-AAF0A67EE2F2}"/>
          </ac:spMkLst>
        </pc:spChg>
        <pc:spChg chg="add del mod">
          <ac:chgData name="Xuanbo" userId="52a29cb4-095e-4b88-8e5b-abe65ecae15b" providerId="ADAL" clId="{25745604-CCC7-48F4-843B-722F26C1113A}" dt="2023-02-09T06:24:41.669" v="1297"/>
          <ac:spMkLst>
            <pc:docMk/>
            <pc:sldMk cId="552668685" sldId="257"/>
            <ac:spMk id="23" creationId="{76BB3749-639F-4EA5-93C3-9E9D454B9B0C}"/>
          </ac:spMkLst>
        </pc:spChg>
        <pc:spChg chg="add del mod">
          <ac:chgData name="Xuanbo" userId="52a29cb4-095e-4b88-8e5b-abe65ecae15b" providerId="ADAL" clId="{25745604-CCC7-48F4-843B-722F26C1113A}" dt="2023-02-09T06:24:41.669" v="1297"/>
          <ac:spMkLst>
            <pc:docMk/>
            <pc:sldMk cId="552668685" sldId="257"/>
            <ac:spMk id="24" creationId="{46B5A94C-BCB8-4D83-A454-2AC0598D2C11}"/>
          </ac:spMkLst>
        </pc:spChg>
        <pc:spChg chg="add del mod">
          <ac:chgData name="Xuanbo" userId="52a29cb4-095e-4b88-8e5b-abe65ecae15b" providerId="ADAL" clId="{25745604-CCC7-48F4-843B-722F26C1113A}" dt="2023-02-09T06:24:41.669" v="1297"/>
          <ac:spMkLst>
            <pc:docMk/>
            <pc:sldMk cId="552668685" sldId="257"/>
            <ac:spMk id="25" creationId="{2092A08F-9706-4E3D-8C20-19B27C18E05E}"/>
          </ac:spMkLst>
        </pc:spChg>
        <pc:spChg chg="add mod">
          <ac:chgData name="Xuanbo" userId="52a29cb4-095e-4b88-8e5b-abe65ecae15b" providerId="ADAL" clId="{25745604-CCC7-48F4-843B-722F26C1113A}" dt="2023-02-09T06:24:49.199" v="1301" actId="1076"/>
          <ac:spMkLst>
            <pc:docMk/>
            <pc:sldMk cId="552668685" sldId="257"/>
            <ac:spMk id="26" creationId="{0407B3E5-CE7A-401C-A1CE-1519C4DA8793}"/>
          </ac:spMkLst>
        </pc:spChg>
        <pc:spChg chg="add mod">
          <ac:chgData name="Xuanbo" userId="52a29cb4-095e-4b88-8e5b-abe65ecae15b" providerId="ADAL" clId="{25745604-CCC7-48F4-843B-722F26C1113A}" dt="2023-02-09T06:24:49.199" v="1301" actId="1076"/>
          <ac:spMkLst>
            <pc:docMk/>
            <pc:sldMk cId="552668685" sldId="257"/>
            <ac:spMk id="28" creationId="{CC0E7717-3020-4A18-BC55-99C5EEDFAACD}"/>
          </ac:spMkLst>
        </pc:spChg>
        <pc:spChg chg="add mod">
          <ac:chgData name="Xuanbo" userId="52a29cb4-095e-4b88-8e5b-abe65ecae15b" providerId="ADAL" clId="{25745604-CCC7-48F4-843B-722F26C1113A}" dt="2023-02-09T06:24:49.199" v="1301" actId="1076"/>
          <ac:spMkLst>
            <pc:docMk/>
            <pc:sldMk cId="552668685" sldId="257"/>
            <ac:spMk id="29" creationId="{ACB66BD8-7374-4491-900C-0E255A8CA2F0}"/>
          </ac:spMkLst>
        </pc:spChg>
        <pc:spChg chg="del">
          <ac:chgData name="Xuanbo" userId="52a29cb4-095e-4b88-8e5b-abe65ecae15b" providerId="ADAL" clId="{25745604-CCC7-48F4-843B-722F26C1113A}" dt="2023-02-09T05:36:18.332" v="912" actId="21"/>
          <ac:spMkLst>
            <pc:docMk/>
            <pc:sldMk cId="552668685" sldId="257"/>
            <ac:spMk id="57" creationId="{222C48E9-1CB5-4D92-849C-3695EE91C176}"/>
          </ac:spMkLst>
        </pc:spChg>
        <pc:spChg chg="del">
          <ac:chgData name="Xuanbo" userId="52a29cb4-095e-4b88-8e5b-abe65ecae15b" providerId="ADAL" clId="{25745604-CCC7-48F4-843B-722F26C1113A}" dt="2023-02-09T05:36:18.332" v="912" actId="21"/>
          <ac:spMkLst>
            <pc:docMk/>
            <pc:sldMk cId="552668685" sldId="257"/>
            <ac:spMk id="58" creationId="{BA356A98-885C-459E-A103-C3A88D514616}"/>
          </ac:spMkLst>
        </pc:spChg>
        <pc:spChg chg="del">
          <ac:chgData name="Xuanbo" userId="52a29cb4-095e-4b88-8e5b-abe65ecae15b" providerId="ADAL" clId="{25745604-CCC7-48F4-843B-722F26C1113A}" dt="2023-02-09T05:36:18.332" v="912" actId="21"/>
          <ac:spMkLst>
            <pc:docMk/>
            <pc:sldMk cId="552668685" sldId="257"/>
            <ac:spMk id="59" creationId="{A1CEDD5B-DADB-4519-867D-1ED8571C7B1B}"/>
          </ac:spMkLst>
        </pc:spChg>
        <pc:picChg chg="del">
          <ac:chgData name="Xuanbo" userId="52a29cb4-095e-4b88-8e5b-abe65ecae15b" providerId="ADAL" clId="{25745604-CCC7-48F4-843B-722F26C1113A}" dt="2023-02-09T05:36:18.332" v="912" actId="21"/>
          <ac:picMkLst>
            <pc:docMk/>
            <pc:sldMk cId="552668685" sldId="257"/>
            <ac:picMk id="4" creationId="{3E36C62D-0064-48F5-AA5F-F837F4A65535}"/>
          </ac:picMkLst>
        </pc:picChg>
        <pc:picChg chg="del">
          <ac:chgData name="Xuanbo" userId="52a29cb4-095e-4b88-8e5b-abe65ecae15b" providerId="ADAL" clId="{25745604-CCC7-48F4-843B-722F26C1113A}" dt="2023-02-09T05:36:18.332" v="912" actId="21"/>
          <ac:picMkLst>
            <pc:docMk/>
            <pc:sldMk cId="552668685" sldId="257"/>
            <ac:picMk id="5" creationId="{509C492E-AB79-4DF2-9078-74BC202FC435}"/>
          </ac:picMkLst>
        </pc:picChg>
        <pc:picChg chg="add mod">
          <ac:chgData name="Xuanbo" userId="52a29cb4-095e-4b88-8e5b-abe65ecae15b" providerId="ADAL" clId="{25745604-CCC7-48F4-843B-722F26C1113A}" dt="2023-02-09T05:44:54.451" v="1000" actId="14100"/>
          <ac:picMkLst>
            <pc:docMk/>
            <pc:sldMk cId="552668685" sldId="257"/>
            <ac:picMk id="6" creationId="{A23A1939-A937-4416-A7B4-8A107ABA2B22}"/>
          </ac:picMkLst>
        </pc:picChg>
        <pc:picChg chg="add del mod">
          <ac:chgData name="Xuanbo" userId="52a29cb4-095e-4b88-8e5b-abe65ecae15b" providerId="ADAL" clId="{25745604-CCC7-48F4-843B-722F26C1113A}" dt="2023-02-09T06:32:34.111" v="1723" actId="478"/>
          <ac:picMkLst>
            <pc:docMk/>
            <pc:sldMk cId="552668685" sldId="257"/>
            <ac:picMk id="8" creationId="{9801524F-6E3A-4625-96A7-2EFCBE9F60CA}"/>
          </ac:picMkLst>
        </pc:picChg>
        <pc:picChg chg="add mod">
          <ac:chgData name="Xuanbo" userId="52a29cb4-095e-4b88-8e5b-abe65ecae15b" providerId="ADAL" clId="{25745604-CCC7-48F4-843B-722F26C1113A}" dt="2023-02-09T05:47:45.623" v="1025" actId="1037"/>
          <ac:picMkLst>
            <pc:docMk/>
            <pc:sldMk cId="552668685" sldId="257"/>
            <ac:picMk id="10" creationId="{B4A64A85-6265-48B6-842D-9341D0872C25}"/>
          </ac:picMkLst>
        </pc:picChg>
        <pc:picChg chg="add del mod">
          <ac:chgData name="Xuanbo" userId="52a29cb4-095e-4b88-8e5b-abe65ecae15b" providerId="ADAL" clId="{25745604-CCC7-48F4-843B-722F26C1113A}" dt="2023-02-09T06:32:32.955" v="1722" actId="21"/>
          <ac:picMkLst>
            <pc:docMk/>
            <pc:sldMk cId="552668685" sldId="257"/>
            <ac:picMk id="12" creationId="{78671873-345D-4920-9387-E44118BCA2DE}"/>
          </ac:picMkLst>
        </pc:picChg>
        <pc:picChg chg="add mod">
          <ac:chgData name="Xuanbo" userId="52a29cb4-095e-4b88-8e5b-abe65ecae15b" providerId="ADAL" clId="{25745604-CCC7-48F4-843B-722F26C1113A}" dt="2023-02-09T06:32:34.390" v="1724"/>
          <ac:picMkLst>
            <pc:docMk/>
            <pc:sldMk cId="552668685" sldId="257"/>
            <ac:picMk id="30" creationId="{3356447B-58D2-4F8B-A28C-51F79511AC4F}"/>
          </ac:picMkLst>
        </pc:picChg>
        <pc:picChg chg="del">
          <ac:chgData name="Xuanbo" userId="52a29cb4-095e-4b88-8e5b-abe65ecae15b" providerId="ADAL" clId="{25745604-CCC7-48F4-843B-722F26C1113A}" dt="2023-02-09T05:36:18.332" v="912" actId="21"/>
          <ac:picMkLst>
            <pc:docMk/>
            <pc:sldMk cId="552668685" sldId="257"/>
            <ac:picMk id="85" creationId="{4AB1AFC1-A1B8-4D47-A492-330D1B3F5080}"/>
          </ac:picMkLst>
        </pc:picChg>
        <pc:cxnChg chg="add del mod">
          <ac:chgData name="Xuanbo" userId="52a29cb4-095e-4b88-8e5b-abe65ecae15b" providerId="ADAL" clId="{25745604-CCC7-48F4-843B-722F26C1113A}" dt="2023-02-09T06:24:42.173" v="1298" actId="478"/>
          <ac:cxnSpMkLst>
            <pc:docMk/>
            <pc:sldMk cId="552668685" sldId="257"/>
            <ac:cxnSpMk id="22" creationId="{10641A20-2F44-4635-9055-AFB038B2D9AC}"/>
          </ac:cxnSpMkLst>
        </pc:cxnChg>
        <pc:cxnChg chg="del">
          <ac:chgData name="Xuanbo" userId="52a29cb4-095e-4b88-8e5b-abe65ecae15b" providerId="ADAL" clId="{25745604-CCC7-48F4-843B-722F26C1113A}" dt="2023-02-09T05:36:18.332" v="912" actId="21"/>
          <ac:cxnSpMkLst>
            <pc:docMk/>
            <pc:sldMk cId="552668685" sldId="257"/>
            <ac:cxnSpMk id="27" creationId="{683EED44-A760-D3EE-798C-72B165C98A8A}"/>
          </ac:cxnSpMkLst>
        </pc:cxnChg>
      </pc:sldChg>
      <pc:sldChg chg="del">
        <pc:chgData name="Xuanbo" userId="52a29cb4-095e-4b88-8e5b-abe65ecae15b" providerId="ADAL" clId="{25745604-CCC7-48F4-843B-722F26C1113A}" dt="2023-02-09T04:47:57.587" v="285" actId="2696"/>
        <pc:sldMkLst>
          <pc:docMk/>
          <pc:sldMk cId="3980408318" sldId="273"/>
        </pc:sldMkLst>
      </pc:sldChg>
      <pc:sldChg chg="del">
        <pc:chgData name="Xuanbo" userId="52a29cb4-095e-4b88-8e5b-abe65ecae15b" providerId="ADAL" clId="{25745604-CCC7-48F4-843B-722F26C1113A}" dt="2023-02-09T04:47:57.587" v="285" actId="2696"/>
        <pc:sldMkLst>
          <pc:docMk/>
          <pc:sldMk cId="734887308" sldId="274"/>
        </pc:sldMkLst>
      </pc:sldChg>
      <pc:sldChg chg="addSp delSp modSp mod">
        <pc:chgData name="Xuanbo" userId="52a29cb4-095e-4b88-8e5b-abe65ecae15b" providerId="ADAL" clId="{25745604-CCC7-48F4-843B-722F26C1113A}" dt="2023-02-09T05:43:55.832" v="972" actId="164"/>
        <pc:sldMkLst>
          <pc:docMk/>
          <pc:sldMk cId="2521337418" sldId="275"/>
        </pc:sldMkLst>
        <pc:spChg chg="mod">
          <ac:chgData name="Xuanbo" userId="52a29cb4-095e-4b88-8e5b-abe65ecae15b" providerId="ADAL" clId="{25745604-CCC7-48F4-843B-722F26C1113A}" dt="2023-02-09T05:09:52.413" v="684"/>
          <ac:spMkLst>
            <pc:docMk/>
            <pc:sldMk cId="2521337418" sldId="275"/>
            <ac:spMk id="15" creationId="{AE0F84E0-2C8F-46A6-A837-5F04D710B315}"/>
          </ac:spMkLst>
        </pc:spChg>
        <pc:spChg chg="del mod">
          <ac:chgData name="Xuanbo" userId="52a29cb4-095e-4b88-8e5b-abe65ecae15b" providerId="ADAL" clId="{25745604-CCC7-48F4-843B-722F26C1113A}" dt="2023-02-09T04:38:36.287" v="99" actId="21"/>
          <ac:spMkLst>
            <pc:docMk/>
            <pc:sldMk cId="2521337418" sldId="275"/>
            <ac:spMk id="25" creationId="{971E23B1-9044-4B27-8D85-4FC081313677}"/>
          </ac:spMkLst>
        </pc:spChg>
        <pc:spChg chg="mod">
          <ac:chgData name="Xuanbo" userId="52a29cb4-095e-4b88-8e5b-abe65ecae15b" providerId="ADAL" clId="{25745604-CCC7-48F4-843B-722F26C1113A}" dt="2023-02-09T05:43:55.832" v="972" actId="164"/>
          <ac:spMkLst>
            <pc:docMk/>
            <pc:sldMk cId="2521337418" sldId="275"/>
            <ac:spMk id="26" creationId="{56071444-5EE6-44DA-A30A-9BEAB1F27970}"/>
          </ac:spMkLst>
        </pc:spChg>
        <pc:spChg chg="del mod">
          <ac:chgData name="Xuanbo" userId="52a29cb4-095e-4b88-8e5b-abe65ecae15b" providerId="ADAL" clId="{25745604-CCC7-48F4-843B-722F26C1113A}" dt="2023-02-09T04:39:08.783" v="116" actId="21"/>
          <ac:spMkLst>
            <pc:docMk/>
            <pc:sldMk cId="2521337418" sldId="275"/>
            <ac:spMk id="27" creationId="{DADC9CF8-2FA0-41BF-BF2F-D801A0C633A3}"/>
          </ac:spMkLst>
        </pc:spChg>
        <pc:spChg chg="del mod">
          <ac:chgData name="Xuanbo" userId="52a29cb4-095e-4b88-8e5b-abe65ecae15b" providerId="ADAL" clId="{25745604-CCC7-48F4-843B-722F26C1113A}" dt="2023-02-09T04:38:40.511" v="102" actId="21"/>
          <ac:spMkLst>
            <pc:docMk/>
            <pc:sldMk cId="2521337418" sldId="275"/>
            <ac:spMk id="28" creationId="{9E3FB55E-D68E-45CE-A63D-64AF83D0A3AC}"/>
          </ac:spMkLst>
        </pc:spChg>
        <pc:spChg chg="del mod">
          <ac:chgData name="Xuanbo" userId="52a29cb4-095e-4b88-8e5b-abe65ecae15b" providerId="ADAL" clId="{25745604-CCC7-48F4-843B-722F26C1113A}" dt="2023-02-09T04:38:40.511" v="102" actId="21"/>
          <ac:spMkLst>
            <pc:docMk/>
            <pc:sldMk cId="2521337418" sldId="275"/>
            <ac:spMk id="29" creationId="{A0D9A0AC-E98F-4D13-A450-4B7B7E9FDAB4}"/>
          </ac:spMkLst>
        </pc:spChg>
        <pc:spChg chg="del mod">
          <ac:chgData name="Xuanbo" userId="52a29cb4-095e-4b88-8e5b-abe65ecae15b" providerId="ADAL" clId="{25745604-CCC7-48F4-843B-722F26C1113A}" dt="2023-02-09T04:38:40.511" v="102" actId="21"/>
          <ac:spMkLst>
            <pc:docMk/>
            <pc:sldMk cId="2521337418" sldId="275"/>
            <ac:spMk id="30" creationId="{6D284D89-76FC-4CF3-80F7-118BD2DADDE7}"/>
          </ac:spMkLst>
        </pc:spChg>
        <pc:spChg chg="del">
          <ac:chgData name="Xuanbo" userId="52a29cb4-095e-4b88-8e5b-abe65ecae15b" providerId="ADAL" clId="{25745604-CCC7-48F4-843B-722F26C1113A}" dt="2023-02-09T04:33:23.444" v="0" actId="21"/>
          <ac:spMkLst>
            <pc:docMk/>
            <pc:sldMk cId="2521337418" sldId="275"/>
            <ac:spMk id="35" creationId="{56C5CDB1-9141-4220-BC97-D88EDD14EFD2}"/>
          </ac:spMkLst>
        </pc:spChg>
        <pc:spChg chg="del">
          <ac:chgData name="Xuanbo" userId="52a29cb4-095e-4b88-8e5b-abe65ecae15b" providerId="ADAL" clId="{25745604-CCC7-48F4-843B-722F26C1113A}" dt="2023-02-09T04:33:23.444" v="0" actId="21"/>
          <ac:spMkLst>
            <pc:docMk/>
            <pc:sldMk cId="2521337418" sldId="275"/>
            <ac:spMk id="37" creationId="{67CEC2E0-F29E-4E7E-96E8-B40928461495}"/>
          </ac:spMkLst>
        </pc:spChg>
        <pc:spChg chg="del">
          <ac:chgData name="Xuanbo" userId="52a29cb4-095e-4b88-8e5b-abe65ecae15b" providerId="ADAL" clId="{25745604-CCC7-48F4-843B-722F26C1113A}" dt="2023-02-09T04:33:23.444" v="0" actId="21"/>
          <ac:spMkLst>
            <pc:docMk/>
            <pc:sldMk cId="2521337418" sldId="275"/>
            <ac:spMk id="41" creationId="{247E26EC-5AE1-42C2-B7E3-92150AD87FF2}"/>
          </ac:spMkLst>
        </pc:spChg>
        <pc:spChg chg="add mod">
          <ac:chgData name="Xuanbo" userId="52a29cb4-095e-4b88-8e5b-abe65ecae15b" providerId="ADAL" clId="{25745604-CCC7-48F4-843B-722F26C1113A}" dt="2023-02-09T05:43:55.832" v="972" actId="164"/>
          <ac:spMkLst>
            <pc:docMk/>
            <pc:sldMk cId="2521337418" sldId="275"/>
            <ac:spMk id="65" creationId="{9BF96ACB-FA41-4ED8-B0C0-496464B25ECF}"/>
          </ac:spMkLst>
        </pc:spChg>
        <pc:spChg chg="add mod topLvl">
          <ac:chgData name="Xuanbo" userId="52a29cb4-095e-4b88-8e5b-abe65ecae15b" providerId="ADAL" clId="{25745604-CCC7-48F4-843B-722F26C1113A}" dt="2023-02-09T05:43:55.832" v="972" actId="164"/>
          <ac:spMkLst>
            <pc:docMk/>
            <pc:sldMk cId="2521337418" sldId="275"/>
            <ac:spMk id="68" creationId="{2DA3DE1C-65CD-4EC1-A5FA-15E5E88EF8B3}"/>
          </ac:spMkLst>
        </pc:spChg>
        <pc:spChg chg="add del mod">
          <ac:chgData name="Xuanbo" userId="52a29cb4-095e-4b88-8e5b-abe65ecae15b" providerId="ADAL" clId="{25745604-CCC7-48F4-843B-722F26C1113A}" dt="2023-02-09T04:40:27.736" v="165" actId="21"/>
          <ac:spMkLst>
            <pc:docMk/>
            <pc:sldMk cId="2521337418" sldId="275"/>
            <ac:spMk id="70" creationId="{0596EDD2-315E-436D-9C6C-CFC8EB6EFA22}"/>
          </ac:spMkLst>
        </pc:spChg>
        <pc:spChg chg="add mod">
          <ac:chgData name="Xuanbo" userId="52a29cb4-095e-4b88-8e5b-abe65ecae15b" providerId="ADAL" clId="{25745604-CCC7-48F4-843B-722F26C1113A}" dt="2023-02-09T04:40:29.976" v="167" actId="571"/>
          <ac:spMkLst>
            <pc:docMk/>
            <pc:sldMk cId="2521337418" sldId="275"/>
            <ac:spMk id="72" creationId="{373B8C8E-D4DB-45B7-8EEA-0DD0774DF350}"/>
          </ac:spMkLst>
        </pc:spChg>
        <pc:spChg chg="add mod">
          <ac:chgData name="Xuanbo" userId="52a29cb4-095e-4b88-8e5b-abe65ecae15b" providerId="ADAL" clId="{25745604-CCC7-48F4-843B-722F26C1113A}" dt="2023-02-09T04:40:29.976" v="167" actId="571"/>
          <ac:spMkLst>
            <pc:docMk/>
            <pc:sldMk cId="2521337418" sldId="275"/>
            <ac:spMk id="74" creationId="{8D39459E-EF3D-42EE-89D7-55EEC824AE24}"/>
          </ac:spMkLst>
        </pc:spChg>
        <pc:spChg chg="mod topLvl">
          <ac:chgData name="Xuanbo" userId="52a29cb4-095e-4b88-8e5b-abe65ecae15b" providerId="ADAL" clId="{25745604-CCC7-48F4-843B-722F26C1113A}" dt="2023-02-09T05:43:55.832" v="972" actId="164"/>
          <ac:spMkLst>
            <pc:docMk/>
            <pc:sldMk cId="2521337418" sldId="275"/>
            <ac:spMk id="78" creationId="{4F72936C-4FF5-4487-AC49-26DDA2EF8D30}"/>
          </ac:spMkLst>
        </pc:spChg>
        <pc:spChg chg="mod topLvl">
          <ac:chgData name="Xuanbo" userId="52a29cb4-095e-4b88-8e5b-abe65ecae15b" providerId="ADAL" clId="{25745604-CCC7-48F4-843B-722F26C1113A}" dt="2023-02-09T05:43:55.832" v="972" actId="164"/>
          <ac:spMkLst>
            <pc:docMk/>
            <pc:sldMk cId="2521337418" sldId="275"/>
            <ac:spMk id="81" creationId="{30EFBA89-C114-4E85-94CD-E525F49AA9C2}"/>
          </ac:spMkLst>
        </pc:spChg>
        <pc:spChg chg="add del mod">
          <ac:chgData name="Xuanbo" userId="52a29cb4-095e-4b88-8e5b-abe65ecae15b" providerId="ADAL" clId="{25745604-CCC7-48F4-843B-722F26C1113A}" dt="2023-02-09T04:43:39.156" v="233" actId="21"/>
          <ac:spMkLst>
            <pc:docMk/>
            <pc:sldMk cId="2521337418" sldId="275"/>
            <ac:spMk id="84" creationId="{91C67D1D-0A4C-4917-B520-FA6728EFBCA5}"/>
          </ac:spMkLst>
        </pc:spChg>
        <pc:spChg chg="mod topLvl">
          <ac:chgData name="Xuanbo" userId="52a29cb4-095e-4b88-8e5b-abe65ecae15b" providerId="ADAL" clId="{25745604-CCC7-48F4-843B-722F26C1113A}" dt="2023-02-09T05:43:55.832" v="972" actId="164"/>
          <ac:spMkLst>
            <pc:docMk/>
            <pc:sldMk cId="2521337418" sldId="275"/>
            <ac:spMk id="100" creationId="{60628FF6-0AF6-4764-A96C-5C42C24AAE45}"/>
          </ac:spMkLst>
        </pc:spChg>
        <pc:spChg chg="mod topLvl">
          <ac:chgData name="Xuanbo" userId="52a29cb4-095e-4b88-8e5b-abe65ecae15b" providerId="ADAL" clId="{25745604-CCC7-48F4-843B-722F26C1113A}" dt="2023-02-09T05:43:55.832" v="972" actId="164"/>
          <ac:spMkLst>
            <pc:docMk/>
            <pc:sldMk cId="2521337418" sldId="275"/>
            <ac:spMk id="103" creationId="{DDC521CC-C49D-4501-B976-79514DC0FA80}"/>
          </ac:spMkLst>
        </pc:spChg>
        <pc:spChg chg="mod topLvl">
          <ac:chgData name="Xuanbo" userId="52a29cb4-095e-4b88-8e5b-abe65ecae15b" providerId="ADAL" clId="{25745604-CCC7-48F4-843B-722F26C1113A}" dt="2023-02-09T05:43:55.832" v="972" actId="164"/>
          <ac:spMkLst>
            <pc:docMk/>
            <pc:sldMk cId="2521337418" sldId="275"/>
            <ac:spMk id="106" creationId="{637300E5-F479-4551-820F-A977BBD65B4A}"/>
          </ac:spMkLst>
        </pc:spChg>
        <pc:grpChg chg="add del mod topLvl">
          <ac:chgData name="Xuanbo" userId="52a29cb4-095e-4b88-8e5b-abe65ecae15b" providerId="ADAL" clId="{25745604-CCC7-48F4-843B-722F26C1113A}" dt="2023-02-09T04:38:19.788" v="94" actId="165"/>
          <ac:grpSpMkLst>
            <pc:docMk/>
            <pc:sldMk cId="2521337418" sldId="275"/>
            <ac:grpSpMk id="13" creationId="{D7E02085-5E39-482C-84C8-ECABFAA047E2}"/>
          </ac:grpSpMkLst>
        </pc:grpChg>
        <pc:grpChg chg="add del mod topLvl">
          <ac:chgData name="Xuanbo" userId="52a29cb4-095e-4b88-8e5b-abe65ecae15b" providerId="ADAL" clId="{25745604-CCC7-48F4-843B-722F26C1113A}" dt="2023-02-09T04:38:19.788" v="94" actId="165"/>
          <ac:grpSpMkLst>
            <pc:docMk/>
            <pc:sldMk cId="2521337418" sldId="275"/>
            <ac:grpSpMk id="14" creationId="{F7AA639B-B801-405E-9B11-928CD3A59CF9}"/>
          </ac:grpSpMkLst>
        </pc:grpChg>
        <pc:grpChg chg="add del mod">
          <ac:chgData name="Xuanbo" userId="52a29cb4-095e-4b88-8e5b-abe65ecae15b" providerId="ADAL" clId="{25745604-CCC7-48F4-843B-722F26C1113A}" dt="2023-02-09T04:38:18.896" v="93" actId="165"/>
          <ac:grpSpMkLst>
            <pc:docMk/>
            <pc:sldMk cId="2521337418" sldId="275"/>
            <ac:grpSpMk id="16" creationId="{F1B850F7-0D89-4917-82FD-8C5121022FE4}"/>
          </ac:grpSpMkLst>
        </pc:grpChg>
        <pc:grpChg chg="add del mod">
          <ac:chgData name="Xuanbo" userId="52a29cb4-095e-4b88-8e5b-abe65ecae15b" providerId="ADAL" clId="{25745604-CCC7-48F4-843B-722F26C1113A}" dt="2023-02-09T04:44:10.989" v="242" actId="165"/>
          <ac:grpSpMkLst>
            <pc:docMk/>
            <pc:sldMk cId="2521337418" sldId="275"/>
            <ac:grpSpMk id="20" creationId="{02B1C8ED-2923-4FE1-B325-E33BD3168B28}"/>
          </ac:grpSpMkLst>
        </pc:grpChg>
        <pc:grpChg chg="add mod">
          <ac:chgData name="Xuanbo" userId="52a29cb4-095e-4b88-8e5b-abe65ecae15b" providerId="ADAL" clId="{25745604-CCC7-48F4-843B-722F26C1113A}" dt="2023-02-09T05:43:55.832" v="972" actId="164"/>
          <ac:grpSpMkLst>
            <pc:docMk/>
            <pc:sldMk cId="2521337418" sldId="275"/>
            <ac:grpSpMk id="34" creationId="{F5BEFFB5-6BC3-43B3-99BF-1905436AAB64}"/>
          </ac:grpSpMkLst>
        </pc:grpChg>
        <pc:grpChg chg="add del mod">
          <ac:chgData name="Xuanbo" userId="52a29cb4-095e-4b88-8e5b-abe65ecae15b" providerId="ADAL" clId="{25745604-CCC7-48F4-843B-722F26C1113A}" dt="2023-02-09T04:44:10.989" v="242" actId="165"/>
          <ac:grpSpMkLst>
            <pc:docMk/>
            <pc:sldMk cId="2521337418" sldId="275"/>
            <ac:grpSpMk id="77" creationId="{F270E010-5A22-441C-A9B5-28359DBE55E4}"/>
          </ac:grpSpMkLst>
        </pc:grpChg>
        <pc:grpChg chg="add del mod">
          <ac:chgData name="Xuanbo" userId="52a29cb4-095e-4b88-8e5b-abe65ecae15b" providerId="ADAL" clId="{25745604-CCC7-48F4-843B-722F26C1113A}" dt="2023-02-09T04:44:10.989" v="242" actId="165"/>
          <ac:grpSpMkLst>
            <pc:docMk/>
            <pc:sldMk cId="2521337418" sldId="275"/>
            <ac:grpSpMk id="80" creationId="{729CD15B-3480-48A5-A763-F6A87BEC1463}"/>
          </ac:grpSpMkLst>
        </pc:grpChg>
        <pc:grpChg chg="add del mod">
          <ac:chgData name="Xuanbo" userId="52a29cb4-095e-4b88-8e5b-abe65ecae15b" providerId="ADAL" clId="{25745604-CCC7-48F4-843B-722F26C1113A}" dt="2023-02-09T04:43:54.649" v="235" actId="165"/>
          <ac:grpSpMkLst>
            <pc:docMk/>
            <pc:sldMk cId="2521337418" sldId="275"/>
            <ac:grpSpMk id="99" creationId="{A2518E7E-15A6-402E-985A-CF55845283E5}"/>
          </ac:grpSpMkLst>
        </pc:grpChg>
        <pc:grpChg chg="add del mod">
          <ac:chgData name="Xuanbo" userId="52a29cb4-095e-4b88-8e5b-abe65ecae15b" providerId="ADAL" clId="{25745604-CCC7-48F4-843B-722F26C1113A}" dt="2023-02-09T04:43:56.244" v="236" actId="165"/>
          <ac:grpSpMkLst>
            <pc:docMk/>
            <pc:sldMk cId="2521337418" sldId="275"/>
            <ac:grpSpMk id="102" creationId="{78B9654D-E401-4007-9A83-D9C54766AAC4}"/>
          </ac:grpSpMkLst>
        </pc:grpChg>
        <pc:grpChg chg="add del mod">
          <ac:chgData name="Xuanbo" userId="52a29cb4-095e-4b88-8e5b-abe65ecae15b" providerId="ADAL" clId="{25745604-CCC7-48F4-843B-722F26C1113A}" dt="2023-02-09T04:43:57.790" v="237" actId="165"/>
          <ac:grpSpMkLst>
            <pc:docMk/>
            <pc:sldMk cId="2521337418" sldId="275"/>
            <ac:grpSpMk id="105" creationId="{D16E9FD6-6F59-4E3F-88B5-526745E119B9}"/>
          </ac:grpSpMkLst>
        </pc:grpChg>
        <pc:picChg chg="add mod ord topLvl">
          <ac:chgData name="Xuanbo" userId="52a29cb4-095e-4b88-8e5b-abe65ecae15b" providerId="ADAL" clId="{25745604-CCC7-48F4-843B-722F26C1113A}" dt="2023-02-09T05:43:55.832" v="972" actId="164"/>
          <ac:picMkLst>
            <pc:docMk/>
            <pc:sldMk cId="2521337418" sldId="275"/>
            <ac:picMk id="3" creationId="{B20CCE5E-A772-4A14-A4E4-C2A0313FF314}"/>
          </ac:picMkLst>
        </pc:picChg>
        <pc:picChg chg="del">
          <ac:chgData name="Xuanbo" userId="52a29cb4-095e-4b88-8e5b-abe65ecae15b" providerId="ADAL" clId="{25745604-CCC7-48F4-843B-722F26C1113A}" dt="2023-02-09T04:33:23.444" v="0" actId="21"/>
          <ac:picMkLst>
            <pc:docMk/>
            <pc:sldMk cId="2521337418" sldId="275"/>
            <ac:picMk id="4" creationId="{05D5F716-5A42-47BC-B164-50DF4C577A3A}"/>
          </ac:picMkLst>
        </pc:picChg>
        <pc:picChg chg="del">
          <ac:chgData name="Xuanbo" userId="52a29cb4-095e-4b88-8e5b-abe65ecae15b" providerId="ADAL" clId="{25745604-CCC7-48F4-843B-722F26C1113A}" dt="2023-02-09T04:33:23.444" v="0" actId="21"/>
          <ac:picMkLst>
            <pc:docMk/>
            <pc:sldMk cId="2521337418" sldId="275"/>
            <ac:picMk id="6" creationId="{AB31F38D-4DC9-4332-A46D-74BDD78E4FFF}"/>
          </ac:picMkLst>
        </pc:picChg>
        <pc:picChg chg="add mod topLvl">
          <ac:chgData name="Xuanbo" userId="52a29cb4-095e-4b88-8e5b-abe65ecae15b" providerId="ADAL" clId="{25745604-CCC7-48F4-843B-722F26C1113A}" dt="2023-02-09T05:43:55.832" v="972" actId="164"/>
          <ac:picMkLst>
            <pc:docMk/>
            <pc:sldMk cId="2521337418" sldId="275"/>
            <ac:picMk id="7" creationId="{AD02FC29-831F-4099-9D4B-44DBC8213EFD}"/>
          </ac:picMkLst>
        </pc:picChg>
        <pc:picChg chg="del">
          <ac:chgData name="Xuanbo" userId="52a29cb4-095e-4b88-8e5b-abe65ecae15b" providerId="ADAL" clId="{25745604-CCC7-48F4-843B-722F26C1113A}" dt="2023-02-09T04:33:23.444" v="0" actId="21"/>
          <ac:picMkLst>
            <pc:docMk/>
            <pc:sldMk cId="2521337418" sldId="275"/>
            <ac:picMk id="9" creationId="{1D187A9F-38A0-4D43-8A8F-358B1845CA5D}"/>
          </ac:picMkLst>
        </pc:picChg>
        <pc:picChg chg="add mod topLvl">
          <ac:chgData name="Xuanbo" userId="52a29cb4-095e-4b88-8e5b-abe65ecae15b" providerId="ADAL" clId="{25745604-CCC7-48F4-843B-722F26C1113A}" dt="2023-02-09T05:43:55.832" v="972" actId="164"/>
          <ac:picMkLst>
            <pc:docMk/>
            <pc:sldMk cId="2521337418" sldId="275"/>
            <ac:picMk id="10" creationId="{7E75A628-44C5-4768-9D36-7BEB78615D99}"/>
          </ac:picMkLst>
        </pc:picChg>
        <pc:picChg chg="add del mod">
          <ac:chgData name="Xuanbo" userId="52a29cb4-095e-4b88-8e5b-abe65ecae15b" providerId="ADAL" clId="{25745604-CCC7-48F4-843B-722F26C1113A}" dt="2023-02-09T04:35:12.609" v="50" actId="21"/>
          <ac:picMkLst>
            <pc:docMk/>
            <pc:sldMk cId="2521337418" sldId="275"/>
            <ac:picMk id="12" creationId="{60C6EE8E-675C-4F4B-A971-DCAFC0919BB6}"/>
          </ac:picMkLst>
        </pc:picChg>
        <pc:picChg chg="add mod topLvl">
          <ac:chgData name="Xuanbo" userId="52a29cb4-095e-4b88-8e5b-abe65ecae15b" providerId="ADAL" clId="{25745604-CCC7-48F4-843B-722F26C1113A}" dt="2023-02-09T05:43:55.832" v="972" actId="164"/>
          <ac:picMkLst>
            <pc:docMk/>
            <pc:sldMk cId="2521337418" sldId="275"/>
            <ac:picMk id="36" creationId="{CB25E4BD-66F7-4614-83EA-E298C862AD40}"/>
          </ac:picMkLst>
        </pc:picChg>
        <pc:picChg chg="add mod topLvl">
          <ac:chgData name="Xuanbo" userId="52a29cb4-095e-4b88-8e5b-abe65ecae15b" providerId="ADAL" clId="{25745604-CCC7-48F4-843B-722F26C1113A}" dt="2023-02-09T05:43:55.832" v="972" actId="164"/>
          <ac:picMkLst>
            <pc:docMk/>
            <pc:sldMk cId="2521337418" sldId="275"/>
            <ac:picMk id="38" creationId="{5E8419F6-F3BC-4B1D-88E1-5037A897C1CF}"/>
          </ac:picMkLst>
        </pc:picChg>
        <pc:picChg chg="add mod topLvl">
          <ac:chgData name="Xuanbo" userId="52a29cb4-095e-4b88-8e5b-abe65ecae15b" providerId="ADAL" clId="{25745604-CCC7-48F4-843B-722F26C1113A}" dt="2023-02-09T05:43:55.832" v="972" actId="164"/>
          <ac:picMkLst>
            <pc:docMk/>
            <pc:sldMk cId="2521337418" sldId="275"/>
            <ac:picMk id="39" creationId="{E5AA2D57-F112-45BA-B4F9-2FBFC1890306}"/>
          </ac:picMkLst>
        </pc:picChg>
        <pc:picChg chg="add mod ord topLvl">
          <ac:chgData name="Xuanbo" userId="52a29cb4-095e-4b88-8e5b-abe65ecae15b" providerId="ADAL" clId="{25745604-CCC7-48F4-843B-722F26C1113A}" dt="2023-02-09T05:43:55.832" v="972" actId="164"/>
          <ac:picMkLst>
            <pc:docMk/>
            <pc:sldMk cId="2521337418" sldId="275"/>
            <ac:picMk id="40" creationId="{D2DF28F4-D043-414F-BBCB-FA6DBF06F917}"/>
          </ac:picMkLst>
        </pc:picChg>
        <pc:picChg chg="add mod topLvl">
          <ac:chgData name="Xuanbo" userId="52a29cb4-095e-4b88-8e5b-abe65ecae15b" providerId="ADAL" clId="{25745604-CCC7-48F4-843B-722F26C1113A}" dt="2023-02-09T05:43:55.832" v="972" actId="164"/>
          <ac:picMkLst>
            <pc:docMk/>
            <pc:sldMk cId="2521337418" sldId="275"/>
            <ac:picMk id="42" creationId="{73A2F1F1-9244-4D0F-AAC7-C57B479290B5}"/>
          </ac:picMkLst>
        </pc:picChg>
        <pc:picChg chg="add mod topLvl">
          <ac:chgData name="Xuanbo" userId="52a29cb4-095e-4b88-8e5b-abe65ecae15b" providerId="ADAL" clId="{25745604-CCC7-48F4-843B-722F26C1113A}" dt="2023-02-09T05:43:55.832" v="972" actId="164"/>
          <ac:picMkLst>
            <pc:docMk/>
            <pc:sldMk cId="2521337418" sldId="275"/>
            <ac:picMk id="43" creationId="{A66357D4-A557-48C0-9813-5A3B61F9A5E1}"/>
          </ac:picMkLst>
        </pc:picChg>
        <pc:picChg chg="add mod">
          <ac:chgData name="Xuanbo" userId="52a29cb4-095e-4b88-8e5b-abe65ecae15b" providerId="ADAL" clId="{25745604-CCC7-48F4-843B-722F26C1113A}" dt="2023-02-09T04:36:30.792" v="72" actId="571"/>
          <ac:picMkLst>
            <pc:docMk/>
            <pc:sldMk cId="2521337418" sldId="275"/>
            <ac:picMk id="44" creationId="{D98CD074-CAC3-41CD-BE05-FA03A8FBF856}"/>
          </ac:picMkLst>
        </pc:picChg>
        <pc:picChg chg="add mod">
          <ac:chgData name="Xuanbo" userId="52a29cb4-095e-4b88-8e5b-abe65ecae15b" providerId="ADAL" clId="{25745604-CCC7-48F4-843B-722F26C1113A}" dt="2023-02-09T04:36:30.792" v="72" actId="571"/>
          <ac:picMkLst>
            <pc:docMk/>
            <pc:sldMk cId="2521337418" sldId="275"/>
            <ac:picMk id="45" creationId="{ED226BAC-63DA-4A20-B51D-5631477C3D2B}"/>
          </ac:picMkLst>
        </pc:picChg>
        <pc:picChg chg="add mod">
          <ac:chgData name="Xuanbo" userId="52a29cb4-095e-4b88-8e5b-abe65ecae15b" providerId="ADAL" clId="{25745604-CCC7-48F4-843B-722F26C1113A}" dt="2023-02-09T04:36:30.792" v="72" actId="571"/>
          <ac:picMkLst>
            <pc:docMk/>
            <pc:sldMk cId="2521337418" sldId="275"/>
            <ac:picMk id="46" creationId="{BCD70BA5-2195-44DC-9AB9-8C9E94C08D39}"/>
          </ac:picMkLst>
        </pc:picChg>
        <pc:picChg chg="add mod">
          <ac:chgData name="Xuanbo" userId="52a29cb4-095e-4b88-8e5b-abe65ecae15b" providerId="ADAL" clId="{25745604-CCC7-48F4-843B-722F26C1113A}" dt="2023-02-09T04:36:30.792" v="72" actId="571"/>
          <ac:picMkLst>
            <pc:docMk/>
            <pc:sldMk cId="2521337418" sldId="275"/>
            <ac:picMk id="47" creationId="{70D63CB1-C9F8-4B04-81FC-F5899310D001}"/>
          </ac:picMkLst>
        </pc:picChg>
        <pc:picChg chg="add mod">
          <ac:chgData name="Xuanbo" userId="52a29cb4-095e-4b88-8e5b-abe65ecae15b" providerId="ADAL" clId="{25745604-CCC7-48F4-843B-722F26C1113A}" dt="2023-02-09T04:36:30.792" v="72" actId="571"/>
          <ac:picMkLst>
            <pc:docMk/>
            <pc:sldMk cId="2521337418" sldId="275"/>
            <ac:picMk id="48" creationId="{A1A5FD5F-54A1-436E-81EE-A0CF67F2D451}"/>
          </ac:picMkLst>
        </pc:picChg>
        <pc:picChg chg="add mod">
          <ac:chgData name="Xuanbo" userId="52a29cb4-095e-4b88-8e5b-abe65ecae15b" providerId="ADAL" clId="{25745604-CCC7-48F4-843B-722F26C1113A}" dt="2023-02-09T04:36:30.792" v="72" actId="571"/>
          <ac:picMkLst>
            <pc:docMk/>
            <pc:sldMk cId="2521337418" sldId="275"/>
            <ac:picMk id="49" creationId="{00E96A42-9754-457A-A114-F61B58F230B6}"/>
          </ac:picMkLst>
        </pc:picChg>
        <pc:picChg chg="add mod">
          <ac:chgData name="Xuanbo" userId="52a29cb4-095e-4b88-8e5b-abe65ecae15b" providerId="ADAL" clId="{25745604-CCC7-48F4-843B-722F26C1113A}" dt="2023-02-09T04:36:30.792" v="72" actId="571"/>
          <ac:picMkLst>
            <pc:docMk/>
            <pc:sldMk cId="2521337418" sldId="275"/>
            <ac:picMk id="50" creationId="{46E058DE-5A56-4FF8-9E7B-DCC97A1B725B}"/>
          </ac:picMkLst>
        </pc:picChg>
        <pc:picChg chg="add mod">
          <ac:chgData name="Xuanbo" userId="52a29cb4-095e-4b88-8e5b-abe65ecae15b" providerId="ADAL" clId="{25745604-CCC7-48F4-843B-722F26C1113A}" dt="2023-02-09T04:36:30.792" v="72" actId="571"/>
          <ac:picMkLst>
            <pc:docMk/>
            <pc:sldMk cId="2521337418" sldId="275"/>
            <ac:picMk id="51" creationId="{D5BF8D7D-D55F-47BB-B7EE-618031FE00FC}"/>
          </ac:picMkLst>
        </pc:picChg>
        <pc:picChg chg="add mod">
          <ac:chgData name="Xuanbo" userId="52a29cb4-095e-4b88-8e5b-abe65ecae15b" providerId="ADAL" clId="{25745604-CCC7-48F4-843B-722F26C1113A}" dt="2023-02-09T04:36:30.792" v="72" actId="571"/>
          <ac:picMkLst>
            <pc:docMk/>
            <pc:sldMk cId="2521337418" sldId="275"/>
            <ac:picMk id="52" creationId="{059D69CF-7E5D-45E8-A091-546CB3157C02}"/>
          </ac:picMkLst>
        </pc:picChg>
        <pc:picChg chg="del">
          <ac:chgData name="Xuanbo" userId="52a29cb4-095e-4b88-8e5b-abe65ecae15b" providerId="ADAL" clId="{25745604-CCC7-48F4-843B-722F26C1113A}" dt="2023-02-09T04:33:23.444" v="0" actId="21"/>
          <ac:picMkLst>
            <pc:docMk/>
            <pc:sldMk cId="2521337418" sldId="275"/>
            <ac:picMk id="53" creationId="{608532B0-F84B-4D65-B63A-352411D70E36}"/>
          </ac:picMkLst>
        </pc:picChg>
        <pc:picChg chg="add del mod topLvl">
          <ac:chgData name="Xuanbo" userId="52a29cb4-095e-4b88-8e5b-abe65ecae15b" providerId="ADAL" clId="{25745604-CCC7-48F4-843B-722F26C1113A}" dt="2023-02-09T04:40:41.283" v="169" actId="21"/>
          <ac:picMkLst>
            <pc:docMk/>
            <pc:sldMk cId="2521337418" sldId="275"/>
            <ac:picMk id="54" creationId="{DB1A9476-0EB0-43E0-B937-81821E6F36D7}"/>
          </ac:picMkLst>
        </pc:picChg>
        <pc:picChg chg="del">
          <ac:chgData name="Xuanbo" userId="52a29cb4-095e-4b88-8e5b-abe65ecae15b" providerId="ADAL" clId="{25745604-CCC7-48F4-843B-722F26C1113A}" dt="2023-02-09T04:33:23.444" v="0" actId="21"/>
          <ac:picMkLst>
            <pc:docMk/>
            <pc:sldMk cId="2521337418" sldId="275"/>
            <ac:picMk id="55" creationId="{5590D45E-DB7C-4931-AFE4-EECEEBEC22B2}"/>
          </ac:picMkLst>
        </pc:picChg>
        <pc:picChg chg="add del mod topLvl">
          <ac:chgData name="Xuanbo" userId="52a29cb4-095e-4b88-8e5b-abe65ecae15b" providerId="ADAL" clId="{25745604-CCC7-48F4-843B-722F26C1113A}" dt="2023-02-09T04:40:41.283" v="169" actId="21"/>
          <ac:picMkLst>
            <pc:docMk/>
            <pc:sldMk cId="2521337418" sldId="275"/>
            <ac:picMk id="56" creationId="{EEC5C25D-EC9B-413C-9D45-7205355B04B1}"/>
          </ac:picMkLst>
        </pc:picChg>
        <pc:picChg chg="del">
          <ac:chgData name="Xuanbo" userId="52a29cb4-095e-4b88-8e5b-abe65ecae15b" providerId="ADAL" clId="{25745604-CCC7-48F4-843B-722F26C1113A}" dt="2023-02-09T04:33:23.444" v="0" actId="21"/>
          <ac:picMkLst>
            <pc:docMk/>
            <pc:sldMk cId="2521337418" sldId="275"/>
            <ac:picMk id="57" creationId="{44371F64-CA95-4554-926D-BC22F424B4A3}"/>
          </ac:picMkLst>
        </pc:picChg>
        <pc:picChg chg="add del mod topLvl">
          <ac:chgData name="Xuanbo" userId="52a29cb4-095e-4b88-8e5b-abe65ecae15b" providerId="ADAL" clId="{25745604-CCC7-48F4-843B-722F26C1113A}" dt="2023-02-09T04:40:41.283" v="169" actId="21"/>
          <ac:picMkLst>
            <pc:docMk/>
            <pc:sldMk cId="2521337418" sldId="275"/>
            <ac:picMk id="58" creationId="{56C15328-ECC2-4273-9B12-E89E9248EEA9}"/>
          </ac:picMkLst>
        </pc:picChg>
        <pc:picChg chg="add del mod topLvl">
          <ac:chgData name="Xuanbo" userId="52a29cb4-095e-4b88-8e5b-abe65ecae15b" providerId="ADAL" clId="{25745604-CCC7-48F4-843B-722F26C1113A}" dt="2023-02-09T04:40:41.283" v="169" actId="21"/>
          <ac:picMkLst>
            <pc:docMk/>
            <pc:sldMk cId="2521337418" sldId="275"/>
            <ac:picMk id="59" creationId="{81C372AC-E06D-46CB-82F8-46B9636D02AF}"/>
          </ac:picMkLst>
        </pc:picChg>
        <pc:picChg chg="add del mod topLvl">
          <ac:chgData name="Xuanbo" userId="52a29cb4-095e-4b88-8e5b-abe65ecae15b" providerId="ADAL" clId="{25745604-CCC7-48F4-843B-722F26C1113A}" dt="2023-02-09T04:40:41.283" v="169" actId="21"/>
          <ac:picMkLst>
            <pc:docMk/>
            <pc:sldMk cId="2521337418" sldId="275"/>
            <ac:picMk id="60" creationId="{A7AF0E51-124F-425E-AEA7-7578FF0605C4}"/>
          </ac:picMkLst>
        </pc:picChg>
        <pc:picChg chg="add del mod topLvl">
          <ac:chgData name="Xuanbo" userId="52a29cb4-095e-4b88-8e5b-abe65ecae15b" providerId="ADAL" clId="{25745604-CCC7-48F4-843B-722F26C1113A}" dt="2023-02-09T04:40:41.283" v="169" actId="21"/>
          <ac:picMkLst>
            <pc:docMk/>
            <pc:sldMk cId="2521337418" sldId="275"/>
            <ac:picMk id="61" creationId="{7C18D418-1B29-4215-AD84-561541AF3BB2}"/>
          </ac:picMkLst>
        </pc:picChg>
        <pc:picChg chg="add del mod topLvl">
          <ac:chgData name="Xuanbo" userId="52a29cb4-095e-4b88-8e5b-abe65ecae15b" providerId="ADAL" clId="{25745604-CCC7-48F4-843B-722F26C1113A}" dt="2023-02-09T04:40:41.283" v="169" actId="21"/>
          <ac:picMkLst>
            <pc:docMk/>
            <pc:sldMk cId="2521337418" sldId="275"/>
            <ac:picMk id="62" creationId="{62C859BE-50DE-4784-BC20-6AC4673B0B83}"/>
          </ac:picMkLst>
        </pc:picChg>
        <pc:picChg chg="add del mod topLvl">
          <ac:chgData name="Xuanbo" userId="52a29cb4-095e-4b88-8e5b-abe65ecae15b" providerId="ADAL" clId="{25745604-CCC7-48F4-843B-722F26C1113A}" dt="2023-02-09T04:40:41.283" v="169" actId="21"/>
          <ac:picMkLst>
            <pc:docMk/>
            <pc:sldMk cId="2521337418" sldId="275"/>
            <ac:picMk id="63" creationId="{74F7D28D-C3D7-4539-88AD-44CA9848AF8C}"/>
          </ac:picMkLst>
        </pc:picChg>
        <pc:picChg chg="add del mod topLvl">
          <ac:chgData name="Xuanbo" userId="52a29cb4-095e-4b88-8e5b-abe65ecae15b" providerId="ADAL" clId="{25745604-CCC7-48F4-843B-722F26C1113A}" dt="2023-02-09T04:40:41.283" v="169" actId="21"/>
          <ac:picMkLst>
            <pc:docMk/>
            <pc:sldMk cId="2521337418" sldId="275"/>
            <ac:picMk id="64" creationId="{C8D7CEE9-44B3-42C1-AB71-BF38839F4EA6}"/>
          </ac:picMkLst>
        </pc:picChg>
        <pc:picChg chg="del">
          <ac:chgData name="Xuanbo" userId="52a29cb4-095e-4b88-8e5b-abe65ecae15b" providerId="ADAL" clId="{25745604-CCC7-48F4-843B-722F26C1113A}" dt="2023-02-09T04:33:23.444" v="0" actId="21"/>
          <ac:picMkLst>
            <pc:docMk/>
            <pc:sldMk cId="2521337418" sldId="275"/>
            <ac:picMk id="67" creationId="{D21715D9-40DE-4F8A-A61B-19CAF4953964}"/>
          </ac:picMkLst>
        </pc:picChg>
        <pc:picChg chg="del">
          <ac:chgData name="Xuanbo" userId="52a29cb4-095e-4b88-8e5b-abe65ecae15b" providerId="ADAL" clId="{25745604-CCC7-48F4-843B-722F26C1113A}" dt="2023-02-09T04:33:23.444" v="0" actId="21"/>
          <ac:picMkLst>
            <pc:docMk/>
            <pc:sldMk cId="2521337418" sldId="275"/>
            <ac:picMk id="69" creationId="{04DCCEF7-C9D3-4D62-AEF6-84717376E2F2}"/>
          </ac:picMkLst>
        </pc:picChg>
        <pc:picChg chg="del">
          <ac:chgData name="Xuanbo" userId="52a29cb4-095e-4b88-8e5b-abe65ecae15b" providerId="ADAL" clId="{25745604-CCC7-48F4-843B-722F26C1113A}" dt="2023-02-09T04:33:23.444" v="0" actId="21"/>
          <ac:picMkLst>
            <pc:docMk/>
            <pc:sldMk cId="2521337418" sldId="275"/>
            <ac:picMk id="71" creationId="{6C0AD2EA-FF3C-46AB-9857-37ADF7CB3867}"/>
          </ac:picMkLst>
        </pc:picChg>
        <pc:picChg chg="del">
          <ac:chgData name="Xuanbo" userId="52a29cb4-095e-4b88-8e5b-abe65ecae15b" providerId="ADAL" clId="{25745604-CCC7-48F4-843B-722F26C1113A}" dt="2023-02-09T04:33:23.444" v="0" actId="21"/>
          <ac:picMkLst>
            <pc:docMk/>
            <pc:sldMk cId="2521337418" sldId="275"/>
            <ac:picMk id="73" creationId="{3446C487-8412-4BA8-8EB2-4B85CA09AC7B}"/>
          </ac:picMkLst>
        </pc:picChg>
        <pc:picChg chg="del">
          <ac:chgData name="Xuanbo" userId="52a29cb4-095e-4b88-8e5b-abe65ecae15b" providerId="ADAL" clId="{25745604-CCC7-48F4-843B-722F26C1113A}" dt="2023-02-09T04:33:23.444" v="0" actId="21"/>
          <ac:picMkLst>
            <pc:docMk/>
            <pc:sldMk cId="2521337418" sldId="275"/>
            <ac:picMk id="83" creationId="{8518D391-11CD-460B-8745-84FFB05191ED}"/>
          </ac:picMkLst>
        </pc:picChg>
        <pc:picChg chg="del">
          <ac:chgData name="Xuanbo" userId="52a29cb4-095e-4b88-8e5b-abe65ecae15b" providerId="ADAL" clId="{25745604-CCC7-48F4-843B-722F26C1113A}" dt="2023-02-09T04:33:23.444" v="0" actId="21"/>
          <ac:picMkLst>
            <pc:docMk/>
            <pc:sldMk cId="2521337418" sldId="275"/>
            <ac:picMk id="85" creationId="{BF641211-8676-4EC6-BD7A-CB614BC30956}"/>
          </ac:picMkLst>
        </pc:picChg>
        <pc:picChg chg="add mod ord">
          <ac:chgData name="Xuanbo" userId="52a29cb4-095e-4b88-8e5b-abe65ecae15b" providerId="ADAL" clId="{25745604-CCC7-48F4-843B-722F26C1113A}" dt="2023-02-09T05:43:55.832" v="972" actId="164"/>
          <ac:picMkLst>
            <pc:docMk/>
            <pc:sldMk cId="2521337418" sldId="275"/>
            <ac:picMk id="86" creationId="{2EA3A549-9519-4A6B-9DC6-51309A6963EA}"/>
          </ac:picMkLst>
        </pc:picChg>
        <pc:picChg chg="del">
          <ac:chgData name="Xuanbo" userId="52a29cb4-095e-4b88-8e5b-abe65ecae15b" providerId="ADAL" clId="{25745604-CCC7-48F4-843B-722F26C1113A}" dt="2023-02-09T04:33:23.444" v="0" actId="21"/>
          <ac:picMkLst>
            <pc:docMk/>
            <pc:sldMk cId="2521337418" sldId="275"/>
            <ac:picMk id="87" creationId="{19886300-F031-49B7-87B0-555987FF1A43}"/>
          </ac:picMkLst>
        </pc:picChg>
        <pc:picChg chg="add mod">
          <ac:chgData name="Xuanbo" userId="52a29cb4-095e-4b88-8e5b-abe65ecae15b" providerId="ADAL" clId="{25745604-CCC7-48F4-843B-722F26C1113A}" dt="2023-02-09T05:43:55.832" v="972" actId="164"/>
          <ac:picMkLst>
            <pc:docMk/>
            <pc:sldMk cId="2521337418" sldId="275"/>
            <ac:picMk id="88" creationId="{1CC013C3-CB6F-4ED0-BCD0-0087CEC69F26}"/>
          </ac:picMkLst>
        </pc:picChg>
        <pc:picChg chg="del">
          <ac:chgData name="Xuanbo" userId="52a29cb4-095e-4b88-8e5b-abe65ecae15b" providerId="ADAL" clId="{25745604-CCC7-48F4-843B-722F26C1113A}" dt="2023-02-09T04:33:23.444" v="0" actId="21"/>
          <ac:picMkLst>
            <pc:docMk/>
            <pc:sldMk cId="2521337418" sldId="275"/>
            <ac:picMk id="89" creationId="{77C8D52C-9FF3-4587-8716-60A380E62036}"/>
          </ac:picMkLst>
        </pc:picChg>
        <pc:picChg chg="del">
          <ac:chgData name="Xuanbo" userId="52a29cb4-095e-4b88-8e5b-abe65ecae15b" providerId="ADAL" clId="{25745604-CCC7-48F4-843B-722F26C1113A}" dt="2023-02-09T04:33:23.444" v="0" actId="21"/>
          <ac:picMkLst>
            <pc:docMk/>
            <pc:sldMk cId="2521337418" sldId="275"/>
            <ac:picMk id="90" creationId="{49D36C54-57F0-46D4-B0FA-9EA97FC37E55}"/>
          </ac:picMkLst>
        </pc:picChg>
        <pc:picChg chg="add mod">
          <ac:chgData name="Xuanbo" userId="52a29cb4-095e-4b88-8e5b-abe65ecae15b" providerId="ADAL" clId="{25745604-CCC7-48F4-843B-722F26C1113A}" dt="2023-02-09T05:43:55.832" v="972" actId="164"/>
          <ac:picMkLst>
            <pc:docMk/>
            <pc:sldMk cId="2521337418" sldId="275"/>
            <ac:picMk id="91" creationId="{5F6235BA-12D2-4E03-8776-D61B2ECE6566}"/>
          </ac:picMkLst>
        </pc:picChg>
        <pc:picChg chg="add mod">
          <ac:chgData name="Xuanbo" userId="52a29cb4-095e-4b88-8e5b-abe65ecae15b" providerId="ADAL" clId="{25745604-CCC7-48F4-843B-722F26C1113A}" dt="2023-02-09T05:43:55.832" v="972" actId="164"/>
          <ac:picMkLst>
            <pc:docMk/>
            <pc:sldMk cId="2521337418" sldId="275"/>
            <ac:picMk id="92" creationId="{C4D1DD1D-FF55-4E02-97A8-B2DE0B5E78D0}"/>
          </ac:picMkLst>
        </pc:picChg>
        <pc:picChg chg="add mod">
          <ac:chgData name="Xuanbo" userId="52a29cb4-095e-4b88-8e5b-abe65ecae15b" providerId="ADAL" clId="{25745604-CCC7-48F4-843B-722F26C1113A}" dt="2023-02-09T05:43:55.832" v="972" actId="164"/>
          <ac:picMkLst>
            <pc:docMk/>
            <pc:sldMk cId="2521337418" sldId="275"/>
            <ac:picMk id="93" creationId="{CB37FFDE-76BC-48BC-BDB1-D734E46E5D8B}"/>
          </ac:picMkLst>
        </pc:picChg>
        <pc:picChg chg="add mod">
          <ac:chgData name="Xuanbo" userId="52a29cb4-095e-4b88-8e5b-abe65ecae15b" providerId="ADAL" clId="{25745604-CCC7-48F4-843B-722F26C1113A}" dt="2023-02-09T05:43:55.832" v="972" actId="164"/>
          <ac:picMkLst>
            <pc:docMk/>
            <pc:sldMk cId="2521337418" sldId="275"/>
            <ac:picMk id="94" creationId="{94F5DAD8-7287-4520-9A4E-B8C81D85D37F}"/>
          </ac:picMkLst>
        </pc:picChg>
        <pc:picChg chg="add mod ord">
          <ac:chgData name="Xuanbo" userId="52a29cb4-095e-4b88-8e5b-abe65ecae15b" providerId="ADAL" clId="{25745604-CCC7-48F4-843B-722F26C1113A}" dt="2023-02-09T05:43:55.832" v="972" actId="164"/>
          <ac:picMkLst>
            <pc:docMk/>
            <pc:sldMk cId="2521337418" sldId="275"/>
            <ac:picMk id="95" creationId="{C25AA3CB-6A11-45E6-8CB3-DEAF42C6D86E}"/>
          </ac:picMkLst>
        </pc:picChg>
        <pc:picChg chg="add mod">
          <ac:chgData name="Xuanbo" userId="52a29cb4-095e-4b88-8e5b-abe65ecae15b" providerId="ADAL" clId="{25745604-CCC7-48F4-843B-722F26C1113A}" dt="2023-02-09T05:43:55.832" v="972" actId="164"/>
          <ac:picMkLst>
            <pc:docMk/>
            <pc:sldMk cId="2521337418" sldId="275"/>
            <ac:picMk id="96" creationId="{604BDCA2-08CE-466B-9D77-50D36768B31E}"/>
          </ac:picMkLst>
        </pc:picChg>
        <pc:picChg chg="add mod">
          <ac:chgData name="Xuanbo" userId="52a29cb4-095e-4b88-8e5b-abe65ecae15b" providerId="ADAL" clId="{25745604-CCC7-48F4-843B-722F26C1113A}" dt="2023-02-09T05:43:55.832" v="972" actId="164"/>
          <ac:picMkLst>
            <pc:docMk/>
            <pc:sldMk cId="2521337418" sldId="275"/>
            <ac:picMk id="97" creationId="{ADBDD176-AF74-4792-BC51-CEC90E2A8823}"/>
          </ac:picMkLst>
        </pc:picChg>
        <pc:cxnChg chg="add mod">
          <ac:chgData name="Xuanbo" userId="52a29cb4-095e-4b88-8e5b-abe65ecae15b" providerId="ADAL" clId="{25745604-CCC7-48F4-843B-722F26C1113A}" dt="2023-02-09T05:43:55.832" v="972" actId="164"/>
          <ac:cxnSpMkLst>
            <pc:docMk/>
            <pc:sldMk cId="2521337418" sldId="275"/>
            <ac:cxnSpMk id="66" creationId="{47B1EB07-C521-452F-8A87-E98B98838F03}"/>
          </ac:cxnSpMkLst>
        </pc:cxnChg>
        <pc:cxnChg chg="add del mod">
          <ac:chgData name="Xuanbo" userId="52a29cb4-095e-4b88-8e5b-abe65ecae15b" providerId="ADAL" clId="{25745604-CCC7-48F4-843B-722F26C1113A}" dt="2023-02-09T04:41:07.071" v="175" actId="21"/>
          <ac:cxnSpMkLst>
            <pc:docMk/>
            <pc:sldMk cId="2521337418" sldId="275"/>
            <ac:cxnSpMk id="75" creationId="{2F3996CE-ACCF-4006-8BDA-2928AA41F9D7}"/>
          </ac:cxnSpMkLst>
        </pc:cxnChg>
        <pc:cxnChg chg="add del mod topLvl">
          <ac:chgData name="Xuanbo" userId="52a29cb4-095e-4b88-8e5b-abe65ecae15b" providerId="ADAL" clId="{25745604-CCC7-48F4-843B-722F26C1113A}" dt="2023-02-09T04:44:34.084" v="252" actId="478"/>
          <ac:cxnSpMkLst>
            <pc:docMk/>
            <pc:sldMk cId="2521337418" sldId="275"/>
            <ac:cxnSpMk id="76" creationId="{38B16426-960F-4224-B46E-C9C271239E73}"/>
          </ac:cxnSpMkLst>
        </pc:cxnChg>
        <pc:cxnChg chg="del mod topLvl">
          <ac:chgData name="Xuanbo" userId="52a29cb4-095e-4b88-8e5b-abe65ecae15b" providerId="ADAL" clId="{25745604-CCC7-48F4-843B-722F26C1113A}" dt="2023-02-09T04:44:29.678" v="248" actId="478"/>
          <ac:cxnSpMkLst>
            <pc:docMk/>
            <pc:sldMk cId="2521337418" sldId="275"/>
            <ac:cxnSpMk id="79" creationId="{AC7CBED1-07BD-4256-AD04-81ACF7334831}"/>
          </ac:cxnSpMkLst>
        </pc:cxnChg>
        <pc:cxnChg chg="mod topLvl">
          <ac:chgData name="Xuanbo" userId="52a29cb4-095e-4b88-8e5b-abe65ecae15b" providerId="ADAL" clId="{25745604-CCC7-48F4-843B-722F26C1113A}" dt="2023-02-09T05:43:55.832" v="972" actId="164"/>
          <ac:cxnSpMkLst>
            <pc:docMk/>
            <pc:sldMk cId="2521337418" sldId="275"/>
            <ac:cxnSpMk id="82" creationId="{36A24143-E6D8-4689-B131-FE8B5BEBECC4}"/>
          </ac:cxnSpMkLst>
        </pc:cxnChg>
        <pc:cxnChg chg="add del mod">
          <ac:chgData name="Xuanbo" userId="52a29cb4-095e-4b88-8e5b-abe65ecae15b" providerId="ADAL" clId="{25745604-CCC7-48F4-843B-722F26C1113A}" dt="2023-02-09T04:43:29.345" v="223" actId="21"/>
          <ac:cxnSpMkLst>
            <pc:docMk/>
            <pc:sldMk cId="2521337418" sldId="275"/>
            <ac:cxnSpMk id="98" creationId="{6A3837D7-5F83-4BDA-80EA-87C0780CD986}"/>
          </ac:cxnSpMkLst>
        </pc:cxnChg>
        <pc:cxnChg chg="del mod topLvl">
          <ac:chgData name="Xuanbo" userId="52a29cb4-095e-4b88-8e5b-abe65ecae15b" providerId="ADAL" clId="{25745604-CCC7-48F4-843B-722F26C1113A}" dt="2023-02-09T04:44:06.675" v="241" actId="21"/>
          <ac:cxnSpMkLst>
            <pc:docMk/>
            <pc:sldMk cId="2521337418" sldId="275"/>
            <ac:cxnSpMk id="101" creationId="{69A6816B-95C1-4081-88DF-046D5493F649}"/>
          </ac:cxnSpMkLst>
        </pc:cxnChg>
        <pc:cxnChg chg="del mod topLvl">
          <ac:chgData name="Xuanbo" userId="52a29cb4-095e-4b88-8e5b-abe65ecae15b" providerId="ADAL" clId="{25745604-CCC7-48F4-843B-722F26C1113A}" dt="2023-02-09T04:44:05.819" v="240" actId="21"/>
          <ac:cxnSpMkLst>
            <pc:docMk/>
            <pc:sldMk cId="2521337418" sldId="275"/>
            <ac:cxnSpMk id="104" creationId="{4630FFAB-010C-4608-B220-03DBD3B118F3}"/>
          </ac:cxnSpMkLst>
        </pc:cxnChg>
        <pc:cxnChg chg="del mod topLvl">
          <ac:chgData name="Xuanbo" userId="52a29cb4-095e-4b88-8e5b-abe65ecae15b" providerId="ADAL" clId="{25745604-CCC7-48F4-843B-722F26C1113A}" dt="2023-02-09T04:44:04.474" v="239" actId="21"/>
          <ac:cxnSpMkLst>
            <pc:docMk/>
            <pc:sldMk cId="2521337418" sldId="275"/>
            <ac:cxnSpMk id="107" creationId="{53A1520F-ACFE-44A7-944A-01E4BAF4BC5B}"/>
          </ac:cxnSpMkLst>
        </pc:cxnChg>
        <pc:cxnChg chg="add del mod">
          <ac:chgData name="Xuanbo" userId="52a29cb4-095e-4b88-8e5b-abe65ecae15b" providerId="ADAL" clId="{25745604-CCC7-48F4-843B-722F26C1113A}" dt="2023-02-09T04:44:28.591" v="247" actId="21"/>
          <ac:cxnSpMkLst>
            <pc:docMk/>
            <pc:sldMk cId="2521337418" sldId="275"/>
            <ac:cxnSpMk id="108" creationId="{168177FD-29AC-45C6-A8E4-790F4CA8ED63}"/>
          </ac:cxnSpMkLst>
        </pc:cxnChg>
        <pc:cxnChg chg="add mod">
          <ac:chgData name="Xuanbo" userId="52a29cb4-095e-4b88-8e5b-abe65ecae15b" providerId="ADAL" clId="{25745604-CCC7-48F4-843B-722F26C1113A}" dt="2023-02-09T05:43:55.832" v="972" actId="164"/>
          <ac:cxnSpMkLst>
            <pc:docMk/>
            <pc:sldMk cId="2521337418" sldId="275"/>
            <ac:cxnSpMk id="109" creationId="{385B04D8-D591-45C9-BBBB-F6D42B89B857}"/>
          </ac:cxnSpMkLst>
        </pc:cxnChg>
        <pc:cxnChg chg="add del mod">
          <ac:chgData name="Xuanbo" userId="52a29cb4-095e-4b88-8e5b-abe65ecae15b" providerId="ADAL" clId="{25745604-CCC7-48F4-843B-722F26C1113A}" dt="2023-02-09T04:44:32.898" v="251" actId="21"/>
          <ac:cxnSpMkLst>
            <pc:docMk/>
            <pc:sldMk cId="2521337418" sldId="275"/>
            <ac:cxnSpMk id="110" creationId="{56205D81-BC05-492F-853E-9C40B8665E33}"/>
          </ac:cxnSpMkLst>
        </pc:cxnChg>
        <pc:cxnChg chg="add mod">
          <ac:chgData name="Xuanbo" userId="52a29cb4-095e-4b88-8e5b-abe65ecae15b" providerId="ADAL" clId="{25745604-CCC7-48F4-843B-722F26C1113A}" dt="2023-02-09T05:43:55.832" v="972" actId="164"/>
          <ac:cxnSpMkLst>
            <pc:docMk/>
            <pc:sldMk cId="2521337418" sldId="275"/>
            <ac:cxnSpMk id="111" creationId="{5A71BAE6-D46C-45F6-A300-4940C20EFB01}"/>
          </ac:cxnSpMkLst>
        </pc:cxnChg>
      </pc:sldChg>
      <pc:sldChg chg="addSp delSp modSp mod">
        <pc:chgData name="Xuanbo" userId="52a29cb4-095e-4b88-8e5b-abe65ecae15b" providerId="ADAL" clId="{25745604-CCC7-48F4-843B-722F26C1113A}" dt="2023-02-09T06:18:14.257" v="1220" actId="14100"/>
        <pc:sldMkLst>
          <pc:docMk/>
          <pc:sldMk cId="2405039341" sldId="277"/>
        </pc:sldMkLst>
        <pc:spChg chg="mod">
          <ac:chgData name="Xuanbo" userId="52a29cb4-095e-4b88-8e5b-abe65ecae15b" providerId="ADAL" clId="{25745604-CCC7-48F4-843B-722F26C1113A}" dt="2023-02-09T05:42:48.196" v="955"/>
          <ac:spMkLst>
            <pc:docMk/>
            <pc:sldMk cId="2405039341" sldId="277"/>
            <ac:spMk id="13" creationId="{89B6C010-4C63-434D-BC34-4B281E4C7CD5}"/>
          </ac:spMkLst>
        </pc:spChg>
        <pc:spChg chg="mod">
          <ac:chgData name="Xuanbo" userId="52a29cb4-095e-4b88-8e5b-abe65ecae15b" providerId="ADAL" clId="{25745604-CCC7-48F4-843B-722F26C1113A}" dt="2023-02-09T06:18:14.257" v="1220" actId="14100"/>
          <ac:spMkLst>
            <pc:docMk/>
            <pc:sldMk cId="2405039341" sldId="277"/>
            <ac:spMk id="14" creationId="{6BFFE0F9-4EBB-44A5-B312-E536E8241663}"/>
          </ac:spMkLst>
        </pc:spChg>
        <pc:spChg chg="del">
          <ac:chgData name="Xuanbo" userId="52a29cb4-095e-4b88-8e5b-abe65ecae15b" providerId="ADAL" clId="{25745604-CCC7-48F4-843B-722F26C1113A}" dt="2023-02-09T05:40:31.902" v="917" actId="21"/>
          <ac:spMkLst>
            <pc:docMk/>
            <pc:sldMk cId="2405039341" sldId="277"/>
            <ac:spMk id="15" creationId="{E6B75EF2-1F17-45A2-AFB8-31B4C6643A52}"/>
          </ac:spMkLst>
        </pc:spChg>
        <pc:spChg chg="del">
          <ac:chgData name="Xuanbo" userId="52a29cb4-095e-4b88-8e5b-abe65ecae15b" providerId="ADAL" clId="{25745604-CCC7-48F4-843B-722F26C1113A}" dt="2023-02-09T05:40:31.902" v="917" actId="21"/>
          <ac:spMkLst>
            <pc:docMk/>
            <pc:sldMk cId="2405039341" sldId="277"/>
            <ac:spMk id="16" creationId="{36C83EC2-3375-4C00-AF68-4C09D9EEAB20}"/>
          </ac:spMkLst>
        </pc:spChg>
        <pc:spChg chg="del">
          <ac:chgData name="Xuanbo" userId="52a29cb4-095e-4b88-8e5b-abe65ecae15b" providerId="ADAL" clId="{25745604-CCC7-48F4-843B-722F26C1113A}" dt="2023-02-09T05:40:31.089" v="916" actId="21"/>
          <ac:spMkLst>
            <pc:docMk/>
            <pc:sldMk cId="2405039341" sldId="277"/>
            <ac:spMk id="17" creationId="{CA77C01F-E8EC-496A-8A64-B524F6FCCBE7}"/>
          </ac:spMkLst>
        </pc:spChg>
        <pc:spChg chg="del">
          <ac:chgData name="Xuanbo" userId="52a29cb4-095e-4b88-8e5b-abe65ecae15b" providerId="ADAL" clId="{25745604-CCC7-48F4-843B-722F26C1113A}" dt="2023-02-09T05:40:31.089" v="916" actId="21"/>
          <ac:spMkLst>
            <pc:docMk/>
            <pc:sldMk cId="2405039341" sldId="277"/>
            <ac:spMk id="18" creationId="{588B5B96-AA76-4F3D-898A-53C4F08A4BEE}"/>
          </ac:spMkLst>
        </pc:spChg>
        <pc:spChg chg="add mod">
          <ac:chgData name="Xuanbo" userId="52a29cb4-095e-4b88-8e5b-abe65ecae15b" providerId="ADAL" clId="{25745604-CCC7-48F4-843B-722F26C1113A}" dt="2023-02-09T05:43:23.224" v="970" actId="1076"/>
          <ac:spMkLst>
            <pc:docMk/>
            <pc:sldMk cId="2405039341" sldId="277"/>
            <ac:spMk id="19" creationId="{B5E49AF6-05EF-4AF4-A296-7079AC8BA2B1}"/>
          </ac:spMkLst>
        </pc:spChg>
        <pc:spChg chg="add mod">
          <ac:chgData name="Xuanbo" userId="52a29cb4-095e-4b88-8e5b-abe65ecae15b" providerId="ADAL" clId="{25745604-CCC7-48F4-843B-722F26C1113A}" dt="2023-02-09T05:43:23.224" v="970" actId="1076"/>
          <ac:spMkLst>
            <pc:docMk/>
            <pc:sldMk cId="2405039341" sldId="277"/>
            <ac:spMk id="20" creationId="{B4035857-B694-4F1F-83C8-CEDA74D0E417}"/>
          </ac:spMkLst>
        </pc:spChg>
        <pc:picChg chg="del">
          <ac:chgData name="Xuanbo" userId="52a29cb4-095e-4b88-8e5b-abe65ecae15b" providerId="ADAL" clId="{25745604-CCC7-48F4-843B-722F26C1113A}" dt="2023-02-09T05:40:30.286" v="915" actId="21"/>
          <ac:picMkLst>
            <pc:docMk/>
            <pc:sldMk cId="2405039341" sldId="277"/>
            <ac:picMk id="3" creationId="{EF7CA43C-1385-4B38-8522-E3BB86A493BD}"/>
          </ac:picMkLst>
        </pc:picChg>
        <pc:picChg chg="add mod">
          <ac:chgData name="Xuanbo" userId="52a29cb4-095e-4b88-8e5b-abe65ecae15b" providerId="ADAL" clId="{25745604-CCC7-48F4-843B-722F26C1113A}" dt="2023-02-09T05:43:23.224" v="970" actId="1076"/>
          <ac:picMkLst>
            <pc:docMk/>
            <pc:sldMk cId="2405039341" sldId="277"/>
            <ac:picMk id="4" creationId="{12EF8411-073A-49F0-847E-4616508BA855}"/>
          </ac:picMkLst>
        </pc:picChg>
        <pc:picChg chg="del">
          <ac:chgData name="Xuanbo" userId="52a29cb4-095e-4b88-8e5b-abe65ecae15b" providerId="ADAL" clId="{25745604-CCC7-48F4-843B-722F26C1113A}" dt="2023-02-09T05:40:29.566" v="914" actId="21"/>
          <ac:picMkLst>
            <pc:docMk/>
            <pc:sldMk cId="2405039341" sldId="277"/>
            <ac:picMk id="5" creationId="{6EA55860-B155-4A70-8F86-69102195306C}"/>
          </ac:picMkLst>
        </pc:picChg>
        <pc:picChg chg="add mod">
          <ac:chgData name="Xuanbo" userId="52a29cb4-095e-4b88-8e5b-abe65ecae15b" providerId="ADAL" clId="{25745604-CCC7-48F4-843B-722F26C1113A}" dt="2023-02-09T05:43:23.224" v="970" actId="1076"/>
          <ac:picMkLst>
            <pc:docMk/>
            <pc:sldMk cId="2405039341" sldId="277"/>
            <ac:picMk id="7" creationId="{04066FF0-4C74-4E27-ACFC-2FE7CB320000}"/>
          </ac:picMkLst>
        </pc:picChg>
      </pc:sldChg>
      <pc:sldChg chg="addSp delSp modSp mod">
        <pc:chgData name="Xuanbo" userId="52a29cb4-095e-4b88-8e5b-abe65ecae15b" providerId="ADAL" clId="{25745604-CCC7-48F4-843B-722F26C1113A}" dt="2023-02-09T06:47:25.814" v="2042" actId="113"/>
        <pc:sldMkLst>
          <pc:docMk/>
          <pc:sldMk cId="2579405120" sldId="278"/>
        </pc:sldMkLst>
        <pc:spChg chg="mod">
          <ac:chgData name="Xuanbo" userId="52a29cb4-095e-4b88-8e5b-abe65ecae15b" providerId="ADAL" clId="{25745604-CCC7-48F4-843B-722F26C1113A}" dt="2023-02-09T06:45:40.393" v="2031" actId="1076"/>
          <ac:spMkLst>
            <pc:docMk/>
            <pc:sldMk cId="2579405120" sldId="278"/>
            <ac:spMk id="5" creationId="{BBDE0A80-E695-49D3-9194-DDEFBE88EA21}"/>
          </ac:spMkLst>
        </pc:spChg>
        <pc:spChg chg="mod">
          <ac:chgData name="Xuanbo" userId="52a29cb4-095e-4b88-8e5b-abe65ecae15b" providerId="ADAL" clId="{25745604-CCC7-48F4-843B-722F26C1113A}" dt="2023-02-09T06:47:25.814" v="2042" actId="113"/>
          <ac:spMkLst>
            <pc:docMk/>
            <pc:sldMk cId="2579405120" sldId="278"/>
            <ac:spMk id="10" creationId="{D756342A-43F3-4142-A0AD-A65E1882C576}"/>
          </ac:spMkLst>
        </pc:spChg>
        <pc:spChg chg="del">
          <ac:chgData name="Xuanbo" userId="52a29cb4-095e-4b88-8e5b-abe65ecae15b" providerId="ADAL" clId="{25745604-CCC7-48F4-843B-722F26C1113A}" dt="2023-02-09T06:23:53.610" v="1286" actId="478"/>
          <ac:spMkLst>
            <pc:docMk/>
            <pc:sldMk cId="2579405120" sldId="278"/>
            <ac:spMk id="11" creationId="{1F538E00-F993-4D17-A49A-0990AC39C5DC}"/>
          </ac:spMkLst>
        </pc:spChg>
        <pc:spChg chg="del">
          <ac:chgData name="Xuanbo" userId="52a29cb4-095e-4b88-8e5b-abe65ecae15b" providerId="ADAL" clId="{25745604-CCC7-48F4-843B-722F26C1113A}" dt="2023-02-09T06:23:53.610" v="1286" actId="478"/>
          <ac:spMkLst>
            <pc:docMk/>
            <pc:sldMk cId="2579405120" sldId="278"/>
            <ac:spMk id="12" creationId="{0DAD51F0-1BFE-4660-88F5-CD9E0DD4822C}"/>
          </ac:spMkLst>
        </pc:spChg>
        <pc:spChg chg="del">
          <ac:chgData name="Xuanbo" userId="52a29cb4-095e-4b88-8e5b-abe65ecae15b" providerId="ADAL" clId="{25745604-CCC7-48F4-843B-722F26C1113A}" dt="2023-02-09T06:23:53.610" v="1286" actId="478"/>
          <ac:spMkLst>
            <pc:docMk/>
            <pc:sldMk cId="2579405120" sldId="278"/>
            <ac:spMk id="13" creationId="{B83708DE-2380-424B-8D0E-11FDCD07928A}"/>
          </ac:spMkLst>
        </pc:spChg>
        <pc:spChg chg="add del mod">
          <ac:chgData name="Xuanbo" userId="52a29cb4-095e-4b88-8e5b-abe65ecae15b" providerId="ADAL" clId="{25745604-CCC7-48F4-843B-722F26C1113A}" dt="2023-02-09T06:23:52.403" v="1285"/>
          <ac:spMkLst>
            <pc:docMk/>
            <pc:sldMk cId="2579405120" sldId="278"/>
            <ac:spMk id="19" creationId="{154E4178-507B-4A94-8A84-D9FE6473452B}"/>
          </ac:spMkLst>
        </pc:spChg>
        <pc:spChg chg="add del mod">
          <ac:chgData name="Xuanbo" userId="52a29cb4-095e-4b88-8e5b-abe65ecae15b" providerId="ADAL" clId="{25745604-CCC7-48F4-843B-722F26C1113A}" dt="2023-02-09T06:23:52.403" v="1285"/>
          <ac:spMkLst>
            <pc:docMk/>
            <pc:sldMk cId="2579405120" sldId="278"/>
            <ac:spMk id="20" creationId="{20052DD9-251D-4B93-99CB-AD8218FCCEF0}"/>
          </ac:spMkLst>
        </pc:spChg>
        <pc:spChg chg="add del mod">
          <ac:chgData name="Xuanbo" userId="52a29cb4-095e-4b88-8e5b-abe65ecae15b" providerId="ADAL" clId="{25745604-CCC7-48F4-843B-722F26C1113A}" dt="2023-02-09T06:23:52.403" v="1285"/>
          <ac:spMkLst>
            <pc:docMk/>
            <pc:sldMk cId="2579405120" sldId="278"/>
            <ac:spMk id="21" creationId="{F69A6EEA-4FC9-44CC-9267-2F0E2C74CCCB}"/>
          </ac:spMkLst>
        </pc:spChg>
        <pc:spChg chg="add mod">
          <ac:chgData name="Xuanbo" userId="52a29cb4-095e-4b88-8e5b-abe65ecae15b" providerId="ADAL" clId="{25745604-CCC7-48F4-843B-722F26C1113A}" dt="2023-02-09T06:44:43.405" v="2013" actId="1076"/>
          <ac:spMkLst>
            <pc:docMk/>
            <pc:sldMk cId="2579405120" sldId="278"/>
            <ac:spMk id="26" creationId="{C2B97B8D-7AE9-4C6F-91F6-E0054FEBCEA2}"/>
          </ac:spMkLst>
        </pc:spChg>
        <pc:spChg chg="add mod">
          <ac:chgData name="Xuanbo" userId="52a29cb4-095e-4b88-8e5b-abe65ecae15b" providerId="ADAL" clId="{25745604-CCC7-48F4-843B-722F26C1113A}" dt="2023-02-09T06:44:43.405" v="2013" actId="1076"/>
          <ac:spMkLst>
            <pc:docMk/>
            <pc:sldMk cId="2579405120" sldId="278"/>
            <ac:spMk id="27" creationId="{41454446-E733-48E2-A8B2-98C4C6EBE6ED}"/>
          </ac:spMkLst>
        </pc:spChg>
        <pc:spChg chg="add mod">
          <ac:chgData name="Xuanbo" userId="52a29cb4-095e-4b88-8e5b-abe65ecae15b" providerId="ADAL" clId="{25745604-CCC7-48F4-843B-722F26C1113A}" dt="2023-02-09T06:44:43.405" v="2013" actId="1076"/>
          <ac:spMkLst>
            <pc:docMk/>
            <pc:sldMk cId="2579405120" sldId="278"/>
            <ac:spMk id="28" creationId="{72D2A980-5C87-43BF-83FF-1B8157C27FD8}"/>
          </ac:spMkLst>
        </pc:spChg>
        <pc:spChg chg="add del mod">
          <ac:chgData name="Xuanbo" userId="52a29cb4-095e-4b88-8e5b-abe65ecae15b" providerId="ADAL" clId="{25745604-CCC7-48F4-843B-722F26C1113A}" dt="2023-02-09T06:27:45.544" v="1425"/>
          <ac:spMkLst>
            <pc:docMk/>
            <pc:sldMk cId="2579405120" sldId="278"/>
            <ac:spMk id="30" creationId="{64DE3C88-987D-47C0-B73F-A77CB44B1F7D}"/>
          </ac:spMkLst>
        </pc:spChg>
        <pc:spChg chg="add del mod">
          <ac:chgData name="Xuanbo" userId="52a29cb4-095e-4b88-8e5b-abe65ecae15b" providerId="ADAL" clId="{25745604-CCC7-48F4-843B-722F26C1113A}" dt="2023-02-09T06:27:45.544" v="1425"/>
          <ac:spMkLst>
            <pc:docMk/>
            <pc:sldMk cId="2579405120" sldId="278"/>
            <ac:spMk id="31" creationId="{43D5D116-AE09-4FD9-95FB-261B55D3FA9B}"/>
          </ac:spMkLst>
        </pc:spChg>
        <pc:spChg chg="add del mod">
          <ac:chgData name="Xuanbo" userId="52a29cb4-095e-4b88-8e5b-abe65ecae15b" providerId="ADAL" clId="{25745604-CCC7-48F4-843B-722F26C1113A}" dt="2023-02-09T06:27:45.544" v="1425"/>
          <ac:spMkLst>
            <pc:docMk/>
            <pc:sldMk cId="2579405120" sldId="278"/>
            <ac:spMk id="32" creationId="{4BDBABD8-F978-4DFE-8BC8-10A30113706A}"/>
          </ac:spMkLst>
        </pc:spChg>
        <pc:picChg chg="del">
          <ac:chgData name="Xuanbo" userId="52a29cb4-095e-4b88-8e5b-abe65ecae15b" providerId="ADAL" clId="{25745604-CCC7-48F4-843B-722F26C1113A}" dt="2023-02-09T06:23:53.610" v="1286" actId="478"/>
          <ac:picMkLst>
            <pc:docMk/>
            <pc:sldMk cId="2579405120" sldId="278"/>
            <ac:picMk id="7" creationId="{2115F4DC-02BA-4A06-B02B-570B103EE5CB}"/>
          </ac:picMkLst>
        </pc:picChg>
        <pc:picChg chg="del">
          <ac:chgData name="Xuanbo" userId="52a29cb4-095e-4b88-8e5b-abe65ecae15b" providerId="ADAL" clId="{25745604-CCC7-48F4-843B-722F26C1113A}" dt="2023-02-09T06:23:53.610" v="1286" actId="478"/>
          <ac:picMkLst>
            <pc:docMk/>
            <pc:sldMk cId="2579405120" sldId="278"/>
            <ac:picMk id="8" creationId="{8588EB5A-5C0C-4E5C-864F-FEE278FCE86A}"/>
          </ac:picMkLst>
        </pc:picChg>
        <pc:picChg chg="add del mod">
          <ac:chgData name="Xuanbo" userId="52a29cb4-095e-4b88-8e5b-abe65ecae15b" providerId="ADAL" clId="{25745604-CCC7-48F4-843B-722F26C1113A}" dt="2023-02-09T06:23:52.403" v="1285"/>
          <ac:picMkLst>
            <pc:docMk/>
            <pc:sldMk cId="2579405120" sldId="278"/>
            <ac:picMk id="15" creationId="{40890F6A-1CCA-436A-B69E-0A279AF1DCC0}"/>
          </ac:picMkLst>
        </pc:picChg>
        <pc:picChg chg="add del mod">
          <ac:chgData name="Xuanbo" userId="52a29cb4-095e-4b88-8e5b-abe65ecae15b" providerId="ADAL" clId="{25745604-CCC7-48F4-843B-722F26C1113A}" dt="2023-02-09T06:23:52.403" v="1285"/>
          <ac:picMkLst>
            <pc:docMk/>
            <pc:sldMk cId="2579405120" sldId="278"/>
            <ac:picMk id="16" creationId="{D3E8F6C9-8B59-46BD-87C3-F7C6E9B4ABBE}"/>
          </ac:picMkLst>
        </pc:picChg>
        <pc:picChg chg="del">
          <ac:chgData name="Xuanbo" userId="52a29cb4-095e-4b88-8e5b-abe65ecae15b" providerId="ADAL" clId="{25745604-CCC7-48F4-843B-722F26C1113A}" dt="2023-02-09T06:23:53.610" v="1286" actId="478"/>
          <ac:picMkLst>
            <pc:docMk/>
            <pc:sldMk cId="2579405120" sldId="278"/>
            <ac:picMk id="17" creationId="{8AC61774-0CAA-4566-B346-2A476345636B}"/>
          </ac:picMkLst>
        </pc:picChg>
        <pc:picChg chg="add del mod">
          <ac:chgData name="Xuanbo" userId="52a29cb4-095e-4b88-8e5b-abe65ecae15b" providerId="ADAL" clId="{25745604-CCC7-48F4-843B-722F26C1113A}" dt="2023-02-09T06:23:52.403" v="1285"/>
          <ac:picMkLst>
            <pc:docMk/>
            <pc:sldMk cId="2579405120" sldId="278"/>
            <ac:picMk id="18" creationId="{F41DF377-417E-48EB-9D9A-842EA3DE8483}"/>
          </ac:picMkLst>
        </pc:picChg>
        <pc:picChg chg="add mod">
          <ac:chgData name="Xuanbo" userId="52a29cb4-095e-4b88-8e5b-abe65ecae15b" providerId="ADAL" clId="{25745604-CCC7-48F4-843B-722F26C1113A}" dt="2023-02-09T06:44:43.405" v="2013" actId="1076"/>
          <ac:picMkLst>
            <pc:docMk/>
            <pc:sldMk cId="2579405120" sldId="278"/>
            <ac:picMk id="23" creationId="{15C9A641-970A-467C-8AD8-ED9130EB61E3}"/>
          </ac:picMkLst>
        </pc:picChg>
        <pc:picChg chg="add del mod">
          <ac:chgData name="Xuanbo" userId="52a29cb4-095e-4b88-8e5b-abe65ecae15b" providerId="ADAL" clId="{25745604-CCC7-48F4-843B-722F26C1113A}" dt="2023-02-09T06:32:45.947" v="1732" actId="478"/>
          <ac:picMkLst>
            <pc:docMk/>
            <pc:sldMk cId="2579405120" sldId="278"/>
            <ac:picMk id="24" creationId="{D8B39924-AB84-4219-8E23-26B1EB7AC6BF}"/>
          </ac:picMkLst>
        </pc:picChg>
        <pc:picChg chg="add mod">
          <ac:chgData name="Xuanbo" userId="52a29cb4-095e-4b88-8e5b-abe65ecae15b" providerId="ADAL" clId="{25745604-CCC7-48F4-843B-722F26C1113A}" dt="2023-02-09T06:44:43.405" v="2013" actId="1076"/>
          <ac:picMkLst>
            <pc:docMk/>
            <pc:sldMk cId="2579405120" sldId="278"/>
            <ac:picMk id="25" creationId="{5388F19B-2DA5-44ED-9016-FED915B93937}"/>
          </ac:picMkLst>
        </pc:picChg>
        <pc:picChg chg="add del mod">
          <ac:chgData name="Xuanbo" userId="52a29cb4-095e-4b88-8e5b-abe65ecae15b" providerId="ADAL" clId="{25745604-CCC7-48F4-843B-722F26C1113A}" dt="2023-02-09T06:32:39.188" v="1727"/>
          <ac:picMkLst>
            <pc:docMk/>
            <pc:sldMk cId="2579405120" sldId="278"/>
            <ac:picMk id="33" creationId="{AC2A2873-C245-4F45-A5B6-5DD7A01EE1C5}"/>
          </ac:picMkLst>
        </pc:picChg>
        <pc:picChg chg="add del mod">
          <ac:chgData name="Xuanbo" userId="52a29cb4-095e-4b88-8e5b-abe65ecae15b" providerId="ADAL" clId="{25745604-CCC7-48F4-843B-722F26C1113A}" dt="2023-02-09T06:32:43.864" v="1731" actId="21"/>
          <ac:picMkLst>
            <pc:docMk/>
            <pc:sldMk cId="2579405120" sldId="278"/>
            <ac:picMk id="34" creationId="{97207654-5213-4DEA-9FC5-C4AC7B473B4F}"/>
          </ac:picMkLst>
        </pc:picChg>
        <pc:picChg chg="add mod">
          <ac:chgData name="Xuanbo" userId="52a29cb4-095e-4b88-8e5b-abe65ecae15b" providerId="ADAL" clId="{25745604-CCC7-48F4-843B-722F26C1113A}" dt="2023-02-09T06:44:43.405" v="2013" actId="1076"/>
          <ac:picMkLst>
            <pc:docMk/>
            <pc:sldMk cId="2579405120" sldId="278"/>
            <ac:picMk id="35" creationId="{C24DA5A4-EAFD-4CE1-92B7-53A6A8E7521F}"/>
          </ac:picMkLst>
        </pc:picChg>
        <pc:cxnChg chg="del">
          <ac:chgData name="Xuanbo" userId="52a29cb4-095e-4b88-8e5b-abe65ecae15b" providerId="ADAL" clId="{25745604-CCC7-48F4-843B-722F26C1113A}" dt="2023-02-09T06:23:53.610" v="1286" actId="478"/>
          <ac:cxnSpMkLst>
            <pc:docMk/>
            <pc:sldMk cId="2579405120" sldId="278"/>
            <ac:cxnSpMk id="14" creationId="{2EA6087A-C5B9-4149-BC8C-BB83C6B59BFB}"/>
          </ac:cxnSpMkLst>
        </pc:cxnChg>
        <pc:cxnChg chg="add del mod">
          <ac:chgData name="Xuanbo" userId="52a29cb4-095e-4b88-8e5b-abe65ecae15b" providerId="ADAL" clId="{25745604-CCC7-48F4-843B-722F26C1113A}" dt="2023-02-09T06:23:52.403" v="1285"/>
          <ac:cxnSpMkLst>
            <pc:docMk/>
            <pc:sldMk cId="2579405120" sldId="278"/>
            <ac:cxnSpMk id="22" creationId="{7DA34BE5-21BF-46FA-BA36-5250B0555505}"/>
          </ac:cxnSpMkLst>
        </pc:cxnChg>
        <pc:cxnChg chg="add mod">
          <ac:chgData name="Xuanbo" userId="52a29cb4-095e-4b88-8e5b-abe65ecae15b" providerId="ADAL" clId="{25745604-CCC7-48F4-843B-722F26C1113A}" dt="2023-02-09T06:44:45.592" v="2014" actId="1076"/>
          <ac:cxnSpMkLst>
            <pc:docMk/>
            <pc:sldMk cId="2579405120" sldId="278"/>
            <ac:cxnSpMk id="29" creationId="{8F334C0E-152F-4FD8-9CA8-92D9BCE7F71E}"/>
          </ac:cxnSpMkLst>
        </pc:cxnChg>
      </pc:sldChg>
      <pc:sldChg chg="addSp delSp modSp add mod">
        <pc:chgData name="Xuanbo" userId="52a29cb4-095e-4b88-8e5b-abe65ecae15b" providerId="ADAL" clId="{25745604-CCC7-48F4-843B-722F26C1113A}" dt="2023-02-09T06:31:57.416" v="1713" actId="571"/>
        <pc:sldMkLst>
          <pc:docMk/>
          <pc:sldMk cId="2668037813" sldId="279"/>
        </pc:sldMkLst>
        <pc:spChg chg="mod">
          <ac:chgData name="Xuanbo" userId="52a29cb4-095e-4b88-8e5b-abe65ecae15b" providerId="ADAL" clId="{25745604-CCC7-48F4-843B-722F26C1113A}" dt="2023-02-09T04:52:44.800" v="399" actId="20577"/>
          <ac:spMkLst>
            <pc:docMk/>
            <pc:sldMk cId="2668037813" sldId="279"/>
            <ac:spMk id="15" creationId="{AE0F84E0-2C8F-46A6-A837-5F04D710B315}"/>
          </ac:spMkLst>
        </pc:spChg>
        <pc:spChg chg="mod">
          <ac:chgData name="Xuanbo" userId="52a29cb4-095e-4b88-8e5b-abe65ecae15b" providerId="ADAL" clId="{25745604-CCC7-48F4-843B-722F26C1113A}" dt="2023-02-09T05:04:35.374" v="645" actId="20577"/>
          <ac:spMkLst>
            <pc:docMk/>
            <pc:sldMk cId="2668037813" sldId="279"/>
            <ac:spMk id="26" creationId="{56071444-5EE6-44DA-A30A-9BEAB1F27970}"/>
          </ac:spMkLst>
        </pc:spChg>
        <pc:spChg chg="add del">
          <ac:chgData name="Xuanbo" userId="52a29cb4-095e-4b88-8e5b-abe65ecae15b" providerId="ADAL" clId="{25745604-CCC7-48F4-843B-722F26C1113A}" dt="2023-02-09T04:48:53.451" v="297" actId="478"/>
          <ac:spMkLst>
            <pc:docMk/>
            <pc:sldMk cId="2668037813" sldId="279"/>
            <ac:spMk id="68" creationId="{2DA3DE1C-65CD-4EC1-A5FA-15E5E88EF8B3}"/>
          </ac:spMkLst>
        </pc:spChg>
        <pc:spChg chg="add mod topLvl">
          <ac:chgData name="Xuanbo" userId="52a29cb4-095e-4b88-8e5b-abe65ecae15b" providerId="ADAL" clId="{25745604-CCC7-48F4-843B-722F26C1113A}" dt="2023-02-09T05:16:22.135" v="760" actId="1036"/>
          <ac:spMkLst>
            <pc:docMk/>
            <pc:sldMk cId="2668037813" sldId="279"/>
            <ac:spMk id="69" creationId="{127BC379-5C99-4507-A085-336AEE804938}"/>
          </ac:spMkLst>
        </pc:spChg>
        <pc:spChg chg="add mod topLvl">
          <ac:chgData name="Xuanbo" userId="52a29cb4-095e-4b88-8e5b-abe65ecae15b" providerId="ADAL" clId="{25745604-CCC7-48F4-843B-722F26C1113A}" dt="2023-02-09T05:16:22.135" v="760" actId="1036"/>
          <ac:spMkLst>
            <pc:docMk/>
            <pc:sldMk cId="2668037813" sldId="279"/>
            <ac:spMk id="70" creationId="{6AB4D287-03D2-4005-ADF7-754158BBBF3A}"/>
          </ac:spMkLst>
        </pc:spChg>
        <pc:spChg chg="add mod topLvl">
          <ac:chgData name="Xuanbo" userId="52a29cb4-095e-4b88-8e5b-abe65ecae15b" providerId="ADAL" clId="{25745604-CCC7-48F4-843B-722F26C1113A}" dt="2023-02-09T05:16:22.135" v="760" actId="1036"/>
          <ac:spMkLst>
            <pc:docMk/>
            <pc:sldMk cId="2668037813" sldId="279"/>
            <ac:spMk id="71" creationId="{2F0079C9-A0CC-4AB7-90C3-63B19F319E9C}"/>
          </ac:spMkLst>
        </pc:spChg>
        <pc:spChg chg="add mod topLvl">
          <ac:chgData name="Xuanbo" userId="52a29cb4-095e-4b88-8e5b-abe65ecae15b" providerId="ADAL" clId="{25745604-CCC7-48F4-843B-722F26C1113A}" dt="2023-02-09T05:17:33.417" v="769" actId="1035"/>
          <ac:spMkLst>
            <pc:docMk/>
            <pc:sldMk cId="2668037813" sldId="279"/>
            <ac:spMk id="72" creationId="{0FE515BD-C021-41D2-876D-1F887395B461}"/>
          </ac:spMkLst>
        </pc:spChg>
        <pc:spChg chg="add mod topLvl">
          <ac:chgData name="Xuanbo" userId="52a29cb4-095e-4b88-8e5b-abe65ecae15b" providerId="ADAL" clId="{25745604-CCC7-48F4-843B-722F26C1113A}" dt="2023-02-09T05:16:33.298" v="766" actId="1036"/>
          <ac:spMkLst>
            <pc:docMk/>
            <pc:sldMk cId="2668037813" sldId="279"/>
            <ac:spMk id="73" creationId="{F6B38834-7ABA-418F-9FD8-E134D087071C}"/>
          </ac:spMkLst>
        </pc:spChg>
        <pc:spChg chg="add mod topLvl">
          <ac:chgData name="Xuanbo" userId="52a29cb4-095e-4b88-8e5b-abe65ecae15b" providerId="ADAL" clId="{25745604-CCC7-48F4-843B-722F26C1113A}" dt="2023-02-09T05:03:26.781" v="637" actId="207"/>
          <ac:spMkLst>
            <pc:docMk/>
            <pc:sldMk cId="2668037813" sldId="279"/>
            <ac:spMk id="74" creationId="{AC96AFEA-8490-4BE7-99F8-8DB53362BC65}"/>
          </ac:spMkLst>
        </pc:spChg>
        <pc:spChg chg="mod topLvl">
          <ac:chgData name="Xuanbo" userId="52a29cb4-095e-4b88-8e5b-abe65ecae15b" providerId="ADAL" clId="{25745604-CCC7-48F4-843B-722F26C1113A}" dt="2023-02-09T05:16:22.135" v="760" actId="1036"/>
          <ac:spMkLst>
            <pc:docMk/>
            <pc:sldMk cId="2668037813" sldId="279"/>
            <ac:spMk id="76" creationId="{E9EB1311-A115-4D7C-89DF-143E3AA48B0C}"/>
          </ac:spMkLst>
        </pc:spChg>
        <pc:spChg chg="add del">
          <ac:chgData name="Xuanbo" userId="52a29cb4-095e-4b88-8e5b-abe65ecae15b" providerId="ADAL" clId="{25745604-CCC7-48F4-843B-722F26C1113A}" dt="2023-02-09T04:48:53.451" v="297" actId="478"/>
          <ac:spMkLst>
            <pc:docMk/>
            <pc:sldMk cId="2668037813" sldId="279"/>
            <ac:spMk id="78" creationId="{4F72936C-4FF5-4487-AC49-26DDA2EF8D30}"/>
          </ac:spMkLst>
        </pc:spChg>
        <pc:spChg chg="add del">
          <ac:chgData name="Xuanbo" userId="52a29cb4-095e-4b88-8e5b-abe65ecae15b" providerId="ADAL" clId="{25745604-CCC7-48F4-843B-722F26C1113A}" dt="2023-02-09T04:48:53.451" v="297" actId="478"/>
          <ac:spMkLst>
            <pc:docMk/>
            <pc:sldMk cId="2668037813" sldId="279"/>
            <ac:spMk id="81" creationId="{30EFBA89-C114-4E85-94CD-E525F49AA9C2}"/>
          </ac:spMkLst>
        </pc:spChg>
        <pc:spChg chg="mod topLvl">
          <ac:chgData name="Xuanbo" userId="52a29cb4-095e-4b88-8e5b-abe65ecae15b" providerId="ADAL" clId="{25745604-CCC7-48F4-843B-722F26C1113A}" dt="2023-02-09T05:16:22.135" v="760" actId="1036"/>
          <ac:spMkLst>
            <pc:docMk/>
            <pc:sldMk cId="2668037813" sldId="279"/>
            <ac:spMk id="87" creationId="{CF9E60DC-444C-44F7-AE83-DE513B685AE4}"/>
          </ac:spMkLst>
        </pc:spChg>
        <pc:spChg chg="mod topLvl">
          <ac:chgData name="Xuanbo" userId="52a29cb4-095e-4b88-8e5b-abe65ecae15b" providerId="ADAL" clId="{25745604-CCC7-48F4-843B-722F26C1113A}" dt="2023-02-09T05:20:49.817" v="811"/>
          <ac:spMkLst>
            <pc:docMk/>
            <pc:sldMk cId="2668037813" sldId="279"/>
            <ac:spMk id="89" creationId="{D6A408FD-E7A9-4C69-8037-D28414E1145C}"/>
          </ac:spMkLst>
        </pc:spChg>
        <pc:spChg chg="mod topLvl">
          <ac:chgData name="Xuanbo" userId="52a29cb4-095e-4b88-8e5b-abe65ecae15b" providerId="ADAL" clId="{25745604-CCC7-48F4-843B-722F26C1113A}" dt="2023-02-09T05:20:55.887" v="814" actId="20577"/>
          <ac:spMkLst>
            <pc:docMk/>
            <pc:sldMk cId="2668037813" sldId="279"/>
            <ac:spMk id="90" creationId="{7699628D-319D-4A7C-A577-C53FFAE5E8C7}"/>
          </ac:spMkLst>
        </pc:spChg>
        <pc:spChg chg="del mod topLvl">
          <ac:chgData name="Xuanbo" userId="52a29cb4-095e-4b88-8e5b-abe65ecae15b" providerId="ADAL" clId="{25745604-CCC7-48F4-843B-722F26C1113A}" dt="2023-02-09T06:31:49.725" v="1710" actId="478"/>
          <ac:spMkLst>
            <pc:docMk/>
            <pc:sldMk cId="2668037813" sldId="279"/>
            <ac:spMk id="98" creationId="{DB8B88DE-97BF-48ED-8C1A-4F680A1CCE09}"/>
          </ac:spMkLst>
        </pc:spChg>
        <pc:spChg chg="mod topLvl">
          <ac:chgData name="Xuanbo" userId="52a29cb4-095e-4b88-8e5b-abe65ecae15b" providerId="ADAL" clId="{25745604-CCC7-48F4-843B-722F26C1113A}" dt="2023-02-09T05:16:33.298" v="766" actId="1036"/>
          <ac:spMkLst>
            <pc:docMk/>
            <pc:sldMk cId="2668037813" sldId="279"/>
            <ac:spMk id="99" creationId="{9F353717-7139-423B-898B-0285FAB11EEE}"/>
          </ac:spMkLst>
        </pc:spChg>
        <pc:spChg chg="add del mod">
          <ac:chgData name="Xuanbo" userId="52a29cb4-095e-4b88-8e5b-abe65ecae15b" providerId="ADAL" clId="{25745604-CCC7-48F4-843B-722F26C1113A}" dt="2023-02-09T04:50:14.761" v="329" actId="21"/>
          <ac:spMkLst>
            <pc:docMk/>
            <pc:sldMk cId="2668037813" sldId="279"/>
            <ac:spMk id="100" creationId="{60628FF6-0AF6-4764-A96C-5C42C24AAE45}"/>
          </ac:spMkLst>
        </pc:spChg>
        <pc:spChg chg="mod topLvl">
          <ac:chgData name="Xuanbo" userId="52a29cb4-095e-4b88-8e5b-abe65ecae15b" providerId="ADAL" clId="{25745604-CCC7-48F4-843B-722F26C1113A}" dt="2023-02-09T05:08:27.525" v="657" actId="113"/>
          <ac:spMkLst>
            <pc:docMk/>
            <pc:sldMk cId="2668037813" sldId="279"/>
            <ac:spMk id="101" creationId="{C6640F8F-5713-4FAE-B4C4-73152B760DE7}"/>
          </ac:spMkLst>
        </pc:spChg>
        <pc:spChg chg="add del mod">
          <ac:chgData name="Xuanbo" userId="52a29cb4-095e-4b88-8e5b-abe65ecae15b" providerId="ADAL" clId="{25745604-CCC7-48F4-843B-722F26C1113A}" dt="2023-02-09T06:31:53.560" v="1712"/>
          <ac:spMkLst>
            <pc:docMk/>
            <pc:sldMk cId="2668037813" sldId="279"/>
            <ac:spMk id="102" creationId="{793E3172-3EF3-4B00-ACC0-2E4F3F026027}"/>
          </ac:spMkLst>
        </pc:spChg>
        <pc:spChg chg="add del mod topLvl">
          <ac:chgData name="Xuanbo" userId="52a29cb4-095e-4b88-8e5b-abe65ecae15b" providerId="ADAL" clId="{25745604-CCC7-48F4-843B-722F26C1113A}" dt="2023-02-09T05:16:22.135" v="760" actId="1036"/>
          <ac:spMkLst>
            <pc:docMk/>
            <pc:sldMk cId="2668037813" sldId="279"/>
            <ac:spMk id="103" creationId="{DDC521CC-C49D-4501-B976-79514DC0FA80}"/>
          </ac:spMkLst>
        </pc:spChg>
        <pc:spChg chg="add mod">
          <ac:chgData name="Xuanbo" userId="52a29cb4-095e-4b88-8e5b-abe65ecae15b" providerId="ADAL" clId="{25745604-CCC7-48F4-843B-722F26C1113A}" dt="2023-02-09T06:31:57.416" v="1713" actId="571"/>
          <ac:spMkLst>
            <pc:docMk/>
            <pc:sldMk cId="2668037813" sldId="279"/>
            <ac:spMk id="104" creationId="{5D26956C-EEB6-4B64-8AC0-B495DB892111}"/>
          </ac:spMkLst>
        </pc:spChg>
        <pc:spChg chg="add del mod">
          <ac:chgData name="Xuanbo" userId="52a29cb4-095e-4b88-8e5b-abe65ecae15b" providerId="ADAL" clId="{25745604-CCC7-48F4-843B-722F26C1113A}" dt="2023-02-09T04:50:20.973" v="332" actId="21"/>
          <ac:spMkLst>
            <pc:docMk/>
            <pc:sldMk cId="2668037813" sldId="279"/>
            <ac:spMk id="106" creationId="{637300E5-F479-4551-820F-A977BBD65B4A}"/>
          </ac:spMkLst>
        </pc:spChg>
        <pc:grpChg chg="add del mod">
          <ac:chgData name="Xuanbo" userId="52a29cb4-095e-4b88-8e5b-abe65ecae15b" providerId="ADAL" clId="{25745604-CCC7-48F4-843B-722F26C1113A}" dt="2023-02-09T05:01:57.327" v="598" actId="165"/>
          <ac:grpSpMkLst>
            <pc:docMk/>
            <pc:sldMk cId="2668037813" sldId="279"/>
            <ac:grpSpMk id="27" creationId="{86ACEDC9-39D6-4DDE-AA73-62E89B7EF358}"/>
          </ac:grpSpMkLst>
        </pc:grpChg>
        <pc:grpChg chg="add del mod">
          <ac:chgData name="Xuanbo" userId="52a29cb4-095e-4b88-8e5b-abe65ecae15b" providerId="ADAL" clId="{25745604-CCC7-48F4-843B-722F26C1113A}" dt="2023-02-09T05:01:56.282" v="597" actId="165"/>
          <ac:grpSpMkLst>
            <pc:docMk/>
            <pc:sldMk cId="2668037813" sldId="279"/>
            <ac:grpSpMk id="75" creationId="{984EDC7A-A3A9-480D-AD22-4835CF30C90D}"/>
          </ac:grpSpMkLst>
        </pc:grpChg>
        <pc:picChg chg="add del">
          <ac:chgData name="Xuanbo" userId="52a29cb4-095e-4b88-8e5b-abe65ecae15b" providerId="ADAL" clId="{25745604-CCC7-48F4-843B-722F26C1113A}" dt="2023-02-09T04:48:53.451" v="297" actId="478"/>
          <ac:picMkLst>
            <pc:docMk/>
            <pc:sldMk cId="2668037813" sldId="279"/>
            <ac:picMk id="3" creationId="{B20CCE5E-A772-4A14-A4E4-C2A0313FF314}"/>
          </ac:picMkLst>
        </pc:picChg>
        <pc:picChg chg="add del">
          <ac:chgData name="Xuanbo" userId="52a29cb4-095e-4b88-8e5b-abe65ecae15b" providerId="ADAL" clId="{25745604-CCC7-48F4-843B-722F26C1113A}" dt="2023-02-09T04:48:53.451" v="297" actId="478"/>
          <ac:picMkLst>
            <pc:docMk/>
            <pc:sldMk cId="2668037813" sldId="279"/>
            <ac:picMk id="7" creationId="{AD02FC29-831F-4099-9D4B-44DBC8213EFD}"/>
          </ac:picMkLst>
        </pc:picChg>
        <pc:picChg chg="add del mod">
          <ac:chgData name="Xuanbo" userId="52a29cb4-095e-4b88-8e5b-abe65ecae15b" providerId="ADAL" clId="{25745604-CCC7-48F4-843B-722F26C1113A}" dt="2023-02-09T04:49:07.721" v="304"/>
          <ac:picMkLst>
            <pc:docMk/>
            <pc:sldMk cId="2668037813" sldId="279"/>
            <ac:picMk id="8" creationId="{2DDBC8A6-23F7-4E6F-848F-603B11A08182}"/>
          </ac:picMkLst>
        </pc:picChg>
        <pc:picChg chg="add del">
          <ac:chgData name="Xuanbo" userId="52a29cb4-095e-4b88-8e5b-abe65ecae15b" providerId="ADAL" clId="{25745604-CCC7-48F4-843B-722F26C1113A}" dt="2023-02-09T04:48:53.451" v="297" actId="478"/>
          <ac:picMkLst>
            <pc:docMk/>
            <pc:sldMk cId="2668037813" sldId="279"/>
            <ac:picMk id="10" creationId="{7E75A628-44C5-4768-9D36-7BEB78615D99}"/>
          </ac:picMkLst>
        </pc:picChg>
        <pc:picChg chg="add del mod">
          <ac:chgData name="Xuanbo" userId="52a29cb4-095e-4b88-8e5b-abe65ecae15b" providerId="ADAL" clId="{25745604-CCC7-48F4-843B-722F26C1113A}" dt="2023-02-09T04:49:07.721" v="304"/>
          <ac:picMkLst>
            <pc:docMk/>
            <pc:sldMk cId="2668037813" sldId="279"/>
            <ac:picMk id="11" creationId="{45AA0218-EFF6-4E0F-918C-F212D03759BC}"/>
          </ac:picMkLst>
        </pc:picChg>
        <pc:picChg chg="add del mod">
          <ac:chgData name="Xuanbo" userId="52a29cb4-095e-4b88-8e5b-abe65ecae15b" providerId="ADAL" clId="{25745604-CCC7-48F4-843B-722F26C1113A}" dt="2023-02-09T04:49:07.721" v="304"/>
          <ac:picMkLst>
            <pc:docMk/>
            <pc:sldMk cId="2668037813" sldId="279"/>
            <ac:picMk id="13" creationId="{B4672AFC-A171-49EF-AEBF-EDE2A8D7EFA4}"/>
          </ac:picMkLst>
        </pc:picChg>
        <pc:picChg chg="add del mod">
          <ac:chgData name="Xuanbo" userId="52a29cb4-095e-4b88-8e5b-abe65ecae15b" providerId="ADAL" clId="{25745604-CCC7-48F4-843B-722F26C1113A}" dt="2023-02-09T04:49:07.721" v="304"/>
          <ac:picMkLst>
            <pc:docMk/>
            <pc:sldMk cId="2668037813" sldId="279"/>
            <ac:picMk id="16" creationId="{052D3883-C189-4E12-B6BC-0F9A0F2E365A}"/>
          </ac:picMkLst>
        </pc:picChg>
        <pc:picChg chg="add del mod">
          <ac:chgData name="Xuanbo" userId="52a29cb4-095e-4b88-8e5b-abe65ecae15b" providerId="ADAL" clId="{25745604-CCC7-48F4-843B-722F26C1113A}" dt="2023-02-09T04:49:07.721" v="304"/>
          <ac:picMkLst>
            <pc:docMk/>
            <pc:sldMk cId="2668037813" sldId="279"/>
            <ac:picMk id="18" creationId="{8A251675-AAFD-49C6-9D8D-4C4D5C8457FD}"/>
          </ac:picMkLst>
        </pc:picChg>
        <pc:picChg chg="add del mod">
          <ac:chgData name="Xuanbo" userId="52a29cb4-095e-4b88-8e5b-abe65ecae15b" providerId="ADAL" clId="{25745604-CCC7-48F4-843B-722F26C1113A}" dt="2023-02-09T04:49:07.721" v="304"/>
          <ac:picMkLst>
            <pc:docMk/>
            <pc:sldMk cId="2668037813" sldId="279"/>
            <ac:picMk id="20" creationId="{C0FE8EDD-AB83-47E6-9657-E36F53400CA4}"/>
          </ac:picMkLst>
        </pc:picChg>
        <pc:picChg chg="add del mod">
          <ac:chgData name="Xuanbo" userId="52a29cb4-095e-4b88-8e5b-abe65ecae15b" providerId="ADAL" clId="{25745604-CCC7-48F4-843B-722F26C1113A}" dt="2023-02-09T04:49:42.468" v="321" actId="21"/>
          <ac:picMkLst>
            <pc:docMk/>
            <pc:sldMk cId="2668037813" sldId="279"/>
            <ac:picMk id="22" creationId="{65D51DE8-418E-483C-BB75-C427342F2DC5}"/>
          </ac:picMkLst>
        </pc:picChg>
        <pc:picChg chg="add del mod">
          <ac:chgData name="Xuanbo" userId="52a29cb4-095e-4b88-8e5b-abe65ecae15b" providerId="ADAL" clId="{25745604-CCC7-48F4-843B-722F26C1113A}" dt="2023-02-09T04:49:19.623" v="313" actId="21"/>
          <ac:picMkLst>
            <pc:docMk/>
            <pc:sldMk cId="2668037813" sldId="279"/>
            <ac:picMk id="24" creationId="{F4ABF447-27C6-49E2-A938-C5D67F76EDE8}"/>
          </ac:picMkLst>
        </pc:picChg>
        <pc:picChg chg="add del">
          <ac:chgData name="Xuanbo" userId="52a29cb4-095e-4b88-8e5b-abe65ecae15b" providerId="ADAL" clId="{25745604-CCC7-48F4-843B-722F26C1113A}" dt="2023-02-09T04:48:53.451" v="297" actId="478"/>
          <ac:picMkLst>
            <pc:docMk/>
            <pc:sldMk cId="2668037813" sldId="279"/>
            <ac:picMk id="36" creationId="{CB25E4BD-66F7-4614-83EA-E298C862AD40}"/>
          </ac:picMkLst>
        </pc:picChg>
        <pc:picChg chg="add del">
          <ac:chgData name="Xuanbo" userId="52a29cb4-095e-4b88-8e5b-abe65ecae15b" providerId="ADAL" clId="{25745604-CCC7-48F4-843B-722F26C1113A}" dt="2023-02-09T04:48:53.451" v="297" actId="478"/>
          <ac:picMkLst>
            <pc:docMk/>
            <pc:sldMk cId="2668037813" sldId="279"/>
            <ac:picMk id="38" creationId="{5E8419F6-F3BC-4B1D-88E1-5037A897C1CF}"/>
          </ac:picMkLst>
        </pc:picChg>
        <pc:picChg chg="add del">
          <ac:chgData name="Xuanbo" userId="52a29cb4-095e-4b88-8e5b-abe65ecae15b" providerId="ADAL" clId="{25745604-CCC7-48F4-843B-722F26C1113A}" dt="2023-02-09T04:48:53.451" v="297" actId="478"/>
          <ac:picMkLst>
            <pc:docMk/>
            <pc:sldMk cId="2668037813" sldId="279"/>
            <ac:picMk id="39" creationId="{E5AA2D57-F112-45BA-B4F9-2FBFC1890306}"/>
          </ac:picMkLst>
        </pc:picChg>
        <pc:picChg chg="add del">
          <ac:chgData name="Xuanbo" userId="52a29cb4-095e-4b88-8e5b-abe65ecae15b" providerId="ADAL" clId="{25745604-CCC7-48F4-843B-722F26C1113A}" dt="2023-02-09T04:48:53.451" v="297" actId="478"/>
          <ac:picMkLst>
            <pc:docMk/>
            <pc:sldMk cId="2668037813" sldId="279"/>
            <ac:picMk id="40" creationId="{D2DF28F4-D043-414F-BBCB-FA6DBF06F917}"/>
          </ac:picMkLst>
        </pc:picChg>
        <pc:picChg chg="add del">
          <ac:chgData name="Xuanbo" userId="52a29cb4-095e-4b88-8e5b-abe65ecae15b" providerId="ADAL" clId="{25745604-CCC7-48F4-843B-722F26C1113A}" dt="2023-02-09T04:48:53.451" v="297" actId="478"/>
          <ac:picMkLst>
            <pc:docMk/>
            <pc:sldMk cId="2668037813" sldId="279"/>
            <ac:picMk id="42" creationId="{73A2F1F1-9244-4D0F-AAC7-C57B479290B5}"/>
          </ac:picMkLst>
        </pc:picChg>
        <pc:picChg chg="add del">
          <ac:chgData name="Xuanbo" userId="52a29cb4-095e-4b88-8e5b-abe65ecae15b" providerId="ADAL" clId="{25745604-CCC7-48F4-843B-722F26C1113A}" dt="2023-02-09T04:48:53.451" v="297" actId="478"/>
          <ac:picMkLst>
            <pc:docMk/>
            <pc:sldMk cId="2668037813" sldId="279"/>
            <ac:picMk id="43" creationId="{A66357D4-A557-48C0-9813-5A3B61F9A5E1}"/>
          </ac:picMkLst>
        </pc:picChg>
        <pc:picChg chg="add del mod">
          <ac:chgData name="Xuanbo" userId="52a29cb4-095e-4b88-8e5b-abe65ecae15b" providerId="ADAL" clId="{25745604-CCC7-48F4-843B-722F26C1113A}" dt="2023-02-09T04:49:42.468" v="321" actId="21"/>
          <ac:picMkLst>
            <pc:docMk/>
            <pc:sldMk cId="2668037813" sldId="279"/>
            <ac:picMk id="52" creationId="{3DB45BA2-FFEA-4E31-8512-64E5BA3233E6}"/>
          </ac:picMkLst>
        </pc:picChg>
        <pc:picChg chg="add del mod">
          <ac:chgData name="Xuanbo" userId="52a29cb4-095e-4b88-8e5b-abe65ecae15b" providerId="ADAL" clId="{25745604-CCC7-48F4-843B-722F26C1113A}" dt="2023-02-09T04:49:42.468" v="321" actId="21"/>
          <ac:picMkLst>
            <pc:docMk/>
            <pc:sldMk cId="2668037813" sldId="279"/>
            <ac:picMk id="53" creationId="{6A5ACAB5-B9FF-472D-91C3-48C275B251F5}"/>
          </ac:picMkLst>
        </pc:picChg>
        <pc:picChg chg="add del mod">
          <ac:chgData name="Xuanbo" userId="52a29cb4-095e-4b88-8e5b-abe65ecae15b" providerId="ADAL" clId="{25745604-CCC7-48F4-843B-722F26C1113A}" dt="2023-02-09T04:49:42.468" v="321" actId="21"/>
          <ac:picMkLst>
            <pc:docMk/>
            <pc:sldMk cId="2668037813" sldId="279"/>
            <ac:picMk id="54" creationId="{90CAF2D3-2392-49DB-B859-22E9C3704694}"/>
          </ac:picMkLst>
        </pc:picChg>
        <pc:picChg chg="add del mod">
          <ac:chgData name="Xuanbo" userId="52a29cb4-095e-4b88-8e5b-abe65ecae15b" providerId="ADAL" clId="{25745604-CCC7-48F4-843B-722F26C1113A}" dt="2023-02-09T04:49:43.704" v="322" actId="21"/>
          <ac:picMkLst>
            <pc:docMk/>
            <pc:sldMk cId="2668037813" sldId="279"/>
            <ac:picMk id="55" creationId="{753FF9A9-C485-4C77-B583-6622822A8E0F}"/>
          </ac:picMkLst>
        </pc:picChg>
        <pc:picChg chg="add del mod">
          <ac:chgData name="Xuanbo" userId="52a29cb4-095e-4b88-8e5b-abe65ecae15b" providerId="ADAL" clId="{25745604-CCC7-48F4-843B-722F26C1113A}" dt="2023-02-09T04:49:43.704" v="322" actId="21"/>
          <ac:picMkLst>
            <pc:docMk/>
            <pc:sldMk cId="2668037813" sldId="279"/>
            <ac:picMk id="56" creationId="{02A96128-28B2-4D74-87DA-D6B2D0EDCD28}"/>
          </ac:picMkLst>
        </pc:picChg>
        <pc:picChg chg="add mod topLvl">
          <ac:chgData name="Xuanbo" userId="52a29cb4-095e-4b88-8e5b-abe65ecae15b" providerId="ADAL" clId="{25745604-CCC7-48F4-843B-722F26C1113A}" dt="2023-02-09T05:02:24.304" v="615" actId="1037"/>
          <ac:picMkLst>
            <pc:docMk/>
            <pc:sldMk cId="2668037813" sldId="279"/>
            <ac:picMk id="57" creationId="{BC72AB62-47BF-421A-96E5-CB29CF096155}"/>
          </ac:picMkLst>
        </pc:picChg>
        <pc:picChg chg="add mod topLvl">
          <ac:chgData name="Xuanbo" userId="52a29cb4-095e-4b88-8e5b-abe65ecae15b" providerId="ADAL" clId="{25745604-CCC7-48F4-843B-722F26C1113A}" dt="2023-02-09T05:02:24.304" v="615" actId="1037"/>
          <ac:picMkLst>
            <pc:docMk/>
            <pc:sldMk cId="2668037813" sldId="279"/>
            <ac:picMk id="58" creationId="{CF63D75F-9890-4602-BE91-5395116C9220}"/>
          </ac:picMkLst>
        </pc:picChg>
        <pc:picChg chg="add mod topLvl">
          <ac:chgData name="Xuanbo" userId="52a29cb4-095e-4b88-8e5b-abe65ecae15b" providerId="ADAL" clId="{25745604-CCC7-48F4-843B-722F26C1113A}" dt="2023-02-09T05:02:24.304" v="615" actId="1037"/>
          <ac:picMkLst>
            <pc:docMk/>
            <pc:sldMk cId="2668037813" sldId="279"/>
            <ac:picMk id="59" creationId="{EE17209F-739F-4CBD-A7D4-39D017F6FA2A}"/>
          </ac:picMkLst>
        </pc:picChg>
        <pc:picChg chg="add del mod">
          <ac:chgData name="Xuanbo" userId="52a29cb4-095e-4b88-8e5b-abe65ecae15b" providerId="ADAL" clId="{25745604-CCC7-48F4-843B-722F26C1113A}" dt="2023-02-09T04:49:58.916" v="325" actId="21"/>
          <ac:picMkLst>
            <pc:docMk/>
            <pc:sldMk cId="2668037813" sldId="279"/>
            <ac:picMk id="60" creationId="{974A070F-10A5-48D9-B30A-3079F171E711}"/>
          </ac:picMkLst>
        </pc:picChg>
        <pc:picChg chg="add del mod">
          <ac:chgData name="Xuanbo" userId="52a29cb4-095e-4b88-8e5b-abe65ecae15b" providerId="ADAL" clId="{25745604-CCC7-48F4-843B-722F26C1113A}" dt="2023-02-09T04:49:58.916" v="325" actId="21"/>
          <ac:picMkLst>
            <pc:docMk/>
            <pc:sldMk cId="2668037813" sldId="279"/>
            <ac:picMk id="61" creationId="{68F3525C-379F-47DC-8498-0EBC9E985463}"/>
          </ac:picMkLst>
        </pc:picChg>
        <pc:picChg chg="add del mod">
          <ac:chgData name="Xuanbo" userId="52a29cb4-095e-4b88-8e5b-abe65ecae15b" providerId="ADAL" clId="{25745604-CCC7-48F4-843B-722F26C1113A}" dt="2023-02-09T04:49:58.916" v="325" actId="21"/>
          <ac:picMkLst>
            <pc:docMk/>
            <pc:sldMk cId="2668037813" sldId="279"/>
            <ac:picMk id="62" creationId="{6A5094BF-C924-4ACB-ACAB-64AA2C10A00F}"/>
          </ac:picMkLst>
        </pc:picChg>
        <pc:picChg chg="add mod topLvl">
          <ac:chgData name="Xuanbo" userId="52a29cb4-095e-4b88-8e5b-abe65ecae15b" providerId="ADAL" clId="{25745604-CCC7-48F4-843B-722F26C1113A}" dt="2023-02-09T05:02:24.304" v="615" actId="1037"/>
          <ac:picMkLst>
            <pc:docMk/>
            <pc:sldMk cId="2668037813" sldId="279"/>
            <ac:picMk id="63" creationId="{FA7BFD59-74F4-48B3-BF2C-3AA7B832E7C8}"/>
          </ac:picMkLst>
        </pc:picChg>
        <pc:picChg chg="add mod topLvl">
          <ac:chgData name="Xuanbo" userId="52a29cb4-095e-4b88-8e5b-abe65ecae15b" providerId="ADAL" clId="{25745604-CCC7-48F4-843B-722F26C1113A}" dt="2023-02-09T05:02:24.304" v="615" actId="1037"/>
          <ac:picMkLst>
            <pc:docMk/>
            <pc:sldMk cId="2668037813" sldId="279"/>
            <ac:picMk id="64" creationId="{5ABA9870-0B10-4DFE-8D1C-8D2393B12108}"/>
          </ac:picMkLst>
        </pc:picChg>
        <pc:picChg chg="add mod topLvl">
          <ac:chgData name="Xuanbo" userId="52a29cb4-095e-4b88-8e5b-abe65ecae15b" providerId="ADAL" clId="{25745604-CCC7-48F4-843B-722F26C1113A}" dt="2023-02-09T05:02:24.304" v="615" actId="1037"/>
          <ac:picMkLst>
            <pc:docMk/>
            <pc:sldMk cId="2668037813" sldId="279"/>
            <ac:picMk id="67" creationId="{751B5EEA-70C2-4B1B-974D-F6B0C6A9983D}"/>
          </ac:picMkLst>
        </pc:picChg>
        <pc:picChg chg="mod topLvl">
          <ac:chgData name="Xuanbo" userId="52a29cb4-095e-4b88-8e5b-abe65ecae15b" providerId="ADAL" clId="{25745604-CCC7-48F4-843B-722F26C1113A}" dt="2023-02-09T05:04:56.716" v="646" actId="14826"/>
          <ac:picMkLst>
            <pc:docMk/>
            <pc:sldMk cId="2668037813" sldId="279"/>
            <ac:picMk id="77" creationId="{E5446242-FD5C-4EF9-9C48-5FA9C2D3843E}"/>
          </ac:picMkLst>
        </pc:picChg>
        <pc:picChg chg="mod topLvl">
          <ac:chgData name="Xuanbo" userId="52a29cb4-095e-4b88-8e5b-abe65ecae15b" providerId="ADAL" clId="{25745604-CCC7-48F4-843B-722F26C1113A}" dt="2023-02-09T05:05:05.889" v="648" actId="14826"/>
          <ac:picMkLst>
            <pc:docMk/>
            <pc:sldMk cId="2668037813" sldId="279"/>
            <ac:picMk id="79" creationId="{387070F7-4522-4B78-94D0-FDFBB3438352}"/>
          </ac:picMkLst>
        </pc:picChg>
        <pc:picChg chg="mod topLvl">
          <ac:chgData name="Xuanbo" userId="52a29cb4-095e-4b88-8e5b-abe65ecae15b" providerId="ADAL" clId="{25745604-CCC7-48F4-843B-722F26C1113A}" dt="2023-02-09T05:05:15.083" v="650" actId="14826"/>
          <ac:picMkLst>
            <pc:docMk/>
            <pc:sldMk cId="2668037813" sldId="279"/>
            <ac:picMk id="80" creationId="{AF45E2F2-41E1-41C9-B07F-C62AD8EF0812}"/>
          </ac:picMkLst>
        </pc:picChg>
        <pc:picChg chg="mod topLvl">
          <ac:chgData name="Xuanbo" userId="52a29cb4-095e-4b88-8e5b-abe65ecae15b" providerId="ADAL" clId="{25745604-CCC7-48F4-843B-722F26C1113A}" dt="2023-02-09T05:05:02.143" v="647" actId="14826"/>
          <ac:picMkLst>
            <pc:docMk/>
            <pc:sldMk cId="2668037813" sldId="279"/>
            <ac:picMk id="83" creationId="{C431E87C-87CF-4C7C-97CD-1EF28B15D967}"/>
          </ac:picMkLst>
        </pc:picChg>
        <pc:picChg chg="mod topLvl">
          <ac:chgData name="Xuanbo" userId="52a29cb4-095e-4b88-8e5b-abe65ecae15b" providerId="ADAL" clId="{25745604-CCC7-48F4-843B-722F26C1113A}" dt="2023-02-09T05:05:09.419" v="649" actId="14826"/>
          <ac:picMkLst>
            <pc:docMk/>
            <pc:sldMk cId="2668037813" sldId="279"/>
            <ac:picMk id="84" creationId="{6BBD44C2-BC34-404C-AAE9-8B5B87EB396B}"/>
          </ac:picMkLst>
        </pc:picChg>
        <pc:picChg chg="mod topLvl">
          <ac:chgData name="Xuanbo" userId="52a29cb4-095e-4b88-8e5b-abe65ecae15b" providerId="ADAL" clId="{25745604-CCC7-48F4-843B-722F26C1113A}" dt="2023-02-09T05:05:18.975" v="651" actId="14826"/>
          <ac:picMkLst>
            <pc:docMk/>
            <pc:sldMk cId="2668037813" sldId="279"/>
            <ac:picMk id="85" creationId="{55C300E0-6B5E-4213-B8C1-C025275F3F3C}"/>
          </ac:picMkLst>
        </pc:picChg>
        <pc:picChg chg="add del">
          <ac:chgData name="Xuanbo" userId="52a29cb4-095e-4b88-8e5b-abe65ecae15b" providerId="ADAL" clId="{25745604-CCC7-48F4-843B-722F26C1113A}" dt="2023-02-09T04:49:09.289" v="306" actId="478"/>
          <ac:picMkLst>
            <pc:docMk/>
            <pc:sldMk cId="2668037813" sldId="279"/>
            <ac:picMk id="86" creationId="{2EA3A549-9519-4A6B-9DC6-51309A6963EA}"/>
          </ac:picMkLst>
        </pc:picChg>
        <pc:picChg chg="add del">
          <ac:chgData name="Xuanbo" userId="52a29cb4-095e-4b88-8e5b-abe65ecae15b" providerId="ADAL" clId="{25745604-CCC7-48F4-843B-722F26C1113A}" dt="2023-02-09T04:49:09.289" v="306" actId="478"/>
          <ac:picMkLst>
            <pc:docMk/>
            <pc:sldMk cId="2668037813" sldId="279"/>
            <ac:picMk id="88" creationId="{1CC013C3-CB6F-4ED0-BCD0-0087CEC69F26}"/>
          </ac:picMkLst>
        </pc:picChg>
        <pc:picChg chg="add del">
          <ac:chgData name="Xuanbo" userId="52a29cb4-095e-4b88-8e5b-abe65ecae15b" providerId="ADAL" clId="{25745604-CCC7-48F4-843B-722F26C1113A}" dt="2023-02-09T04:49:09.289" v="306" actId="478"/>
          <ac:picMkLst>
            <pc:docMk/>
            <pc:sldMk cId="2668037813" sldId="279"/>
            <ac:picMk id="91" creationId="{5F6235BA-12D2-4E03-8776-D61B2ECE6566}"/>
          </ac:picMkLst>
        </pc:picChg>
        <pc:picChg chg="add del">
          <ac:chgData name="Xuanbo" userId="52a29cb4-095e-4b88-8e5b-abe65ecae15b" providerId="ADAL" clId="{25745604-CCC7-48F4-843B-722F26C1113A}" dt="2023-02-09T04:49:09.289" v="306" actId="478"/>
          <ac:picMkLst>
            <pc:docMk/>
            <pc:sldMk cId="2668037813" sldId="279"/>
            <ac:picMk id="92" creationId="{C4D1DD1D-FF55-4E02-97A8-B2DE0B5E78D0}"/>
          </ac:picMkLst>
        </pc:picChg>
        <pc:picChg chg="add del">
          <ac:chgData name="Xuanbo" userId="52a29cb4-095e-4b88-8e5b-abe65ecae15b" providerId="ADAL" clId="{25745604-CCC7-48F4-843B-722F26C1113A}" dt="2023-02-09T04:49:09.289" v="306" actId="478"/>
          <ac:picMkLst>
            <pc:docMk/>
            <pc:sldMk cId="2668037813" sldId="279"/>
            <ac:picMk id="93" creationId="{CB37FFDE-76BC-48BC-BDB1-D734E46E5D8B}"/>
          </ac:picMkLst>
        </pc:picChg>
        <pc:picChg chg="add del">
          <ac:chgData name="Xuanbo" userId="52a29cb4-095e-4b88-8e5b-abe65ecae15b" providerId="ADAL" clId="{25745604-CCC7-48F4-843B-722F26C1113A}" dt="2023-02-09T04:49:09.289" v="306" actId="478"/>
          <ac:picMkLst>
            <pc:docMk/>
            <pc:sldMk cId="2668037813" sldId="279"/>
            <ac:picMk id="94" creationId="{94F5DAD8-7287-4520-9A4E-B8C81D85D37F}"/>
          </ac:picMkLst>
        </pc:picChg>
        <pc:picChg chg="add del">
          <ac:chgData name="Xuanbo" userId="52a29cb4-095e-4b88-8e5b-abe65ecae15b" providerId="ADAL" clId="{25745604-CCC7-48F4-843B-722F26C1113A}" dt="2023-02-09T04:49:09.289" v="306" actId="478"/>
          <ac:picMkLst>
            <pc:docMk/>
            <pc:sldMk cId="2668037813" sldId="279"/>
            <ac:picMk id="95" creationId="{C25AA3CB-6A11-45E6-8CB3-DEAF42C6D86E}"/>
          </ac:picMkLst>
        </pc:picChg>
        <pc:picChg chg="add del">
          <ac:chgData name="Xuanbo" userId="52a29cb4-095e-4b88-8e5b-abe65ecae15b" providerId="ADAL" clId="{25745604-CCC7-48F4-843B-722F26C1113A}" dt="2023-02-09T04:49:09.289" v="306" actId="478"/>
          <ac:picMkLst>
            <pc:docMk/>
            <pc:sldMk cId="2668037813" sldId="279"/>
            <ac:picMk id="96" creationId="{604BDCA2-08CE-466B-9D77-50D36768B31E}"/>
          </ac:picMkLst>
        </pc:picChg>
        <pc:picChg chg="add del">
          <ac:chgData name="Xuanbo" userId="52a29cb4-095e-4b88-8e5b-abe65ecae15b" providerId="ADAL" clId="{25745604-CCC7-48F4-843B-722F26C1113A}" dt="2023-02-09T04:49:09.289" v="306" actId="478"/>
          <ac:picMkLst>
            <pc:docMk/>
            <pc:sldMk cId="2668037813" sldId="279"/>
            <ac:picMk id="97" creationId="{ADBDD176-AF74-4792-BC51-CEC90E2A8823}"/>
          </ac:picMkLst>
        </pc:picChg>
        <pc:cxnChg chg="mod">
          <ac:chgData name="Xuanbo" userId="52a29cb4-095e-4b88-8e5b-abe65ecae15b" providerId="ADAL" clId="{25745604-CCC7-48F4-843B-722F26C1113A}" dt="2023-02-09T04:58:51.852" v="539" actId="1076"/>
          <ac:cxnSpMkLst>
            <pc:docMk/>
            <pc:sldMk cId="2668037813" sldId="279"/>
            <ac:cxnSpMk id="66" creationId="{47B1EB07-C521-452F-8A87-E98B98838F03}"/>
          </ac:cxnSpMkLst>
        </pc:cxnChg>
        <pc:cxnChg chg="add del mod">
          <ac:chgData name="Xuanbo" userId="52a29cb4-095e-4b88-8e5b-abe65ecae15b" providerId="ADAL" clId="{25745604-CCC7-48F4-843B-722F26C1113A}" dt="2023-02-09T04:50:20.973" v="332" actId="21"/>
          <ac:cxnSpMkLst>
            <pc:docMk/>
            <pc:sldMk cId="2668037813" sldId="279"/>
            <ac:cxnSpMk id="82" creationId="{36A24143-E6D8-4689-B131-FE8B5BEBECC4}"/>
          </ac:cxnSpMkLst>
        </pc:cxnChg>
        <pc:cxnChg chg="add del mod">
          <ac:chgData name="Xuanbo" userId="52a29cb4-095e-4b88-8e5b-abe65ecae15b" providerId="ADAL" clId="{25745604-CCC7-48F4-843B-722F26C1113A}" dt="2023-02-09T04:50:17.162" v="331" actId="21"/>
          <ac:cxnSpMkLst>
            <pc:docMk/>
            <pc:sldMk cId="2668037813" sldId="279"/>
            <ac:cxnSpMk id="109" creationId="{385B04D8-D591-45C9-BBBB-F6D42B89B857}"/>
          </ac:cxnSpMkLst>
        </pc:cxnChg>
        <pc:cxnChg chg="add del mod">
          <ac:chgData name="Xuanbo" userId="52a29cb4-095e-4b88-8e5b-abe65ecae15b" providerId="ADAL" clId="{25745604-CCC7-48F4-843B-722F26C1113A}" dt="2023-02-09T04:50:16.311" v="330" actId="21"/>
          <ac:cxnSpMkLst>
            <pc:docMk/>
            <pc:sldMk cId="2668037813" sldId="279"/>
            <ac:cxnSpMk id="111" creationId="{5A71BAE6-D46C-45F6-A300-4940C20EFB01}"/>
          </ac:cxnSpMkLst>
        </pc:cxnChg>
      </pc:sldChg>
      <pc:sldChg chg="addSp delSp modSp add mod">
        <pc:chgData name="Xuanbo" userId="52a29cb4-095e-4b88-8e5b-abe65ecae15b" providerId="ADAL" clId="{25745604-CCC7-48F4-843B-722F26C1113A}" dt="2023-02-09T06:41:47.128" v="1927" actId="1076"/>
        <pc:sldMkLst>
          <pc:docMk/>
          <pc:sldMk cId="2693488174" sldId="280"/>
        </pc:sldMkLst>
        <pc:spChg chg="mod">
          <ac:chgData name="Xuanbo" userId="52a29cb4-095e-4b88-8e5b-abe65ecae15b" providerId="ADAL" clId="{25745604-CCC7-48F4-843B-722F26C1113A}" dt="2023-02-09T05:09:25.223" v="675" actId="20577"/>
          <ac:spMkLst>
            <pc:docMk/>
            <pc:sldMk cId="2693488174" sldId="280"/>
            <ac:spMk id="15" creationId="{AE0F84E0-2C8F-46A6-A837-5F04D710B315}"/>
          </ac:spMkLst>
        </pc:spChg>
        <pc:spChg chg="mod">
          <ac:chgData name="Xuanbo" userId="52a29cb4-095e-4b88-8e5b-abe65ecae15b" providerId="ADAL" clId="{25745604-CCC7-48F4-843B-722F26C1113A}" dt="2023-02-09T06:41:47.128" v="1927" actId="1076"/>
          <ac:spMkLst>
            <pc:docMk/>
            <pc:sldMk cId="2693488174" sldId="280"/>
            <ac:spMk id="26" creationId="{56071444-5EE6-44DA-A30A-9BEAB1F27970}"/>
          </ac:spMkLst>
        </pc:spChg>
        <pc:spChg chg="add del mod topLvl">
          <ac:chgData name="Xuanbo" userId="52a29cb4-095e-4b88-8e5b-abe65ecae15b" providerId="ADAL" clId="{25745604-CCC7-48F4-843B-722F26C1113A}" dt="2023-02-09T06:41:47.128" v="1927" actId="1076"/>
          <ac:spMkLst>
            <pc:docMk/>
            <pc:sldMk cId="2693488174" sldId="280"/>
            <ac:spMk id="32" creationId="{AB020DE7-5E58-4045-8A4C-42B62CB57F49}"/>
          </ac:spMkLst>
        </pc:spChg>
        <pc:spChg chg="add mod topLvl">
          <ac:chgData name="Xuanbo" userId="52a29cb4-095e-4b88-8e5b-abe65ecae15b" providerId="ADAL" clId="{25745604-CCC7-48F4-843B-722F26C1113A}" dt="2023-02-09T06:41:47.128" v="1927" actId="1076"/>
          <ac:spMkLst>
            <pc:docMk/>
            <pc:sldMk cId="2693488174" sldId="280"/>
            <ac:spMk id="33" creationId="{666B99B4-0330-4457-9D17-F2D1FE436185}"/>
          </ac:spMkLst>
        </pc:spChg>
        <pc:spChg chg="add del mod">
          <ac:chgData name="Xuanbo" userId="52a29cb4-095e-4b88-8e5b-abe65ecae15b" providerId="ADAL" clId="{25745604-CCC7-48F4-843B-722F26C1113A}" dt="2023-02-09T05:23:29.336" v="840" actId="21"/>
          <ac:spMkLst>
            <pc:docMk/>
            <pc:sldMk cId="2693488174" sldId="280"/>
            <ac:spMk id="34" creationId="{ECFA0991-4285-40EF-90F4-F23C969ADA3A}"/>
          </ac:spMkLst>
        </pc:spChg>
        <pc:spChg chg="add del mod">
          <ac:chgData name="Xuanbo" userId="52a29cb4-095e-4b88-8e5b-abe65ecae15b" providerId="ADAL" clId="{25745604-CCC7-48F4-843B-722F26C1113A}" dt="2023-02-09T05:23:27.113" v="839" actId="21"/>
          <ac:spMkLst>
            <pc:docMk/>
            <pc:sldMk cId="2693488174" sldId="280"/>
            <ac:spMk id="40" creationId="{C98EED4B-543D-49A9-B7A0-D3B27FBBDBED}"/>
          </ac:spMkLst>
        </pc:spChg>
        <pc:spChg chg="add mod">
          <ac:chgData name="Xuanbo" userId="52a29cb4-095e-4b88-8e5b-abe65ecae15b" providerId="ADAL" clId="{25745604-CCC7-48F4-843B-722F26C1113A}" dt="2023-02-09T05:23:15.466" v="835" actId="164"/>
          <ac:spMkLst>
            <pc:docMk/>
            <pc:sldMk cId="2693488174" sldId="280"/>
            <ac:spMk id="41" creationId="{D733C196-0D76-407D-8C68-9D5A70B25D9D}"/>
          </ac:spMkLst>
        </pc:spChg>
        <pc:spChg chg="add mod">
          <ac:chgData name="Xuanbo" userId="52a29cb4-095e-4b88-8e5b-abe65ecae15b" providerId="ADAL" clId="{25745604-CCC7-48F4-843B-722F26C1113A}" dt="2023-02-09T05:23:15.466" v="835" actId="164"/>
          <ac:spMkLst>
            <pc:docMk/>
            <pc:sldMk cId="2693488174" sldId="280"/>
            <ac:spMk id="42" creationId="{06B463C1-7AFB-4859-BBD2-D04C8661BCF9}"/>
          </ac:spMkLst>
        </pc:spChg>
        <pc:spChg chg="add mod">
          <ac:chgData name="Xuanbo" userId="52a29cb4-095e-4b88-8e5b-abe65ecae15b" providerId="ADAL" clId="{25745604-CCC7-48F4-843B-722F26C1113A}" dt="2023-02-09T05:23:15.466" v="835" actId="164"/>
          <ac:spMkLst>
            <pc:docMk/>
            <pc:sldMk cId="2693488174" sldId="280"/>
            <ac:spMk id="43" creationId="{59EBF7DC-F365-4B89-B84D-F9ADC4B4D4BD}"/>
          </ac:spMkLst>
        </pc:spChg>
        <pc:spChg chg="add mod">
          <ac:chgData name="Xuanbo" userId="52a29cb4-095e-4b88-8e5b-abe65ecae15b" providerId="ADAL" clId="{25745604-CCC7-48F4-843B-722F26C1113A}" dt="2023-02-09T06:41:47.128" v="1927" actId="1076"/>
          <ac:spMkLst>
            <pc:docMk/>
            <pc:sldMk cId="2693488174" sldId="280"/>
            <ac:spMk id="49" creationId="{F6B3D8D1-F965-4159-BBAF-28E67755A83D}"/>
          </ac:spMkLst>
        </pc:spChg>
        <pc:spChg chg="add mod">
          <ac:chgData name="Xuanbo" userId="52a29cb4-095e-4b88-8e5b-abe65ecae15b" providerId="ADAL" clId="{25745604-CCC7-48F4-843B-722F26C1113A}" dt="2023-02-09T06:41:47.128" v="1927" actId="1076"/>
          <ac:spMkLst>
            <pc:docMk/>
            <pc:sldMk cId="2693488174" sldId="280"/>
            <ac:spMk id="50" creationId="{AC776B87-34B6-4ADC-B22C-B07B15AB8FA4}"/>
          </ac:spMkLst>
        </pc:spChg>
        <pc:spChg chg="add mod">
          <ac:chgData name="Xuanbo" userId="52a29cb4-095e-4b88-8e5b-abe65ecae15b" providerId="ADAL" clId="{25745604-CCC7-48F4-843B-722F26C1113A}" dt="2023-02-09T06:41:47.128" v="1927" actId="1076"/>
          <ac:spMkLst>
            <pc:docMk/>
            <pc:sldMk cId="2693488174" sldId="280"/>
            <ac:spMk id="51" creationId="{95CEDBD2-3DA1-4FBB-9D80-09FF9019D773}"/>
          </ac:spMkLst>
        </pc:spChg>
        <pc:spChg chg="add del mod">
          <ac:chgData name="Xuanbo" userId="52a29cb4-095e-4b88-8e5b-abe65ecae15b" providerId="ADAL" clId="{25745604-CCC7-48F4-843B-722F26C1113A}" dt="2023-02-09T05:24:40.819" v="864" actId="21"/>
          <ac:spMkLst>
            <pc:docMk/>
            <pc:sldMk cId="2693488174" sldId="280"/>
            <ac:spMk id="52" creationId="{D08322D0-2834-4186-B5E7-12FAEF48C7BB}"/>
          </ac:spMkLst>
        </pc:spChg>
        <pc:spChg chg="add mod">
          <ac:chgData name="Xuanbo" userId="52a29cb4-095e-4b88-8e5b-abe65ecae15b" providerId="ADAL" clId="{25745604-CCC7-48F4-843B-722F26C1113A}" dt="2023-02-09T06:41:47.128" v="1927" actId="1076"/>
          <ac:spMkLst>
            <pc:docMk/>
            <pc:sldMk cId="2693488174" sldId="280"/>
            <ac:spMk id="53" creationId="{3C5C7850-46DA-4570-9DCD-2DA689F18646}"/>
          </ac:spMkLst>
        </pc:spChg>
        <pc:spChg chg="add mod">
          <ac:chgData name="Xuanbo" userId="52a29cb4-095e-4b88-8e5b-abe65ecae15b" providerId="ADAL" clId="{25745604-CCC7-48F4-843B-722F26C1113A}" dt="2023-02-09T06:41:47.128" v="1927" actId="1076"/>
          <ac:spMkLst>
            <pc:docMk/>
            <pc:sldMk cId="2693488174" sldId="280"/>
            <ac:spMk id="54" creationId="{5304897B-8056-4562-90EC-E3D8424B3313}"/>
          </ac:spMkLst>
        </pc:spChg>
        <pc:spChg chg="add mod">
          <ac:chgData name="Xuanbo" userId="52a29cb4-095e-4b88-8e5b-abe65ecae15b" providerId="ADAL" clId="{25745604-CCC7-48F4-843B-722F26C1113A}" dt="2023-02-09T06:41:47.128" v="1927" actId="1076"/>
          <ac:spMkLst>
            <pc:docMk/>
            <pc:sldMk cId="2693488174" sldId="280"/>
            <ac:spMk id="55" creationId="{AAD1952C-4B70-4A6B-B0A6-F50E5E893C01}"/>
          </ac:spMkLst>
        </pc:spChg>
        <pc:spChg chg="add mod">
          <ac:chgData name="Xuanbo" userId="52a29cb4-095e-4b88-8e5b-abe65ecae15b" providerId="ADAL" clId="{25745604-CCC7-48F4-843B-722F26C1113A}" dt="2023-02-09T06:41:47.128" v="1927" actId="1076"/>
          <ac:spMkLst>
            <pc:docMk/>
            <pc:sldMk cId="2693488174" sldId="280"/>
            <ac:spMk id="56" creationId="{D129C48C-383A-42FA-A7B2-8C586517B4DD}"/>
          </ac:spMkLst>
        </pc:spChg>
        <pc:spChg chg="mod">
          <ac:chgData name="Xuanbo" userId="52a29cb4-095e-4b88-8e5b-abe65ecae15b" providerId="ADAL" clId="{25745604-CCC7-48F4-843B-722F26C1113A}" dt="2023-02-09T06:41:47.128" v="1927" actId="1076"/>
          <ac:spMkLst>
            <pc:docMk/>
            <pc:sldMk cId="2693488174" sldId="280"/>
            <ac:spMk id="65" creationId="{9BF96ACB-FA41-4ED8-B0C0-496464B25ECF}"/>
          </ac:spMkLst>
        </pc:spChg>
        <pc:spChg chg="del">
          <ac:chgData name="Xuanbo" userId="52a29cb4-095e-4b88-8e5b-abe65ecae15b" providerId="ADAL" clId="{25745604-CCC7-48F4-843B-722F26C1113A}" dt="2023-02-09T05:22:07.505" v="825" actId="21"/>
          <ac:spMkLst>
            <pc:docMk/>
            <pc:sldMk cId="2693488174" sldId="280"/>
            <ac:spMk id="69" creationId="{127BC379-5C99-4507-A085-336AEE804938}"/>
          </ac:spMkLst>
        </pc:spChg>
        <pc:spChg chg="del">
          <ac:chgData name="Xuanbo" userId="52a29cb4-095e-4b88-8e5b-abe65ecae15b" providerId="ADAL" clId="{25745604-CCC7-48F4-843B-722F26C1113A}" dt="2023-02-09T05:22:07.505" v="825" actId="21"/>
          <ac:spMkLst>
            <pc:docMk/>
            <pc:sldMk cId="2693488174" sldId="280"/>
            <ac:spMk id="70" creationId="{6AB4D287-03D2-4005-ADF7-754158BBBF3A}"/>
          </ac:spMkLst>
        </pc:spChg>
        <pc:spChg chg="del">
          <ac:chgData name="Xuanbo" userId="52a29cb4-095e-4b88-8e5b-abe65ecae15b" providerId="ADAL" clId="{25745604-CCC7-48F4-843B-722F26C1113A}" dt="2023-02-09T05:22:07.505" v="825" actId="21"/>
          <ac:spMkLst>
            <pc:docMk/>
            <pc:sldMk cId="2693488174" sldId="280"/>
            <ac:spMk id="71" creationId="{2F0079C9-A0CC-4AB7-90C3-63B19F319E9C}"/>
          </ac:spMkLst>
        </pc:spChg>
        <pc:spChg chg="del">
          <ac:chgData name="Xuanbo" userId="52a29cb4-095e-4b88-8e5b-abe65ecae15b" providerId="ADAL" clId="{25745604-CCC7-48F4-843B-722F26C1113A}" dt="2023-02-09T05:22:07.505" v="825" actId="21"/>
          <ac:spMkLst>
            <pc:docMk/>
            <pc:sldMk cId="2693488174" sldId="280"/>
            <ac:spMk id="72" creationId="{0FE515BD-C021-41D2-876D-1F887395B461}"/>
          </ac:spMkLst>
        </pc:spChg>
        <pc:spChg chg="del">
          <ac:chgData name="Xuanbo" userId="52a29cb4-095e-4b88-8e5b-abe65ecae15b" providerId="ADAL" clId="{25745604-CCC7-48F4-843B-722F26C1113A}" dt="2023-02-09T05:22:07.505" v="825" actId="21"/>
          <ac:spMkLst>
            <pc:docMk/>
            <pc:sldMk cId="2693488174" sldId="280"/>
            <ac:spMk id="73" creationId="{F6B38834-7ABA-418F-9FD8-E134D087071C}"/>
          </ac:spMkLst>
        </pc:spChg>
        <pc:spChg chg="del">
          <ac:chgData name="Xuanbo" userId="52a29cb4-095e-4b88-8e5b-abe65ecae15b" providerId="ADAL" clId="{25745604-CCC7-48F4-843B-722F26C1113A}" dt="2023-02-09T05:22:07.505" v="825" actId="21"/>
          <ac:spMkLst>
            <pc:docMk/>
            <pc:sldMk cId="2693488174" sldId="280"/>
            <ac:spMk id="74" creationId="{AC96AFEA-8490-4BE7-99F8-8DB53362BC65}"/>
          </ac:spMkLst>
        </pc:spChg>
        <pc:spChg chg="mod">
          <ac:chgData name="Xuanbo" userId="52a29cb4-095e-4b88-8e5b-abe65ecae15b" providerId="ADAL" clId="{25745604-CCC7-48F4-843B-722F26C1113A}" dt="2023-02-09T06:41:47.128" v="1927" actId="1076"/>
          <ac:spMkLst>
            <pc:docMk/>
            <pc:sldMk cId="2693488174" sldId="280"/>
            <ac:spMk id="76" creationId="{E9EB1311-A115-4D7C-89DF-143E3AA48B0C}"/>
          </ac:spMkLst>
        </pc:spChg>
        <pc:spChg chg="mod">
          <ac:chgData name="Xuanbo" userId="52a29cb4-095e-4b88-8e5b-abe65ecae15b" providerId="ADAL" clId="{25745604-CCC7-48F4-843B-722F26C1113A}" dt="2023-02-09T06:41:47.128" v="1927" actId="1076"/>
          <ac:spMkLst>
            <pc:docMk/>
            <pc:sldMk cId="2693488174" sldId="280"/>
            <ac:spMk id="87" creationId="{CF9E60DC-444C-44F7-AE83-DE513B685AE4}"/>
          </ac:spMkLst>
        </pc:spChg>
        <pc:spChg chg="del">
          <ac:chgData name="Xuanbo" userId="52a29cb4-095e-4b88-8e5b-abe65ecae15b" providerId="ADAL" clId="{25745604-CCC7-48F4-843B-722F26C1113A}" dt="2023-02-09T05:21:06.367" v="815" actId="478"/>
          <ac:spMkLst>
            <pc:docMk/>
            <pc:sldMk cId="2693488174" sldId="280"/>
            <ac:spMk id="89" creationId="{D6A408FD-E7A9-4C69-8037-D28414E1145C}"/>
          </ac:spMkLst>
        </pc:spChg>
        <pc:spChg chg="del">
          <ac:chgData name="Xuanbo" userId="52a29cb4-095e-4b88-8e5b-abe65ecae15b" providerId="ADAL" clId="{25745604-CCC7-48F4-843B-722F26C1113A}" dt="2023-02-09T05:21:06.367" v="815" actId="478"/>
          <ac:spMkLst>
            <pc:docMk/>
            <pc:sldMk cId="2693488174" sldId="280"/>
            <ac:spMk id="90" creationId="{7699628D-319D-4A7C-A577-C53FFAE5E8C7}"/>
          </ac:spMkLst>
        </pc:spChg>
        <pc:spChg chg="mod topLvl">
          <ac:chgData name="Xuanbo" userId="52a29cb4-095e-4b88-8e5b-abe65ecae15b" providerId="ADAL" clId="{25745604-CCC7-48F4-843B-722F26C1113A}" dt="2023-02-09T06:41:47.128" v="1927" actId="1076"/>
          <ac:spMkLst>
            <pc:docMk/>
            <pc:sldMk cId="2693488174" sldId="280"/>
            <ac:spMk id="98" creationId="{DB8B88DE-97BF-48ED-8C1A-4F680A1CCE09}"/>
          </ac:spMkLst>
        </pc:spChg>
        <pc:spChg chg="del">
          <ac:chgData name="Xuanbo" userId="52a29cb4-095e-4b88-8e5b-abe65ecae15b" providerId="ADAL" clId="{25745604-CCC7-48F4-843B-722F26C1113A}" dt="2023-02-09T05:21:45.467" v="824" actId="21"/>
          <ac:spMkLst>
            <pc:docMk/>
            <pc:sldMk cId="2693488174" sldId="280"/>
            <ac:spMk id="99" creationId="{9F353717-7139-423B-898B-0285FAB11EEE}"/>
          </ac:spMkLst>
        </pc:spChg>
        <pc:spChg chg="del">
          <ac:chgData name="Xuanbo" userId="52a29cb4-095e-4b88-8e5b-abe65ecae15b" providerId="ADAL" clId="{25745604-CCC7-48F4-843B-722F26C1113A}" dt="2023-02-09T05:21:45.467" v="824" actId="21"/>
          <ac:spMkLst>
            <pc:docMk/>
            <pc:sldMk cId="2693488174" sldId="280"/>
            <ac:spMk id="101" creationId="{C6640F8F-5713-4FAE-B4C4-73152B760DE7}"/>
          </ac:spMkLst>
        </pc:spChg>
        <pc:spChg chg="del">
          <ac:chgData name="Xuanbo" userId="52a29cb4-095e-4b88-8e5b-abe65ecae15b" providerId="ADAL" clId="{25745604-CCC7-48F4-843B-722F26C1113A}" dt="2023-02-09T05:22:07.505" v="825" actId="21"/>
          <ac:spMkLst>
            <pc:docMk/>
            <pc:sldMk cId="2693488174" sldId="280"/>
            <ac:spMk id="103" creationId="{DDC521CC-C49D-4501-B976-79514DC0FA80}"/>
          </ac:spMkLst>
        </pc:spChg>
        <pc:grpChg chg="add del mod">
          <ac:chgData name="Xuanbo" userId="52a29cb4-095e-4b88-8e5b-abe65ecae15b" providerId="ADAL" clId="{25745604-CCC7-48F4-843B-722F26C1113A}" dt="2023-02-09T05:23:35.774" v="842" actId="165"/>
          <ac:grpSpMkLst>
            <pc:docMk/>
            <pc:sldMk cId="2693488174" sldId="280"/>
            <ac:grpSpMk id="2" creationId="{93736767-3E91-492B-AC07-694E8699EB82}"/>
          </ac:grpSpMkLst>
        </pc:grpChg>
        <pc:grpChg chg="add del mod">
          <ac:chgData name="Xuanbo" userId="52a29cb4-095e-4b88-8e5b-abe65ecae15b" providerId="ADAL" clId="{25745604-CCC7-48F4-843B-722F26C1113A}" dt="2023-02-09T05:24:04.898" v="852" actId="21"/>
          <ac:grpSpMkLst>
            <pc:docMk/>
            <pc:sldMk cId="2693488174" sldId="280"/>
            <ac:grpSpMk id="3" creationId="{EA1C3075-B221-4BE7-8D2A-1B160D5489AD}"/>
          </ac:grpSpMkLst>
        </pc:grpChg>
        <pc:picChg chg="add del mod">
          <ac:chgData name="Xuanbo" userId="52a29cb4-095e-4b88-8e5b-abe65ecae15b" providerId="ADAL" clId="{25745604-CCC7-48F4-843B-722F26C1113A}" dt="2023-02-09T05:23:27.113" v="839" actId="21"/>
          <ac:picMkLst>
            <pc:docMk/>
            <pc:sldMk cId="2693488174" sldId="280"/>
            <ac:picMk id="35" creationId="{07B07A8F-9911-4F69-9DE3-1D788387DE88}"/>
          </ac:picMkLst>
        </pc:picChg>
        <pc:picChg chg="add mod">
          <ac:chgData name="Xuanbo" userId="52a29cb4-095e-4b88-8e5b-abe65ecae15b" providerId="ADAL" clId="{25745604-CCC7-48F4-843B-722F26C1113A}" dt="2023-02-09T05:23:15.466" v="835" actId="164"/>
          <ac:picMkLst>
            <pc:docMk/>
            <pc:sldMk cId="2693488174" sldId="280"/>
            <ac:picMk id="36" creationId="{E62677E7-46E3-48F1-A7CB-CBB036D6ABA0}"/>
          </ac:picMkLst>
        </pc:picChg>
        <pc:picChg chg="add mod">
          <ac:chgData name="Xuanbo" userId="52a29cb4-095e-4b88-8e5b-abe65ecae15b" providerId="ADAL" clId="{25745604-CCC7-48F4-843B-722F26C1113A}" dt="2023-02-09T05:23:15.466" v="835" actId="164"/>
          <ac:picMkLst>
            <pc:docMk/>
            <pc:sldMk cId="2693488174" sldId="280"/>
            <ac:picMk id="37" creationId="{57190336-6B31-412D-B366-3BDD03CE2150}"/>
          </ac:picMkLst>
        </pc:picChg>
        <pc:picChg chg="add del mod">
          <ac:chgData name="Xuanbo" userId="52a29cb4-095e-4b88-8e5b-abe65ecae15b" providerId="ADAL" clId="{25745604-CCC7-48F4-843B-722F26C1113A}" dt="2023-02-09T05:23:27.113" v="839" actId="21"/>
          <ac:picMkLst>
            <pc:docMk/>
            <pc:sldMk cId="2693488174" sldId="280"/>
            <ac:picMk id="38" creationId="{EC0455CD-ED44-421E-8AA2-7D1706C2A8EB}"/>
          </ac:picMkLst>
        </pc:picChg>
        <pc:picChg chg="add mod">
          <ac:chgData name="Xuanbo" userId="52a29cb4-095e-4b88-8e5b-abe65ecae15b" providerId="ADAL" clId="{25745604-CCC7-48F4-843B-722F26C1113A}" dt="2023-02-09T05:23:15.466" v="835" actId="164"/>
          <ac:picMkLst>
            <pc:docMk/>
            <pc:sldMk cId="2693488174" sldId="280"/>
            <ac:picMk id="39" creationId="{A087FA63-135D-421C-9EF3-EC6E2F241E6B}"/>
          </ac:picMkLst>
        </pc:picChg>
        <pc:picChg chg="add mod">
          <ac:chgData name="Xuanbo" userId="52a29cb4-095e-4b88-8e5b-abe65ecae15b" providerId="ADAL" clId="{25745604-CCC7-48F4-843B-722F26C1113A}" dt="2023-02-09T06:41:47.128" v="1927" actId="1076"/>
          <ac:picMkLst>
            <pc:docMk/>
            <pc:sldMk cId="2693488174" sldId="280"/>
            <ac:picMk id="46" creationId="{71352F7A-1FF4-4A6E-9838-22B669604A39}"/>
          </ac:picMkLst>
        </pc:picChg>
        <pc:picChg chg="add mod">
          <ac:chgData name="Xuanbo" userId="52a29cb4-095e-4b88-8e5b-abe65ecae15b" providerId="ADAL" clId="{25745604-CCC7-48F4-843B-722F26C1113A}" dt="2023-02-09T06:41:47.128" v="1927" actId="1076"/>
          <ac:picMkLst>
            <pc:docMk/>
            <pc:sldMk cId="2693488174" sldId="280"/>
            <ac:picMk id="47" creationId="{C0B81658-1186-4677-B2A0-BBC7010254B5}"/>
          </ac:picMkLst>
        </pc:picChg>
        <pc:picChg chg="add mod">
          <ac:chgData name="Xuanbo" userId="52a29cb4-095e-4b88-8e5b-abe65ecae15b" providerId="ADAL" clId="{25745604-CCC7-48F4-843B-722F26C1113A}" dt="2023-02-09T06:41:47.128" v="1927" actId="1076"/>
          <ac:picMkLst>
            <pc:docMk/>
            <pc:sldMk cId="2693488174" sldId="280"/>
            <ac:picMk id="48" creationId="{F02CF969-D0FB-4D97-B2D6-5FA12AA5F71C}"/>
          </ac:picMkLst>
        </pc:picChg>
        <pc:picChg chg="del">
          <ac:chgData name="Xuanbo" userId="52a29cb4-095e-4b88-8e5b-abe65ecae15b" providerId="ADAL" clId="{25745604-CCC7-48F4-843B-722F26C1113A}" dt="2023-02-09T05:22:07.505" v="825" actId="21"/>
          <ac:picMkLst>
            <pc:docMk/>
            <pc:sldMk cId="2693488174" sldId="280"/>
            <ac:picMk id="57" creationId="{BC72AB62-47BF-421A-96E5-CB29CF096155}"/>
          </ac:picMkLst>
        </pc:picChg>
        <pc:picChg chg="del">
          <ac:chgData name="Xuanbo" userId="52a29cb4-095e-4b88-8e5b-abe65ecae15b" providerId="ADAL" clId="{25745604-CCC7-48F4-843B-722F26C1113A}" dt="2023-02-09T05:22:07.505" v="825" actId="21"/>
          <ac:picMkLst>
            <pc:docMk/>
            <pc:sldMk cId="2693488174" sldId="280"/>
            <ac:picMk id="58" creationId="{CF63D75F-9890-4602-BE91-5395116C9220}"/>
          </ac:picMkLst>
        </pc:picChg>
        <pc:picChg chg="del">
          <ac:chgData name="Xuanbo" userId="52a29cb4-095e-4b88-8e5b-abe65ecae15b" providerId="ADAL" clId="{25745604-CCC7-48F4-843B-722F26C1113A}" dt="2023-02-09T05:22:07.505" v="825" actId="21"/>
          <ac:picMkLst>
            <pc:docMk/>
            <pc:sldMk cId="2693488174" sldId="280"/>
            <ac:picMk id="59" creationId="{EE17209F-739F-4CBD-A7D4-39D017F6FA2A}"/>
          </ac:picMkLst>
        </pc:picChg>
        <pc:picChg chg="del">
          <ac:chgData name="Xuanbo" userId="52a29cb4-095e-4b88-8e5b-abe65ecae15b" providerId="ADAL" clId="{25745604-CCC7-48F4-843B-722F26C1113A}" dt="2023-02-09T05:22:07.505" v="825" actId="21"/>
          <ac:picMkLst>
            <pc:docMk/>
            <pc:sldMk cId="2693488174" sldId="280"/>
            <ac:picMk id="63" creationId="{FA7BFD59-74F4-48B3-BF2C-3AA7B832E7C8}"/>
          </ac:picMkLst>
        </pc:picChg>
        <pc:picChg chg="del">
          <ac:chgData name="Xuanbo" userId="52a29cb4-095e-4b88-8e5b-abe65ecae15b" providerId="ADAL" clId="{25745604-CCC7-48F4-843B-722F26C1113A}" dt="2023-02-09T05:22:07.505" v="825" actId="21"/>
          <ac:picMkLst>
            <pc:docMk/>
            <pc:sldMk cId="2693488174" sldId="280"/>
            <ac:picMk id="64" creationId="{5ABA9870-0B10-4DFE-8D1C-8D2393B12108}"/>
          </ac:picMkLst>
        </pc:picChg>
        <pc:picChg chg="del">
          <ac:chgData name="Xuanbo" userId="52a29cb4-095e-4b88-8e5b-abe65ecae15b" providerId="ADAL" clId="{25745604-CCC7-48F4-843B-722F26C1113A}" dt="2023-02-09T05:22:07.505" v="825" actId="21"/>
          <ac:picMkLst>
            <pc:docMk/>
            <pc:sldMk cId="2693488174" sldId="280"/>
            <ac:picMk id="67" creationId="{751B5EEA-70C2-4B1B-974D-F6B0C6A9983D}"/>
          </ac:picMkLst>
        </pc:picChg>
        <pc:picChg chg="mod">
          <ac:chgData name="Xuanbo" userId="52a29cb4-095e-4b88-8e5b-abe65ecae15b" providerId="ADAL" clId="{25745604-CCC7-48F4-843B-722F26C1113A}" dt="2023-02-09T06:41:47.128" v="1927" actId="1076"/>
          <ac:picMkLst>
            <pc:docMk/>
            <pc:sldMk cId="2693488174" sldId="280"/>
            <ac:picMk id="77" creationId="{E5446242-FD5C-4EF9-9C48-5FA9C2D3843E}"/>
          </ac:picMkLst>
        </pc:picChg>
        <pc:picChg chg="add del mod topLvl">
          <ac:chgData name="Xuanbo" userId="52a29cb4-095e-4b88-8e5b-abe65ecae15b" providerId="ADAL" clId="{25745604-CCC7-48F4-843B-722F26C1113A}" dt="2023-02-09T06:41:47.128" v="1927" actId="1076"/>
          <ac:picMkLst>
            <pc:docMk/>
            <pc:sldMk cId="2693488174" sldId="280"/>
            <ac:picMk id="79" creationId="{387070F7-4522-4B78-94D0-FDFBB3438352}"/>
          </ac:picMkLst>
        </pc:picChg>
        <pc:picChg chg="mod topLvl">
          <ac:chgData name="Xuanbo" userId="52a29cb4-095e-4b88-8e5b-abe65ecae15b" providerId="ADAL" clId="{25745604-CCC7-48F4-843B-722F26C1113A}" dt="2023-02-09T06:41:47.128" v="1927" actId="1076"/>
          <ac:picMkLst>
            <pc:docMk/>
            <pc:sldMk cId="2693488174" sldId="280"/>
            <ac:picMk id="80" creationId="{AF45E2F2-41E1-41C9-B07F-C62AD8EF0812}"/>
          </ac:picMkLst>
        </pc:picChg>
        <pc:picChg chg="mod">
          <ac:chgData name="Xuanbo" userId="52a29cb4-095e-4b88-8e5b-abe65ecae15b" providerId="ADAL" clId="{25745604-CCC7-48F4-843B-722F26C1113A}" dt="2023-02-09T06:41:47.128" v="1927" actId="1076"/>
          <ac:picMkLst>
            <pc:docMk/>
            <pc:sldMk cId="2693488174" sldId="280"/>
            <ac:picMk id="83" creationId="{C431E87C-87CF-4C7C-97CD-1EF28B15D967}"/>
          </ac:picMkLst>
        </pc:picChg>
        <pc:picChg chg="mod topLvl">
          <ac:chgData name="Xuanbo" userId="52a29cb4-095e-4b88-8e5b-abe65ecae15b" providerId="ADAL" clId="{25745604-CCC7-48F4-843B-722F26C1113A}" dt="2023-02-09T06:41:47.128" v="1927" actId="1076"/>
          <ac:picMkLst>
            <pc:docMk/>
            <pc:sldMk cId="2693488174" sldId="280"/>
            <ac:picMk id="84" creationId="{6BBD44C2-BC34-404C-AAE9-8B5B87EB396B}"/>
          </ac:picMkLst>
        </pc:picChg>
        <pc:picChg chg="del">
          <ac:chgData name="Xuanbo" userId="52a29cb4-095e-4b88-8e5b-abe65ecae15b" providerId="ADAL" clId="{25745604-CCC7-48F4-843B-722F26C1113A}" dt="2023-02-09T05:21:45.467" v="824" actId="21"/>
          <ac:picMkLst>
            <pc:docMk/>
            <pc:sldMk cId="2693488174" sldId="280"/>
            <ac:picMk id="85" creationId="{55C300E0-6B5E-4213-B8C1-C025275F3F3C}"/>
          </ac:picMkLst>
        </pc:picChg>
        <pc:cxnChg chg="del">
          <ac:chgData name="Xuanbo" userId="52a29cb4-095e-4b88-8e5b-abe65ecae15b" providerId="ADAL" clId="{25745604-CCC7-48F4-843B-722F26C1113A}" dt="2023-02-09T05:23:27.113" v="839" actId="21"/>
          <ac:cxnSpMkLst>
            <pc:docMk/>
            <pc:sldMk cId="2693488174" sldId="280"/>
            <ac:cxnSpMk id="66" creationId="{47B1EB07-C521-452F-8A87-E98B98838F0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D2F8-1E6F-6203-39A1-C9CF611F3EF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2BE5B-B0B0-AE0B-4747-81E5C6F02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28E2E-6F48-4459-0EE7-1C18AEA5701D}"/>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5" name="Footer Placeholder 4">
            <a:extLst>
              <a:ext uri="{FF2B5EF4-FFF2-40B4-BE49-F238E27FC236}">
                <a16:creationId xmlns:a16="http://schemas.microsoft.com/office/drawing/2014/main" id="{CD0024C7-45FF-8747-8B61-2604E0C41E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82D23A-F77C-4CB2-9668-03F74A968AF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296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1B4A-4D90-1A5F-04A7-CA1FBE56F04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94AB1-FAF5-D014-8A86-878E68B4F9B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C72A-F445-317C-C26A-0EB7ABEA236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5" name="Footer Placeholder 4">
            <a:extLst>
              <a:ext uri="{FF2B5EF4-FFF2-40B4-BE49-F238E27FC236}">
                <a16:creationId xmlns:a16="http://schemas.microsoft.com/office/drawing/2014/main" id="{96A57B01-BA67-43D0-E455-719961EF71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3AF57A-F540-575E-48D8-F9D06F748A07}"/>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94466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774E4-00EF-5B8D-8AF4-BAB70EE48B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A5E7F-539B-43C3-B704-96C71842A5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795B2-E8B7-E886-A68A-C8308AC6CFD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5" name="Footer Placeholder 4">
            <a:extLst>
              <a:ext uri="{FF2B5EF4-FFF2-40B4-BE49-F238E27FC236}">
                <a16:creationId xmlns:a16="http://schemas.microsoft.com/office/drawing/2014/main" id="{993C9106-D9B1-E8C6-44AD-496350253F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F9F753-20C8-5B44-CE88-1DE04A041041}"/>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5059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457A-4AC5-2B75-19F0-7F468C8A608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86B2C0B-5DC0-302D-2023-23ACD9C62C1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C3CF-1473-86BC-5AFE-8F440AE9C0F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5" name="Footer Placeholder 4">
            <a:extLst>
              <a:ext uri="{FF2B5EF4-FFF2-40B4-BE49-F238E27FC236}">
                <a16:creationId xmlns:a16="http://schemas.microsoft.com/office/drawing/2014/main" id="{5F7CAC54-819E-C95A-1CF2-8D20AF962D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D37215-A831-C9D1-CCAF-4A57695A7D0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8395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C3A4-6EDD-E151-00B3-4F41BEC66C8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BA2B7-DFC5-8127-CF09-AA972265F05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91AC5-189B-38EA-2953-0A989DDA300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5" name="Footer Placeholder 4">
            <a:extLst>
              <a:ext uri="{FF2B5EF4-FFF2-40B4-BE49-F238E27FC236}">
                <a16:creationId xmlns:a16="http://schemas.microsoft.com/office/drawing/2014/main" id="{7B61B7E4-72F3-DF47-2984-1CD2D866B0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99B695-1BB9-7130-5A76-32343F1DC26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490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AE0F-6573-15D0-6C36-8FDC5E5771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CC4BA1F-F27C-8D5F-48BD-7B899781A5D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142ED-1E86-D7A6-0B62-82F0D646649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0B985-1F84-1C2D-5021-4E0A6A7EA62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6" name="Footer Placeholder 5">
            <a:extLst>
              <a:ext uri="{FF2B5EF4-FFF2-40B4-BE49-F238E27FC236}">
                <a16:creationId xmlns:a16="http://schemas.microsoft.com/office/drawing/2014/main" id="{C2AF1521-0D91-B42C-2E29-FA64CD0EA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66F953-2192-C483-B4C2-45A073BCC306}"/>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1093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016C-0756-44A1-9F06-CF2EF79F4A8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D8989EF-A03E-F1C8-317A-01ADD7E918B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D251-C09C-D873-632E-00D8ECB5000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8F9C7-82E1-F456-8DB0-E0F85FC01B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14431-A018-0794-AA40-83C7A17240B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E7E5-6DA9-A025-C333-090699D72829}"/>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8" name="Footer Placeholder 7">
            <a:extLst>
              <a:ext uri="{FF2B5EF4-FFF2-40B4-BE49-F238E27FC236}">
                <a16:creationId xmlns:a16="http://schemas.microsoft.com/office/drawing/2014/main" id="{6FDD4A20-CF8F-7B05-2279-8416427926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A72C321-9539-9C9F-0B0A-1F5615EDF79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7496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B537-3CDB-E32A-E28E-39AAE203116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61875B3-D5BE-008B-C20F-066B2F4A0FAC}"/>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4" name="Footer Placeholder 3">
            <a:extLst>
              <a:ext uri="{FF2B5EF4-FFF2-40B4-BE49-F238E27FC236}">
                <a16:creationId xmlns:a16="http://schemas.microsoft.com/office/drawing/2014/main" id="{D6D65AAB-F04C-F877-5DD1-3F7E1DEBE1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12BCD6F-D643-BAB8-73AA-1F6A24F6A51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3577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A08CB-02CB-CA05-4013-C70ED49AFB54}"/>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3" name="Footer Placeholder 2">
            <a:extLst>
              <a:ext uri="{FF2B5EF4-FFF2-40B4-BE49-F238E27FC236}">
                <a16:creationId xmlns:a16="http://schemas.microsoft.com/office/drawing/2014/main" id="{1DE33C42-7623-7C65-916A-A43186FFF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652B504-0179-30D1-FBD8-21413B9D4C5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09066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1225-FDE2-E2A3-6195-3634D1DDEF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09717-3069-9773-5D34-480150F564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2E937-601A-191B-1E5F-B5BD9B07269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04732-C828-1C5D-D9C2-8B6D14097175}"/>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6" name="Footer Placeholder 5">
            <a:extLst>
              <a:ext uri="{FF2B5EF4-FFF2-40B4-BE49-F238E27FC236}">
                <a16:creationId xmlns:a16="http://schemas.microsoft.com/office/drawing/2014/main" id="{7C4C9424-8AD7-1869-B89D-4F405F266C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2F881B-73B2-8E5C-36DD-748F3AC86870}"/>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913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4D1-8D9D-0A78-885A-A28B0652C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7E1CEF-4174-5A7B-5AFC-AEFF5D56C01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173F4-C3C3-EDBE-1BC4-6CA00F329C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49798-F04D-AFB7-984D-0E8D4C8F4AD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3/2/2023</a:t>
            </a:fld>
            <a:endParaRPr lang="en-US"/>
          </a:p>
        </p:txBody>
      </p:sp>
      <p:sp>
        <p:nvSpPr>
          <p:cNvPr id="6" name="Footer Placeholder 5">
            <a:extLst>
              <a:ext uri="{FF2B5EF4-FFF2-40B4-BE49-F238E27FC236}">
                <a16:creationId xmlns:a16="http://schemas.microsoft.com/office/drawing/2014/main" id="{B5693112-7F0E-9C7F-46F7-51F952909E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1F487D0-E09F-C9DA-A39B-64A6C2E9D92F}"/>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8108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14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9DA59E5-C499-C8AA-1580-49E9A24F5B35}"/>
              </a:ext>
            </a:extLst>
          </p:cNvPr>
          <p:cNvGrpSpPr/>
          <p:nvPr/>
        </p:nvGrpSpPr>
        <p:grpSpPr>
          <a:xfrm>
            <a:off x="552879" y="287335"/>
            <a:ext cx="4701042" cy="3016744"/>
            <a:chOff x="500628" y="435735"/>
            <a:chExt cx="4701042" cy="3016744"/>
          </a:xfrm>
        </p:grpSpPr>
        <p:sp>
          <p:nvSpPr>
            <p:cNvPr id="7" name="Rectangle à coins arrondis 19">
              <a:extLst>
                <a:ext uri="{FF2B5EF4-FFF2-40B4-BE49-F238E27FC236}">
                  <a16:creationId xmlns:a16="http://schemas.microsoft.com/office/drawing/2014/main" id="{8A8512DB-3D28-7985-AF73-D35B05BD1D43}"/>
                </a:ext>
              </a:extLst>
            </p:cNvPr>
            <p:cNvSpPr>
              <a:spLocks noChangeArrowheads="1"/>
            </p:cNvSpPr>
            <p:nvPr/>
          </p:nvSpPr>
          <p:spPr bwMode="auto">
            <a:xfrm>
              <a:off x="500628" y="1884390"/>
              <a:ext cx="4701042" cy="1568089"/>
            </a:xfrm>
            <a:prstGeom prst="roundRect">
              <a:avLst>
                <a:gd name="adj" fmla="val 16667"/>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ctr">
                <a:lnSpc>
                  <a:spcPct val="150000"/>
                </a:lnSpc>
                <a:spcBef>
                  <a:spcPts val="1000"/>
                </a:spcBef>
                <a:buSzTx/>
                <a:buNone/>
                <a:defRPr/>
              </a:pP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Xuanbo Miao</a:t>
              </a:r>
            </a:p>
            <a:p>
              <a:pPr marL="0" indent="0" algn="ctr">
                <a:lnSpc>
                  <a:spcPct val="100000"/>
                </a:lnSpc>
                <a:spcBef>
                  <a:spcPts val="6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14422044</a:t>
              </a:r>
            </a:p>
            <a:p>
              <a:pPr marL="0" indent="0" algn="ctr">
                <a:lnSpc>
                  <a:spcPct val="150000"/>
                </a:lnSpc>
                <a:spcBef>
                  <a:spcPts val="4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xmiao@mail.missouri.edu</a:t>
              </a:r>
            </a:p>
          </p:txBody>
        </p:sp>
        <p:sp>
          <p:nvSpPr>
            <p:cNvPr id="9" name="TextBox 8">
              <a:extLst>
                <a:ext uri="{FF2B5EF4-FFF2-40B4-BE49-F238E27FC236}">
                  <a16:creationId xmlns:a16="http://schemas.microsoft.com/office/drawing/2014/main" id="{4536A1E2-19E5-85F2-60D0-8CF11F284471}"/>
                </a:ext>
              </a:extLst>
            </p:cNvPr>
            <p:cNvSpPr txBox="1"/>
            <p:nvPr/>
          </p:nvSpPr>
          <p:spPr>
            <a:xfrm>
              <a:off x="562311" y="435735"/>
              <a:ext cx="4577678" cy="707886"/>
            </a:xfrm>
            <a:prstGeom prst="rect">
              <a:avLst/>
            </a:prstGeom>
            <a:noFill/>
          </p:spPr>
          <p:txBody>
            <a:bodyPr wrap="square">
              <a:spAutoFit/>
            </a:bodyPr>
            <a:lstStyle/>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HOMEWORK 3A</a:t>
              </a:r>
            </a:p>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ECE/CS 8690 </a:t>
              </a:r>
              <a:r>
                <a:rPr lang="it-IT"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2302 Computer Vision</a:t>
              </a:r>
              <a:endPar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870D315-40E3-0EC2-6D56-E03037F01BA6}"/>
                    </a:ext>
                  </a:extLst>
                </p:cNvPr>
                <p:cNvSpPr txBox="1"/>
                <p:nvPr/>
              </p:nvSpPr>
              <p:spPr>
                <a:xfrm>
                  <a:off x="580265" y="1329161"/>
                  <a:ext cx="4609211" cy="646331"/>
                </a:xfrm>
                <a:prstGeom prst="rect">
                  <a:avLst/>
                </a:prstGeom>
                <a:noFill/>
              </p:spPr>
              <p:txBody>
                <a:bodyPr wrap="square">
                  <a:spAutoFit/>
                </a:bodyPr>
                <a:lstStyle/>
                <a:p>
                  <a:pPr algn="ctr">
                    <a:defRPr/>
                  </a:pPr>
                  <a14:m>
                    <m:oMathPara xmlns:m="http://schemas.openxmlformats.org/officeDocument/2006/math">
                      <m:oMathParaPr>
                        <m:jc m:val="centerGroup"/>
                      </m:oMathParaPr>
                      <m:oMath xmlns:m="http://schemas.openxmlformats.org/officeDocument/2006/math">
                        <m:r>
                          <a:rPr lang="en-US" b="1" i="1" smtClean="0">
                            <a:solidFill>
                              <a:srgbClr val="16388A"/>
                            </a:solidFill>
                            <a:latin typeface="Cambria Math" panose="02040503050406030204" pitchFamily="18" charset="0"/>
                          </a:rPr>
                          <m:t>𝑶𝒃𝒋𝒆𝒄𝒕</m:t>
                        </m:r>
                        <m:r>
                          <a:rPr lang="en-US" b="1" i="1" smtClean="0">
                            <a:solidFill>
                              <a:srgbClr val="16388A"/>
                            </a:solidFill>
                            <a:latin typeface="Cambria Math" panose="02040503050406030204" pitchFamily="18" charset="0"/>
                          </a:rPr>
                          <m:t> </m:t>
                        </m:r>
                        <m:r>
                          <a:rPr lang="en-US" b="1" i="1" smtClean="0">
                            <a:solidFill>
                              <a:srgbClr val="16388A"/>
                            </a:solidFill>
                            <a:latin typeface="Cambria Math" panose="02040503050406030204" pitchFamily="18" charset="0"/>
                          </a:rPr>
                          <m:t>𝑫𝒆𝒕𝒆𝒄𝒕𝒊𝒐𝒏</m:t>
                        </m:r>
                        <m:r>
                          <a:rPr lang="en-US" b="1" i="1" smtClean="0">
                            <a:solidFill>
                              <a:srgbClr val="16388A"/>
                            </a:solidFill>
                            <a:latin typeface="Cambria Math" panose="02040503050406030204" pitchFamily="18" charset="0"/>
                          </a:rPr>
                          <m:t> </m:t>
                        </m:r>
                        <m:r>
                          <a:rPr lang="en-US" b="1" i="1" smtClean="0">
                            <a:solidFill>
                              <a:srgbClr val="16388A"/>
                            </a:solidFill>
                            <a:latin typeface="Cambria Math" panose="02040503050406030204" pitchFamily="18" charset="0"/>
                          </a:rPr>
                          <m:t>𝒖𝒔𝒊𝒏𝒈</m:t>
                        </m:r>
                        <m:r>
                          <a:rPr lang="en-US" b="1" i="1" smtClean="0">
                            <a:solidFill>
                              <a:srgbClr val="16388A"/>
                            </a:solidFill>
                            <a:latin typeface="Cambria Math" panose="02040503050406030204" pitchFamily="18" charset="0"/>
                          </a:rPr>
                          <m:t> </m:t>
                        </m:r>
                      </m:oMath>
                    </m:oMathPara>
                  </a14:m>
                  <a:endParaRPr lang="en-US" b="1" i="1" dirty="0">
                    <a:solidFill>
                      <a:srgbClr val="16388A"/>
                    </a:solidFill>
                    <a:latin typeface="Cambria Math" panose="02040503050406030204" pitchFamily="18" charset="0"/>
                  </a:endParaRPr>
                </a:p>
                <a:p>
                  <a:pPr algn="ctr">
                    <a:defRPr/>
                  </a:pPr>
                  <a14:m>
                    <m:oMathPara xmlns:m="http://schemas.openxmlformats.org/officeDocument/2006/math">
                      <m:oMathParaPr>
                        <m:jc m:val="centerGroup"/>
                      </m:oMathParaPr>
                      <m:oMath xmlns:m="http://schemas.openxmlformats.org/officeDocument/2006/math">
                        <m:r>
                          <a:rPr lang="en-US" b="1" i="1">
                            <a:solidFill>
                              <a:srgbClr val="16388A"/>
                            </a:solidFill>
                            <a:latin typeface="Cambria Math" panose="02040503050406030204" pitchFamily="18" charset="0"/>
                          </a:rPr>
                          <m:t>𝑷𝒓𝒆</m:t>
                        </m:r>
                        <m:r>
                          <a:rPr lang="en-US" b="1" i="1">
                            <a:solidFill>
                              <a:srgbClr val="16388A"/>
                            </a:solidFill>
                            <a:latin typeface="Cambria Math" panose="02040503050406030204" pitchFamily="18" charset="0"/>
                          </a:rPr>
                          <m:t>−</m:t>
                        </m:r>
                        <m:r>
                          <a:rPr lang="en-US" b="1" i="1">
                            <a:solidFill>
                              <a:srgbClr val="16388A"/>
                            </a:solidFill>
                            <a:latin typeface="Cambria Math" panose="02040503050406030204" pitchFamily="18" charset="0"/>
                          </a:rPr>
                          <m:t>𝒕𝒓𝒂𝒊𝒏𝒆𝒅</m:t>
                        </m:r>
                        <m:r>
                          <a:rPr lang="en-US" b="1" i="1">
                            <a:solidFill>
                              <a:srgbClr val="16388A"/>
                            </a:solidFill>
                            <a:latin typeface="Cambria Math" panose="02040503050406030204" pitchFamily="18" charset="0"/>
                          </a:rPr>
                          <m:t> </m:t>
                        </m:r>
                        <m:r>
                          <a:rPr lang="en-US" b="1" i="1">
                            <a:solidFill>
                              <a:srgbClr val="16388A"/>
                            </a:solidFill>
                            <a:latin typeface="Cambria Math" panose="02040503050406030204" pitchFamily="18" charset="0"/>
                          </a:rPr>
                          <m:t>𝑫𝒆𝒆𝒑</m:t>
                        </m:r>
                        <m:r>
                          <a:rPr lang="en-US" b="1" i="1">
                            <a:solidFill>
                              <a:srgbClr val="16388A"/>
                            </a:solidFill>
                            <a:latin typeface="Cambria Math" panose="02040503050406030204" pitchFamily="18" charset="0"/>
                          </a:rPr>
                          <m:t> </m:t>
                        </m:r>
                        <m:r>
                          <a:rPr lang="en-US" b="1" i="1">
                            <a:solidFill>
                              <a:srgbClr val="16388A"/>
                            </a:solidFill>
                            <a:latin typeface="Cambria Math" panose="02040503050406030204" pitchFamily="18" charset="0"/>
                          </a:rPr>
                          <m:t>𝑳𝒆𝒂𝒓𝒏𝒊𝒏𝒈</m:t>
                        </m:r>
                        <m:r>
                          <a:rPr lang="en-US" b="1" i="1">
                            <a:solidFill>
                              <a:srgbClr val="16388A"/>
                            </a:solidFill>
                            <a:latin typeface="Cambria Math" panose="02040503050406030204" pitchFamily="18" charset="0"/>
                          </a:rPr>
                          <m:t> </m:t>
                        </m:r>
                        <m:r>
                          <a:rPr lang="en-US" b="1" i="1">
                            <a:solidFill>
                              <a:srgbClr val="16388A"/>
                            </a:solidFill>
                            <a:latin typeface="Cambria Math" panose="02040503050406030204" pitchFamily="18" charset="0"/>
                          </a:rPr>
                          <m:t>𝑵𝒆𝒕𝒘𝒐𝒓𝒌𝒔</m:t>
                        </m:r>
                      </m:oMath>
                    </m:oMathPara>
                  </a14:m>
                  <a:endParaRPr sz="1600" dirty="0"/>
                </a:p>
              </p:txBody>
            </p:sp>
          </mc:Choice>
          <mc:Fallback>
            <p:sp>
              <p:nvSpPr>
                <p:cNvPr id="11" name="TextBox 10">
                  <a:extLst>
                    <a:ext uri="{FF2B5EF4-FFF2-40B4-BE49-F238E27FC236}">
                      <a16:creationId xmlns:a16="http://schemas.microsoft.com/office/drawing/2014/main" id="{8870D315-40E3-0EC2-6D56-E03037F01BA6}"/>
                    </a:ext>
                  </a:extLst>
                </p:cNvPr>
                <p:cNvSpPr txBox="1">
                  <a:spLocks noRot="1" noChangeAspect="1" noMove="1" noResize="1" noEditPoints="1" noAdjustHandles="1" noChangeArrowheads="1" noChangeShapeType="1" noTextEdit="1"/>
                </p:cNvSpPr>
                <p:nvPr/>
              </p:nvSpPr>
              <p:spPr>
                <a:xfrm>
                  <a:off x="580265" y="1329161"/>
                  <a:ext cx="4609211" cy="646331"/>
                </a:xfrm>
                <a:prstGeom prst="rect">
                  <a:avLst/>
                </a:prstGeom>
                <a:blipFill>
                  <a:blip r:embed="rId3"/>
                  <a:stretch>
                    <a:fillRect b="-6604"/>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A38F9D7A-3D85-442F-B4DE-D086862C6FF7}"/>
              </a:ext>
            </a:extLst>
          </p:cNvPr>
          <p:cNvSpPr txBox="1"/>
          <p:nvPr/>
        </p:nvSpPr>
        <p:spPr>
          <a:xfrm>
            <a:off x="273438" y="3867721"/>
            <a:ext cx="5327369" cy="2800767"/>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This assignment introduced us to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the Faster R-CNN deep learning model for object detection. We used these tools to detect pedestrians in a test video and drew bounding boxes around them. This exercise helped us understand the effectiveness and limitations of the model, and how it can be used in future projects for object detection.</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To complete the assignment, we installed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loaded the pre-trained Fast R-CNN model using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used it to detect pedestrians in a given test video. We then drew bounding boxes around the detected pedestrians in the video, and showed the results for frames 1, 100, 200, and 400.</a:t>
            </a:r>
          </a:p>
        </p:txBody>
      </p:sp>
      <p:sp>
        <p:nvSpPr>
          <p:cNvPr id="18" name="TextBox 17">
            <a:extLst>
              <a:ext uri="{FF2B5EF4-FFF2-40B4-BE49-F238E27FC236}">
                <a16:creationId xmlns:a16="http://schemas.microsoft.com/office/drawing/2014/main" id="{1EAA9979-C218-4DFA-A67E-9A56C9789E18}"/>
              </a:ext>
            </a:extLst>
          </p:cNvPr>
          <p:cNvSpPr txBox="1"/>
          <p:nvPr/>
        </p:nvSpPr>
        <p:spPr>
          <a:xfrm>
            <a:off x="1831405" y="3304079"/>
            <a:ext cx="2140177" cy="498663"/>
          </a:xfrm>
          <a:prstGeom prst="rect">
            <a:avLst/>
          </a:prstGeom>
          <a:noFill/>
        </p:spPr>
        <p:txBody>
          <a:bodyPr wrap="square">
            <a:spAutoFit/>
          </a:bodyPr>
          <a:lstStyle/>
          <a:p>
            <a:pPr algn="ct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Abstract</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10641A20-2F44-4635-9055-AFB038B2D9AC}"/>
              </a:ext>
            </a:extLst>
          </p:cNvPr>
          <p:cNvCxnSpPr>
            <a:cxnSpLocks/>
          </p:cNvCxnSpPr>
          <p:nvPr/>
        </p:nvCxnSpPr>
        <p:spPr>
          <a:xfrm>
            <a:off x="600080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512FF9A5-1B3E-45C9-A149-9D30AA715845}"/>
              </a:ext>
            </a:extLst>
          </p:cNvPr>
          <p:cNvPicPr>
            <a:picLocks noChangeAspect="1"/>
          </p:cNvPicPr>
          <p:nvPr/>
        </p:nvPicPr>
        <p:blipFill>
          <a:blip r:embed="rId4"/>
          <a:stretch>
            <a:fillRect/>
          </a:stretch>
        </p:blipFill>
        <p:spPr>
          <a:xfrm>
            <a:off x="6504573" y="1735990"/>
            <a:ext cx="5346463" cy="3261413"/>
          </a:xfrm>
          <a:prstGeom prst="rect">
            <a:avLst/>
          </a:prstGeom>
        </p:spPr>
      </p:pic>
    </p:spTree>
    <p:extLst>
      <p:ext uri="{BB962C8B-B14F-4D97-AF65-F5344CB8AC3E}">
        <p14:creationId xmlns:p14="http://schemas.microsoft.com/office/powerpoint/2010/main" val="55266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BDE7D5-95A2-4EB2-AE5B-A491BEFE5C1F}"/>
              </a:ext>
            </a:extLst>
          </p:cNvPr>
          <p:cNvSpPr txBox="1"/>
          <p:nvPr/>
        </p:nvSpPr>
        <p:spPr>
          <a:xfrm>
            <a:off x="316573" y="114147"/>
            <a:ext cx="503266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Introduction</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46AC14D4-E837-47CB-9BE6-6EAA80D25BCB}"/>
              </a:ext>
            </a:extLst>
          </p:cNvPr>
          <p:cNvSpPr txBox="1"/>
          <p:nvPr/>
        </p:nvSpPr>
        <p:spPr>
          <a:xfrm>
            <a:off x="404447" y="764408"/>
            <a:ext cx="7391400" cy="5909310"/>
          </a:xfrm>
          <a:prstGeom prst="rect">
            <a:avLst/>
          </a:prstGeom>
          <a:noFill/>
        </p:spPr>
        <p:txBody>
          <a:bodyPr wrap="square">
            <a:spAutoFit/>
          </a:bodyPr>
          <a:lstStyle/>
          <a:p>
            <a:pPr algn="just"/>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recent years, deep learning has revolutionized the field of computer vision, allowing for more accurate and efficient object detection algorithms. One popular deep learning model for object detection is the Faster R-CNN algorithm, which uses a two-stage approach to detect objects in an image or video. The first stage is a convolutional neural network that proposes regions of interest, while the second stage is a classifier that uses these regions to detect objects.</a:t>
            </a:r>
          </a:p>
          <a:p>
            <a:pPr algn="just"/>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this assignment, the goal is to become familiar with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installation, the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library, loading deep learning models and pre-trained weights, and performing object detection using the Faster R-CNN deep learning model. The task is to install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load the pre-trained Fast R-CNN model using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detect pedestrians in a given test video, and draw detection bounding boxes on the test video. The test dataset is available from the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MOTChallenge</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website, and the report should include detection results on frames 1, 100, 200, and 400 of the given test video.</a:t>
            </a:r>
          </a:p>
          <a:p>
            <a:pPr algn="just"/>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This assignment provides an opportunity to explore the capabilities and limitations of the Faster R-CNN model for object detection, as well as gain experience with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a:t>
            </a:r>
            <a:r>
              <a:rPr lang="en-US"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for deep learning tasks. By completing this assignment, you will have a better understanding of the challenges and opportunities in computer vision and be better equipped to work on more advanced projects in the future.</a:t>
            </a:r>
          </a:p>
        </p:txBody>
      </p:sp>
      <p:pic>
        <p:nvPicPr>
          <p:cNvPr id="5" name="Picture 4">
            <a:extLst>
              <a:ext uri="{FF2B5EF4-FFF2-40B4-BE49-F238E27FC236}">
                <a16:creationId xmlns:a16="http://schemas.microsoft.com/office/drawing/2014/main" id="{184F6864-B8CC-4DD1-A332-4A2DD1E6AC2F}"/>
              </a:ext>
            </a:extLst>
          </p:cNvPr>
          <p:cNvPicPr>
            <a:picLocks noChangeAspect="1"/>
          </p:cNvPicPr>
          <p:nvPr/>
        </p:nvPicPr>
        <p:blipFill>
          <a:blip r:embed="rId2"/>
          <a:stretch>
            <a:fillRect/>
          </a:stretch>
        </p:blipFill>
        <p:spPr>
          <a:xfrm>
            <a:off x="8287749" y="0"/>
            <a:ext cx="3353729" cy="6858000"/>
          </a:xfrm>
          <a:prstGeom prst="rect">
            <a:avLst/>
          </a:prstGeom>
        </p:spPr>
      </p:pic>
    </p:spTree>
    <p:extLst>
      <p:ext uri="{BB962C8B-B14F-4D97-AF65-F5344CB8AC3E}">
        <p14:creationId xmlns:p14="http://schemas.microsoft.com/office/powerpoint/2010/main" val="110605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6C4428-B079-4976-BC75-D390EBA39177}"/>
              </a:ext>
            </a:extLst>
          </p:cNvPr>
          <p:cNvSpPr txBox="1"/>
          <p:nvPr/>
        </p:nvSpPr>
        <p:spPr>
          <a:xfrm>
            <a:off x="315943" y="-103216"/>
            <a:ext cx="5080777" cy="579967"/>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Result</a:t>
            </a: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16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 </a:t>
            </a:r>
            <a:r>
              <a:rPr lang="en-US" altLang="zh-CN" sz="1600" b="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zh-CN" sz="16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&amp; Load Fast R-CNN model</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9" name="Picture 18">
            <a:extLst>
              <a:ext uri="{FF2B5EF4-FFF2-40B4-BE49-F238E27FC236}">
                <a16:creationId xmlns:a16="http://schemas.microsoft.com/office/drawing/2014/main" id="{864E2122-864E-464C-A88C-03266E536C55}"/>
              </a:ext>
            </a:extLst>
          </p:cNvPr>
          <p:cNvPicPr>
            <a:picLocks noChangeAspect="1"/>
          </p:cNvPicPr>
          <p:nvPr/>
        </p:nvPicPr>
        <p:blipFill>
          <a:blip r:embed="rId2"/>
          <a:stretch>
            <a:fillRect/>
          </a:stretch>
        </p:blipFill>
        <p:spPr>
          <a:xfrm>
            <a:off x="6766872" y="990600"/>
            <a:ext cx="5143187" cy="5288280"/>
          </a:xfrm>
          <a:prstGeom prst="rect">
            <a:avLst/>
          </a:prstGeom>
        </p:spPr>
      </p:pic>
      <p:sp>
        <p:nvSpPr>
          <p:cNvPr id="36" name="TextBox 35">
            <a:extLst>
              <a:ext uri="{FF2B5EF4-FFF2-40B4-BE49-F238E27FC236}">
                <a16:creationId xmlns:a16="http://schemas.microsoft.com/office/drawing/2014/main" id="{8A5052D8-1EC2-4B22-8718-0BFE2F151FD6}"/>
              </a:ext>
            </a:extLst>
          </p:cNvPr>
          <p:cNvSpPr txBox="1"/>
          <p:nvPr/>
        </p:nvSpPr>
        <p:spPr>
          <a:xfrm>
            <a:off x="281941" y="557004"/>
            <a:ext cx="6096000" cy="6063198"/>
          </a:xfrm>
          <a:prstGeom prst="rect">
            <a:avLst/>
          </a:prstGeom>
          <a:noFill/>
        </p:spPr>
        <p:txBody>
          <a:bodyPr wrap="square">
            <a:spAutoFit/>
          </a:bodyPr>
          <a:lstStyle/>
          <a:p>
            <a:pPr marR="0" lvl="0" indent="0" algn="just" fontAlgn="base">
              <a:lnSpc>
                <a:spcPct val="100000"/>
              </a:lnSpc>
              <a:spcBef>
                <a:spcPct val="0"/>
              </a:spcBef>
              <a:spcAft>
                <a:spcPct val="0"/>
              </a:spcAft>
              <a:buClrTx/>
              <a:buSzTx/>
              <a:buFontTx/>
              <a:buNone/>
              <a:tabLst/>
            </a:pP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Installing </a:t>
            </a:r>
            <a:r>
              <a:rPr lang="en-US" altLang="en-US" sz="1400" b="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using </a:t>
            </a:r>
            <a:r>
              <a:rPr lang="en-US" altLang="en-US" sz="1400" b="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en-US" sz="1400" kern="1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got this from web</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t>
            </a:r>
          </a:p>
          <a:p>
            <a:pPr marR="0" lvl="0" indent="0" algn="just" fontAlgn="base">
              <a:lnSpc>
                <a:spcPct val="100000"/>
              </a:lnSpc>
              <a:spcBef>
                <a:spcPct val="0"/>
              </a:spcBef>
              <a:spcAft>
                <a:spcPct val="0"/>
              </a:spcAft>
              <a:buClrTx/>
              <a:buSzTx/>
              <a:buFontTx/>
              <a:buAutoNum type="arabicPeriod"/>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 the Anaconda distribution for Python from the official website (</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https://www.anaconda.com/products/individual</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t>
            </a:r>
          </a:p>
          <a:p>
            <a:pPr marR="0" lvl="0" indent="0" algn="just" fontAlgn="base">
              <a:lnSpc>
                <a:spcPct val="100000"/>
              </a:lnSpc>
              <a:spcBef>
                <a:spcPct val="0"/>
              </a:spcBef>
              <a:spcAft>
                <a:spcPct val="0"/>
              </a:spcAft>
              <a:buClrTx/>
              <a:buSzTx/>
              <a:buFontTx/>
              <a:buAutoNum type="arabicPeriod" startAt="2"/>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Open the Anaconda Navigator and create a new environment by clicking on the "Environments" tab and then clicking the "Create" button.</a:t>
            </a:r>
          </a:p>
          <a:p>
            <a:pPr marR="0" lvl="0" indent="0" algn="just" fontAlgn="base">
              <a:lnSpc>
                <a:spcPct val="100000"/>
              </a:lnSpc>
              <a:spcBef>
                <a:spcPct val="0"/>
              </a:spcBef>
              <a:spcAft>
                <a:spcPct val="0"/>
              </a:spcAft>
              <a:buClrTx/>
              <a:buSzTx/>
              <a:buFontTx/>
              <a:buAutoNum type="arabicPeriod" startAt="3"/>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Name the new environment and choose the desired Python version. Click "Create" to create the new environment.</a:t>
            </a:r>
          </a:p>
          <a:p>
            <a:pPr marR="0" lvl="0" indent="0" algn="just" fontAlgn="base">
              <a:lnSpc>
                <a:spcPct val="100000"/>
              </a:lnSpc>
              <a:spcBef>
                <a:spcPct val="0"/>
              </a:spcBef>
              <a:spcAft>
                <a:spcPct val="0"/>
              </a:spcAft>
              <a:buClrTx/>
              <a:buSzTx/>
              <a:buFontTx/>
              <a:buAutoNum type="arabicPeriod" startAt="4"/>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Open a terminal or command prompt and activate the new environment by running the command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activate &lt;</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env_name</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&gt;" (replace &lt;</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env_name</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&gt; with the name of the environment created in step 3).</a:t>
            </a:r>
          </a:p>
          <a:p>
            <a:pPr marR="0" lvl="0" indent="0" algn="just" fontAlgn="base">
              <a:lnSpc>
                <a:spcPct val="100000"/>
              </a:lnSpc>
              <a:spcBef>
                <a:spcPct val="0"/>
              </a:spcBef>
              <a:spcAft>
                <a:spcPct val="0"/>
              </a:spcAft>
              <a:buClrTx/>
              <a:buSzTx/>
              <a:buFontTx/>
              <a:buAutoNum type="arabicPeriod" startAt="5"/>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using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by running the command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install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torchaudio</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-c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in the terminal.</a:t>
            </a:r>
          </a:p>
          <a:p>
            <a:pPr marR="0" lvl="0" indent="0" algn="just" fontAlgn="base">
              <a:lnSpc>
                <a:spcPct val="100000"/>
              </a:lnSpc>
              <a:spcBef>
                <a:spcPct val="0"/>
              </a:spcBef>
              <a:spcAft>
                <a:spcPct val="0"/>
              </a:spcAft>
              <a:buClrTx/>
              <a:buSzTx/>
              <a:buFontTx/>
              <a:buAutoNum type="arabicPeriod" startAt="6"/>
              <a:tabLst/>
            </a:pP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is now installed and ready to use in the specified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environment.</a:t>
            </a:r>
          </a:p>
          <a:p>
            <a:pPr marR="0" lvl="0" indent="0" algn="just" fontAlgn="base">
              <a:lnSpc>
                <a:spcPct val="100000"/>
              </a:lnSpc>
              <a:spcBef>
                <a:spcPct val="0"/>
              </a:spcBef>
              <a:spcAft>
                <a:spcPct val="0"/>
              </a:spcAft>
              <a:buClrTx/>
              <a:buSzTx/>
              <a:tabLst/>
            </a:pPr>
            <a:endPar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marR="0" lvl="0" indent="0" algn="just" fontAlgn="base">
              <a:lnSpc>
                <a:spcPct val="100000"/>
              </a:lnSpc>
              <a:spcBef>
                <a:spcPct val="0"/>
              </a:spcBef>
              <a:spcAft>
                <a:spcPct val="0"/>
              </a:spcAft>
              <a:buClrTx/>
              <a:buSzTx/>
              <a:buFontTx/>
              <a:buNone/>
              <a:tabLst/>
            </a:pP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Loading the Fast R-CNN model (</a:t>
            </a:r>
            <a:r>
              <a:rPr lang="en-US" altLang="en-US" sz="1400" kern="1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got this from web</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t>
            </a:r>
          </a:p>
          <a:p>
            <a:pPr marR="0" lvl="0" indent="0" algn="just" fontAlgn="base">
              <a:lnSpc>
                <a:spcPct val="100000"/>
              </a:lnSpc>
              <a:spcBef>
                <a:spcPct val="0"/>
              </a:spcBef>
              <a:spcAft>
                <a:spcPct val="0"/>
              </a:spcAft>
              <a:buClrTx/>
              <a:buSzTx/>
              <a:buFontTx/>
              <a:buAutoNum type="arabicPeriod"/>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Import the required libraries in Python by running the following code:</a:t>
            </a:r>
          </a:p>
          <a:p>
            <a:pPr lvl="1" algn="just" fontAlgn="base">
              <a:spcBef>
                <a:spcPct val="0"/>
              </a:spcBef>
              <a:spcAft>
                <a:spcPct val="0"/>
              </a:spcAf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import torch </a:t>
            </a:r>
          </a:p>
          <a:p>
            <a:pPr lvl="1" algn="just" fontAlgn="base">
              <a:spcBef>
                <a:spcPct val="0"/>
              </a:spcBef>
              <a:spcAft>
                <a:spcPct val="0"/>
              </a:spcAf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import </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p>
          <a:p>
            <a:pPr marR="0" lvl="0" indent="0" algn="just" fontAlgn="base">
              <a:lnSpc>
                <a:spcPct val="100000"/>
              </a:lnSpc>
              <a:spcBef>
                <a:spcPct val="0"/>
              </a:spcBef>
              <a:spcAft>
                <a:spcPct val="0"/>
              </a:spcAft>
              <a:buClrTx/>
              <a:buSzTx/>
              <a:buFontTx/>
              <a:buAutoNum type="arabicPeriod" startAt="2"/>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Load the pre-trained Fast R-CNN model using the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library by running the following code:</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model = torchvision.models.detection.fasterrcnn_resnet50_fpn(pretrained=True) </a:t>
            </a:r>
          </a:p>
          <a:p>
            <a:pPr marR="0" lvl="0" indent="0" algn="just" fontAlgn="base">
              <a:lnSpc>
                <a:spcPct val="100000"/>
              </a:lnSpc>
              <a:spcBef>
                <a:spcPct val="0"/>
              </a:spcBef>
              <a:spcAft>
                <a:spcPct val="0"/>
              </a:spcAft>
              <a:buClrTx/>
              <a:buSzTx/>
              <a:buFontTx/>
              <a:buAutoNum type="arabicPeriod" startAt="3"/>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 Fast R-CNN model is now loaded and ready to use. To use the model for object detection on an image or video, first preprocess the input data and then pass it through the model using the following code:</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Convert the image or video frame to a tensor </a:t>
            </a:r>
          </a:p>
          <a:p>
            <a:pPr marR="0" lvl="1" indent="0" algn="just" fontAlgn="base">
              <a:lnSpc>
                <a:spcPct val="100000"/>
              </a:lnSpc>
              <a:spcBef>
                <a:spcPct val="0"/>
              </a:spcBef>
              <a:spcAft>
                <a:spcPct val="0"/>
              </a:spcAft>
              <a:buClrTx/>
              <a:buSzTx/>
              <a:buFontTx/>
              <a:buNone/>
              <a:tabLst/>
            </a:pP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torchvision.transforms.functional.to_tensor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(frame) </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Add a batch dimension to the tensor </a:t>
            </a:r>
          </a:p>
          <a:p>
            <a:pPr marR="0" lvl="1" indent="0" algn="just" fontAlgn="base">
              <a:lnSpc>
                <a:spcPct val="100000"/>
              </a:lnSpc>
              <a:spcBef>
                <a:spcPct val="0"/>
              </a:spcBef>
              <a:spcAft>
                <a:spcPct val="0"/>
              </a:spcAft>
              <a:buClrTx/>
              <a:buSzTx/>
              <a:buFontTx/>
              <a:buNone/>
              <a:tabLst/>
            </a:pP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img_tensor.unsqueeze</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(0) </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Pass the tensor through the model to get the predictions </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pred = model(</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p>
          <a:p>
            <a:pPr marR="0" lvl="0" indent="0" algn="just" fontAlgn="base">
              <a:lnSpc>
                <a:spcPct val="100000"/>
              </a:lnSpc>
              <a:spcBef>
                <a:spcPct val="0"/>
              </a:spcBef>
              <a:spcAft>
                <a:spcPct val="0"/>
              </a:spcAft>
              <a:buClrTx/>
              <a:buSzTx/>
              <a:buFontTx/>
              <a:buAutoNum type="arabicPeriod" startAt="4"/>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 model predictions can now be used to draw detection bounding boxes on the input data.</a:t>
            </a:r>
          </a:p>
          <a:p>
            <a:pPr marR="0" lvl="0" indent="0" algn="just" fontAlgn="base">
              <a:lnSpc>
                <a:spcPct val="100000"/>
              </a:lnSpc>
              <a:spcBef>
                <a:spcPct val="0"/>
              </a:spcBef>
              <a:spcAft>
                <a:spcPct val="0"/>
              </a:spcAft>
              <a:buClrTx/>
              <a:buSzTx/>
              <a:buFontTx/>
              <a:buNone/>
              <a:tabLst/>
            </a:pPr>
            <a:endPar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2" name="Rectangle 2">
            <a:extLst>
              <a:ext uri="{FF2B5EF4-FFF2-40B4-BE49-F238E27FC236}">
                <a16:creationId xmlns:a16="http://schemas.microsoft.com/office/drawing/2014/main" id="{9F295E00-389D-44BA-9F8D-29899EAF44AD}"/>
              </a:ext>
            </a:extLst>
          </p:cNvPr>
          <p:cNvSpPr>
            <a:spLocks noChangeArrowheads="1"/>
          </p:cNvSpPr>
          <p:nvPr/>
        </p:nvSpPr>
        <p:spPr bwMode="auto">
          <a:xfrm>
            <a:off x="0" y="-10055"/>
            <a:ext cx="65" cy="477311"/>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2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DC59C-627E-45AB-B1AD-7B1600747937}"/>
              </a:ext>
            </a:extLst>
          </p:cNvPr>
          <p:cNvPicPr>
            <a:picLocks noChangeAspect="1"/>
          </p:cNvPicPr>
          <p:nvPr/>
        </p:nvPicPr>
        <p:blipFill>
          <a:blip r:embed="rId2"/>
          <a:stretch>
            <a:fillRect/>
          </a:stretch>
        </p:blipFill>
        <p:spPr>
          <a:xfrm>
            <a:off x="1582523" y="802263"/>
            <a:ext cx="9026954" cy="5506561"/>
          </a:xfrm>
          <a:prstGeom prst="rect">
            <a:avLst/>
          </a:prstGeom>
        </p:spPr>
      </p:pic>
      <p:sp>
        <p:nvSpPr>
          <p:cNvPr id="6" name="TextBox 5">
            <a:extLst>
              <a:ext uri="{FF2B5EF4-FFF2-40B4-BE49-F238E27FC236}">
                <a16:creationId xmlns:a16="http://schemas.microsoft.com/office/drawing/2014/main" id="{9BBD0482-E157-4400-81D2-F2FACD8510F0}"/>
              </a:ext>
            </a:extLst>
          </p:cNvPr>
          <p:cNvSpPr txBox="1"/>
          <p:nvPr/>
        </p:nvSpPr>
        <p:spPr>
          <a:xfrm>
            <a:off x="315943" y="-30791"/>
            <a:ext cx="5080777" cy="579967"/>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Result</a:t>
            </a: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𝑶𝒃𝒋𝒆𝒄𝒕 𝑫𝒆𝒕𝒆𝒄𝒕𝒊𝒐𝒏 </a:t>
            </a:r>
            <a:endParaRPr lang="en-US" sz="2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4129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E0A80-E695-49D3-9194-DDEFBE88EA21}"/>
              </a:ext>
            </a:extLst>
          </p:cNvPr>
          <p:cNvSpPr txBox="1"/>
          <p:nvPr/>
        </p:nvSpPr>
        <p:spPr>
          <a:xfrm>
            <a:off x="111011" y="-22386"/>
            <a:ext cx="11079643" cy="504625"/>
          </a:xfrm>
          <a:prstGeom prst="rect">
            <a:avLst/>
          </a:prstGeom>
          <a:noFill/>
        </p:spPr>
        <p:txBody>
          <a:bodyPr wrap="square">
            <a:spAutoFit/>
          </a:bodyPr>
          <a:lstStyle/>
          <a:p>
            <a:pPr>
              <a:lnSpc>
                <a:spcPct val="150000"/>
              </a:lnSpc>
              <a:spcBef>
                <a:spcPts val="1000"/>
              </a:spcBef>
              <a:defRPr/>
            </a:pP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Interpretation </a:t>
            </a:r>
            <a:r>
              <a:rPr lang="en-US"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&amp;</a:t>
            </a: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Discussion</a:t>
            </a:r>
            <a:endPar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D756342A-43F3-4142-A0AD-A65E1882C576}"/>
              </a:ext>
            </a:extLst>
          </p:cNvPr>
          <p:cNvSpPr txBox="1"/>
          <p:nvPr/>
        </p:nvSpPr>
        <p:spPr>
          <a:xfrm>
            <a:off x="111011" y="482239"/>
            <a:ext cx="5733529" cy="5693866"/>
          </a:xfrm>
          <a:prstGeom prst="rect">
            <a:avLst/>
          </a:prstGeom>
          <a:noFill/>
        </p:spPr>
        <p:txBody>
          <a:bodyPr wrap="square">
            <a:spAutoFit/>
          </a:bodyPr>
          <a:lstStyle/>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this assignment, we used the Faster R-CNN object detection model to detect pedestrians in a test video. We observed that the model detected 3, 6, 7, and 3 pedestrians in frames 1, 100, 200, and 400 respectively. However, we also observed that the model missed one pedestrian in frame 100, which was hidden by a telephone pole.</a:t>
            </a:r>
          </a:p>
          <a:p>
            <a:pPr algn="just"/>
            <a:endPar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There are several possible reasons why the model missed the pedestrian in frame 100:</a:t>
            </a: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 Occlusion: The pedestrian may have been partially or completely occluded by the telephone pole, making it difficult for the model to detect. Object detection models typically rely on visual cues such as color, shape, and texture to identify objects, and occlusion can disrupt these cues and make detection more challenging.</a:t>
            </a: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Model limitations: The Faster R-CNN model used in this assignment is a powerful and widely-used object detection model, but it is not perfect. Like all deep learning models, it has limitations and may struggle to detect objects under certain conditions, such as when they are partially occluded or when the lighting is poor.</a:t>
            </a: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3. Detection threshold: The detection threshold used in this assignment may have been too high, causing the model to ignore objects that it was uncertain about. Lowering the threshold may have allowed the model to detect the hidden pedestrian, but it may have also increased the number of false positives.</a:t>
            </a:r>
          </a:p>
          <a:p>
            <a:pPr algn="just"/>
            <a:endPar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Overall, the results of this assignment demonstrate both the strengths and limitations of the Faster R-CNN object detection model. While the model was able to detect many of the pedestrians in the test video, it struggled to detect objects that were partially occluded or hidden. In future work, it may be useful to explore alternative object detection models or to combine multiple models to improve detection accuracy in challenging conditions.</a:t>
            </a:r>
            <a:endPar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046326F-9694-4909-8539-052E6D45B3D3}"/>
              </a:ext>
            </a:extLst>
          </p:cNvPr>
          <p:cNvCxnSpPr>
            <a:cxnSpLocks/>
          </p:cNvCxnSpPr>
          <p:nvPr/>
        </p:nvCxnSpPr>
        <p:spPr>
          <a:xfrm>
            <a:off x="626750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E1D9E642-7D80-4735-B993-0CA133FAFCB3}"/>
              </a:ext>
            </a:extLst>
          </p:cNvPr>
          <p:cNvPicPr>
            <a:picLocks noChangeAspect="1"/>
          </p:cNvPicPr>
          <p:nvPr/>
        </p:nvPicPr>
        <p:blipFill>
          <a:blip r:embed="rId2"/>
          <a:stretch>
            <a:fillRect/>
          </a:stretch>
        </p:blipFill>
        <p:spPr>
          <a:xfrm>
            <a:off x="6761686" y="1830964"/>
            <a:ext cx="5239349" cy="3196072"/>
          </a:xfrm>
          <a:prstGeom prst="rect">
            <a:avLst/>
          </a:prstGeom>
        </p:spPr>
      </p:pic>
    </p:spTree>
    <p:extLst>
      <p:ext uri="{BB962C8B-B14F-4D97-AF65-F5344CB8AC3E}">
        <p14:creationId xmlns:p14="http://schemas.microsoft.com/office/powerpoint/2010/main" val="2579405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1102</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Xuanbo Miao</dc:creator>
  <cp:lastModifiedBy>Xuanbo Miao</cp:lastModifiedBy>
  <cp:revision>47</cp:revision>
  <dcterms:created xsi:type="dcterms:W3CDTF">2022-09-13T19:57:22Z</dcterms:created>
  <dcterms:modified xsi:type="dcterms:W3CDTF">2023-03-03T04:55:33Z</dcterms:modified>
</cp:coreProperties>
</file>