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E7BA6A-A492-4296-B624-82FC0B3D0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F47E3DEA-F003-48A0-92EF-FF700BAE8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062492E-6312-4C6F-BE5B-D8F6D3744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003E-9ACA-4BC2-ADDF-66FBFB918357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97AF248-9301-4A3C-9232-4BC282C91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9BA168C-206A-4009-BA28-BB912BAC1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B37E-4E1F-4897-B43C-6163A2E7769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2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C50595-5CB3-42EA-A914-F38593C93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FA162B3C-014F-4F6B-AC76-7BEA1DFA8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CD9E9F3-7CB6-4209-8FDD-E9D71BF4B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003E-9ACA-4BC2-ADDF-66FBFB918357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3321CC3-A6DE-43E8-9811-EEDE4F972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E3FC08C-979D-4848-8E6B-D7F5A7B0F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B37E-4E1F-4897-B43C-6163A2E7769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45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4F387D43-1AAC-4CD1-87F2-44A19FDBAC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9BFA5C15-5636-450F-ADA1-C6B134DD0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AB50F37-8804-48DD-ABF5-1F1A17835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003E-9ACA-4BC2-ADDF-66FBFB918357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604F66B-5649-4BC4-AF1B-B1A7FC355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67FD065-1494-4D24-82F7-EA7E42E11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B37E-4E1F-4897-B43C-6163A2E7769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29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34BF4F-7611-43CE-B484-41B46A0DF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8D42184-685A-4261-B9B2-185FE12D2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B0F8A42-4D36-43D0-994D-E4954B4A7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003E-9ACA-4BC2-ADDF-66FBFB918357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FBDF963-C4E6-4E7B-8E57-4CC23EB2A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74BE3FB-838B-4F94-A576-F2E79C810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B37E-4E1F-4897-B43C-6163A2E7769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84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2D9683-DC8F-4ECD-A8BD-1A7D3EC5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8C8D9D6B-C7E3-4B6C-B9CF-B184CA75B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2688B25-FD7D-4B2E-AAE6-18F4BD7B1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003E-9ACA-4BC2-ADDF-66FBFB918357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A422516-9A11-4577-868F-79F75614A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55F4D73-B270-4E4D-8FC8-2194DD31B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B37E-4E1F-4897-B43C-6163A2E7769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91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51F4C4-F0B8-4C6E-A1A5-C7C59D04F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677536D-5D40-4EE2-9FFB-A1D43F1133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B8CE9A78-38E7-497D-8988-28B05A47F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DBDAA342-741C-4289-BB87-85CE3DF30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003E-9ACA-4BC2-ADDF-66FBFB918357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DE4949DE-DAD3-4051-B311-73394001C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892476A-2DAD-49F9-8510-3509BA427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B37E-4E1F-4897-B43C-6163A2E7769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4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D3C307-729B-4B82-958E-38AE160D3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433799B-F68B-433C-8466-EC61967F3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9E2280E8-815B-461F-B1F8-DD18A09F6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9A3828CD-E837-47BF-9801-8B0223D1CE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856FBCAD-2BB4-4C9B-AF5E-01B4878F5E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86D1DA9F-6F16-431E-89E4-C7A2CAB27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003E-9ACA-4BC2-ADDF-66FBFB918357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EDDE1A8C-E1BA-46F6-8B60-7D34A2707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F89EC014-5D6E-4E66-AA5D-EE490311C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B37E-4E1F-4897-B43C-6163A2E7769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38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372195-A5DE-4B89-9B86-03EE891E9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79AFAA30-5ABF-4370-B712-7BDBA8FFE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003E-9ACA-4BC2-ADDF-66FBFB918357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689C06CA-39FB-4972-82B2-37CC2D76E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C0BE3007-7C9E-484A-A737-D80605DFC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B37E-4E1F-4897-B43C-6163A2E7769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37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F0B194BD-3238-4127-86E7-8FCA315A4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003E-9ACA-4BC2-ADDF-66FBFB918357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D329D4AC-04CF-4F68-998B-BB6FFC8BB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91029894-6B87-4BD7-BD3C-88E262421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B37E-4E1F-4897-B43C-6163A2E7769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26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4B706E-623E-43D1-A062-7963ADA64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D148FBB-EEC5-4D33-98CA-74E47862C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557EDE2E-3CED-4D63-A8E9-2927C3E3F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FDF9E5CF-76C7-4E15-A29F-89D3500C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003E-9ACA-4BC2-ADDF-66FBFB918357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DF85B34-FD37-4D5D-9053-8B76C55A1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E0C88BB-988C-49D3-AE3A-73BCD12DC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B37E-4E1F-4897-B43C-6163A2E7769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21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F6B2BC-2CC7-4AED-BAE6-3760CBF70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A195A553-6C53-4788-93C4-50B9DD687B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BDAA3BFF-CEDE-48A8-B6B3-938EF24E7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8F739AD-F7D4-4561-A685-6893D710C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003E-9ACA-4BC2-ADDF-66FBFB918357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DE5FF5A-FA81-4507-A5AA-2505D0779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1C4F763-4339-4E92-8DB6-66F3940B7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B37E-4E1F-4897-B43C-6163A2E7769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22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CBFB2955-CD11-4BBA-A2CC-8EF600F58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D0DD2685-4F4A-435A-805D-EA9F6AF3E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9E448BD-5336-44AF-A003-7D01421CEF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4003E-9ACA-4BC2-ADDF-66FBFB918357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44EC24D-8A89-4EC6-B524-CEFCADE5FC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C6C79FD-D86B-46F3-A35D-C4AEF167EC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FB37E-4E1F-4897-B43C-6163A2E7769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547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47DB2836-E471-4D4E-9424-82D88ACC2F33}"/>
              </a:ext>
            </a:extLst>
          </p:cNvPr>
          <p:cNvSpPr/>
          <p:nvPr/>
        </p:nvSpPr>
        <p:spPr>
          <a:xfrm>
            <a:off x="696286" y="830510"/>
            <a:ext cx="218114" cy="2265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C2266CB5-F803-488E-BED8-796C4D17EA39}"/>
              </a:ext>
            </a:extLst>
          </p:cNvPr>
          <p:cNvSpPr txBox="1"/>
          <p:nvPr/>
        </p:nvSpPr>
        <p:spPr>
          <a:xfrm>
            <a:off x="1686186" y="759095"/>
            <a:ext cx="22230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Arrives at Home Page</a:t>
            </a:r>
          </a:p>
        </p:txBody>
      </p:sp>
      <p:cxnSp>
        <p:nvCxnSpPr>
          <p:cNvPr id="7" name="Lige pilforbindelse 6">
            <a:extLst>
              <a:ext uri="{FF2B5EF4-FFF2-40B4-BE49-F238E27FC236}">
                <a16:creationId xmlns:a16="http://schemas.microsoft.com/office/drawing/2014/main" id="{9E235BAA-979F-4F7E-9B91-1DA9A1BC1B00}"/>
              </a:ext>
            </a:extLst>
          </p:cNvPr>
          <p:cNvCxnSpPr>
            <a:stCxn id="4" idx="6"/>
            <a:endCxn id="5" idx="1"/>
          </p:cNvCxnSpPr>
          <p:nvPr/>
        </p:nvCxnSpPr>
        <p:spPr>
          <a:xfrm flipV="1">
            <a:off x="914400" y="943761"/>
            <a:ext cx="77178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felt 7">
            <a:extLst>
              <a:ext uri="{FF2B5EF4-FFF2-40B4-BE49-F238E27FC236}">
                <a16:creationId xmlns:a16="http://schemas.microsoft.com/office/drawing/2014/main" id="{78198DC9-873A-4A03-9FEC-2AD67C8BED41}"/>
              </a:ext>
            </a:extLst>
          </p:cNvPr>
          <p:cNvSpPr txBox="1"/>
          <p:nvPr/>
        </p:nvSpPr>
        <p:spPr>
          <a:xfrm>
            <a:off x="5982749" y="729625"/>
            <a:ext cx="16847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Calculates BMI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3B057705-C7F1-4A42-9D8A-3E973224E474}"/>
              </a:ext>
            </a:extLst>
          </p:cNvPr>
          <p:cNvSpPr/>
          <p:nvPr/>
        </p:nvSpPr>
        <p:spPr>
          <a:xfrm rot="2783596">
            <a:off x="4782197" y="772988"/>
            <a:ext cx="327624" cy="3235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kstfelt 9">
            <a:extLst>
              <a:ext uri="{FF2B5EF4-FFF2-40B4-BE49-F238E27FC236}">
                <a16:creationId xmlns:a16="http://schemas.microsoft.com/office/drawing/2014/main" id="{734CA9AF-696D-425F-9731-308D142961AA}"/>
              </a:ext>
            </a:extLst>
          </p:cNvPr>
          <p:cNvSpPr txBox="1"/>
          <p:nvPr/>
        </p:nvSpPr>
        <p:spPr>
          <a:xfrm>
            <a:off x="8418022" y="759095"/>
            <a:ext cx="22359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Arrives at Result Page</a:t>
            </a:r>
          </a:p>
        </p:txBody>
      </p:sp>
      <p:sp>
        <p:nvSpPr>
          <p:cNvPr id="12" name="Tekstfelt 11">
            <a:extLst>
              <a:ext uri="{FF2B5EF4-FFF2-40B4-BE49-F238E27FC236}">
                <a16:creationId xmlns:a16="http://schemas.microsoft.com/office/drawing/2014/main" id="{B761FA13-1A46-48E3-A713-D84B22F289F1}"/>
              </a:ext>
            </a:extLst>
          </p:cNvPr>
          <p:cNvSpPr txBox="1"/>
          <p:nvPr/>
        </p:nvSpPr>
        <p:spPr>
          <a:xfrm>
            <a:off x="3499303" y="1974154"/>
            <a:ext cx="109616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Logs onto account</a:t>
            </a:r>
          </a:p>
        </p:txBody>
      </p:sp>
      <p:sp>
        <p:nvSpPr>
          <p:cNvPr id="13" name="Tekstfelt 12">
            <a:extLst>
              <a:ext uri="{FF2B5EF4-FFF2-40B4-BE49-F238E27FC236}">
                <a16:creationId xmlns:a16="http://schemas.microsoft.com/office/drawing/2014/main" id="{D3FD4880-21DA-442A-A0E4-CC5B468AE85B}"/>
              </a:ext>
            </a:extLst>
          </p:cNvPr>
          <p:cNvSpPr txBox="1"/>
          <p:nvPr/>
        </p:nvSpPr>
        <p:spPr>
          <a:xfrm>
            <a:off x="5176118" y="1691670"/>
            <a:ext cx="109616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Creates account</a:t>
            </a:r>
          </a:p>
        </p:txBody>
      </p:sp>
      <p:cxnSp>
        <p:nvCxnSpPr>
          <p:cNvPr id="14" name="Lige pilforbindelse 13">
            <a:extLst>
              <a:ext uri="{FF2B5EF4-FFF2-40B4-BE49-F238E27FC236}">
                <a16:creationId xmlns:a16="http://schemas.microsoft.com/office/drawing/2014/main" id="{46F83C5C-8744-4CE1-B65E-E4542375435E}"/>
              </a:ext>
            </a:extLst>
          </p:cNvPr>
          <p:cNvCxnSpPr>
            <a:cxnSpLocks/>
          </p:cNvCxnSpPr>
          <p:nvPr/>
        </p:nvCxnSpPr>
        <p:spPr>
          <a:xfrm flipV="1">
            <a:off x="3909269" y="934745"/>
            <a:ext cx="806631" cy="9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>
            <a:extLst>
              <a:ext uri="{FF2B5EF4-FFF2-40B4-BE49-F238E27FC236}">
                <a16:creationId xmlns:a16="http://schemas.microsoft.com/office/drawing/2014/main" id="{B5443B1B-1E27-492E-824B-DD8021F43749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3459860" y="1046310"/>
            <a:ext cx="1369022" cy="5049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ge pilforbindelse 17">
            <a:extLst>
              <a:ext uri="{FF2B5EF4-FFF2-40B4-BE49-F238E27FC236}">
                <a16:creationId xmlns:a16="http://schemas.microsoft.com/office/drawing/2014/main" id="{FBFB3A8E-AD56-4D27-9375-A4D18F070299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5058991" y="1053360"/>
            <a:ext cx="752756" cy="6342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Lige pilforbindelse 19">
            <a:extLst>
              <a:ext uri="{FF2B5EF4-FFF2-40B4-BE49-F238E27FC236}">
                <a16:creationId xmlns:a16="http://schemas.microsoft.com/office/drawing/2014/main" id="{CDDEE406-BC76-41F8-947F-75945A61DE16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5176118" y="914291"/>
            <a:ext cx="806631" cy="204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Lige pilforbindelse 21">
            <a:extLst>
              <a:ext uri="{FF2B5EF4-FFF2-40B4-BE49-F238E27FC236}">
                <a16:creationId xmlns:a16="http://schemas.microsoft.com/office/drawing/2014/main" id="{86F61535-912D-40E7-8749-45AF25F03B09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7667539" y="934747"/>
            <a:ext cx="750483" cy="90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kstfelt 25">
            <a:extLst>
              <a:ext uri="{FF2B5EF4-FFF2-40B4-BE49-F238E27FC236}">
                <a16:creationId xmlns:a16="http://schemas.microsoft.com/office/drawing/2014/main" id="{BAE9FBD5-F613-435E-8407-8BDDBFD449C8}"/>
              </a:ext>
            </a:extLst>
          </p:cNvPr>
          <p:cNvSpPr txBox="1"/>
          <p:nvPr/>
        </p:nvSpPr>
        <p:spPr>
          <a:xfrm>
            <a:off x="4263538" y="2716578"/>
            <a:ext cx="12981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Profile Page</a:t>
            </a:r>
          </a:p>
        </p:txBody>
      </p:sp>
      <p:cxnSp>
        <p:nvCxnSpPr>
          <p:cNvPr id="27" name="Lige pilforbindelse 26">
            <a:extLst>
              <a:ext uri="{FF2B5EF4-FFF2-40B4-BE49-F238E27FC236}">
                <a16:creationId xmlns:a16="http://schemas.microsoft.com/office/drawing/2014/main" id="{72139F3D-DE45-41D0-9A79-401C45EB566C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3704267" y="2609759"/>
            <a:ext cx="559271" cy="2914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Lige pilforbindelse 28">
            <a:extLst>
              <a:ext uri="{FF2B5EF4-FFF2-40B4-BE49-F238E27FC236}">
                <a16:creationId xmlns:a16="http://schemas.microsoft.com/office/drawing/2014/main" id="{6C67E0FF-4160-40FC-A2B3-6491C0590D1B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4971833" y="2338001"/>
            <a:ext cx="752366" cy="376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ktangel 30">
            <a:extLst>
              <a:ext uri="{FF2B5EF4-FFF2-40B4-BE49-F238E27FC236}">
                <a16:creationId xmlns:a16="http://schemas.microsoft.com/office/drawing/2014/main" id="{2C2DD65A-E420-4F9F-98D7-B77A1E972899}"/>
              </a:ext>
            </a:extLst>
          </p:cNvPr>
          <p:cNvSpPr/>
          <p:nvPr/>
        </p:nvSpPr>
        <p:spPr>
          <a:xfrm rot="2783596">
            <a:off x="4748796" y="3431751"/>
            <a:ext cx="327624" cy="3235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kstfelt 31">
            <a:extLst>
              <a:ext uri="{FF2B5EF4-FFF2-40B4-BE49-F238E27FC236}">
                <a16:creationId xmlns:a16="http://schemas.microsoft.com/office/drawing/2014/main" id="{54BED49B-6712-4C5C-AEA6-FB9ADA8ECB11}"/>
              </a:ext>
            </a:extLst>
          </p:cNvPr>
          <p:cNvSpPr txBox="1"/>
          <p:nvPr/>
        </p:nvSpPr>
        <p:spPr>
          <a:xfrm>
            <a:off x="4165399" y="324681"/>
            <a:ext cx="1706895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/>
              <a:t>Navigation choices:</a:t>
            </a:r>
          </a:p>
        </p:txBody>
      </p:sp>
      <p:sp>
        <p:nvSpPr>
          <p:cNvPr id="33" name="Tekstfelt 32">
            <a:extLst>
              <a:ext uri="{FF2B5EF4-FFF2-40B4-BE49-F238E27FC236}">
                <a16:creationId xmlns:a16="http://schemas.microsoft.com/office/drawing/2014/main" id="{D2F69B29-B2D3-49F1-86AE-BA7641D29E8F}"/>
              </a:ext>
            </a:extLst>
          </p:cNvPr>
          <p:cNvSpPr txBox="1"/>
          <p:nvPr/>
        </p:nvSpPr>
        <p:spPr>
          <a:xfrm>
            <a:off x="5031352" y="3173826"/>
            <a:ext cx="1096161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/>
              <a:t>Employee?</a:t>
            </a:r>
          </a:p>
        </p:txBody>
      </p:sp>
      <p:cxnSp>
        <p:nvCxnSpPr>
          <p:cNvPr id="34" name="Lige pilforbindelse 33">
            <a:extLst>
              <a:ext uri="{FF2B5EF4-FFF2-40B4-BE49-F238E27FC236}">
                <a16:creationId xmlns:a16="http://schemas.microsoft.com/office/drawing/2014/main" id="{5F20F0EC-169C-4C32-B82E-31757DE72419}"/>
              </a:ext>
            </a:extLst>
          </p:cNvPr>
          <p:cNvCxnSpPr>
            <a:cxnSpLocks/>
          </p:cNvCxnSpPr>
          <p:nvPr/>
        </p:nvCxnSpPr>
        <p:spPr>
          <a:xfrm flipH="1">
            <a:off x="4912607" y="3085908"/>
            <a:ext cx="28116" cy="2810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kstfelt 35">
            <a:extLst>
              <a:ext uri="{FF2B5EF4-FFF2-40B4-BE49-F238E27FC236}">
                <a16:creationId xmlns:a16="http://schemas.microsoft.com/office/drawing/2014/main" id="{34117F24-A53B-4B2E-BE83-659B03525C29}"/>
              </a:ext>
            </a:extLst>
          </p:cNvPr>
          <p:cNvSpPr txBox="1"/>
          <p:nvPr/>
        </p:nvSpPr>
        <p:spPr>
          <a:xfrm>
            <a:off x="8115483" y="2162578"/>
            <a:ext cx="129813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Saves result as Guest</a:t>
            </a:r>
          </a:p>
        </p:txBody>
      </p:sp>
      <p:sp>
        <p:nvSpPr>
          <p:cNvPr id="37" name="Tekstfelt 36">
            <a:extLst>
              <a:ext uri="{FF2B5EF4-FFF2-40B4-BE49-F238E27FC236}">
                <a16:creationId xmlns:a16="http://schemas.microsoft.com/office/drawing/2014/main" id="{A0244F36-AF34-4160-9DDE-FCD12E9545A8}"/>
              </a:ext>
            </a:extLst>
          </p:cNvPr>
          <p:cNvSpPr txBox="1"/>
          <p:nvPr/>
        </p:nvSpPr>
        <p:spPr>
          <a:xfrm>
            <a:off x="9861791" y="2162578"/>
            <a:ext cx="129813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Saves result to Profile</a:t>
            </a:r>
          </a:p>
        </p:txBody>
      </p:sp>
      <p:sp>
        <p:nvSpPr>
          <p:cNvPr id="38" name="Rektangel 37">
            <a:extLst>
              <a:ext uri="{FF2B5EF4-FFF2-40B4-BE49-F238E27FC236}">
                <a16:creationId xmlns:a16="http://schemas.microsoft.com/office/drawing/2014/main" id="{3A685008-2414-45A6-8A77-7652D0ACC659}"/>
              </a:ext>
            </a:extLst>
          </p:cNvPr>
          <p:cNvSpPr/>
          <p:nvPr/>
        </p:nvSpPr>
        <p:spPr>
          <a:xfrm rot="2783596">
            <a:off x="9446793" y="1483745"/>
            <a:ext cx="327624" cy="3235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kstfelt 38">
            <a:extLst>
              <a:ext uri="{FF2B5EF4-FFF2-40B4-BE49-F238E27FC236}">
                <a16:creationId xmlns:a16="http://schemas.microsoft.com/office/drawing/2014/main" id="{49AC5EF5-90F8-4975-8AAB-5FA175714C2E}"/>
              </a:ext>
            </a:extLst>
          </p:cNvPr>
          <p:cNvSpPr txBox="1"/>
          <p:nvPr/>
        </p:nvSpPr>
        <p:spPr>
          <a:xfrm>
            <a:off x="9727732" y="1164925"/>
            <a:ext cx="1096161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/>
              <a:t>Logged in?</a:t>
            </a:r>
          </a:p>
        </p:txBody>
      </p:sp>
      <p:cxnSp>
        <p:nvCxnSpPr>
          <p:cNvPr id="40" name="Lige pilforbindelse 39">
            <a:extLst>
              <a:ext uri="{FF2B5EF4-FFF2-40B4-BE49-F238E27FC236}">
                <a16:creationId xmlns:a16="http://schemas.microsoft.com/office/drawing/2014/main" id="{F4A33FDD-E5E0-4D49-A81A-838E128B1C06}"/>
              </a:ext>
            </a:extLst>
          </p:cNvPr>
          <p:cNvCxnSpPr>
            <a:cxnSpLocks/>
          </p:cNvCxnSpPr>
          <p:nvPr/>
        </p:nvCxnSpPr>
        <p:spPr>
          <a:xfrm>
            <a:off x="9596644" y="1134233"/>
            <a:ext cx="13961" cy="2810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Lige pilforbindelse 41">
            <a:extLst>
              <a:ext uri="{FF2B5EF4-FFF2-40B4-BE49-F238E27FC236}">
                <a16:creationId xmlns:a16="http://schemas.microsoft.com/office/drawing/2014/main" id="{98AF602F-2C43-4FE7-9710-5FD78ACD6E38}"/>
              </a:ext>
            </a:extLst>
          </p:cNvPr>
          <p:cNvCxnSpPr>
            <a:cxnSpLocks/>
          </p:cNvCxnSpPr>
          <p:nvPr/>
        </p:nvCxnSpPr>
        <p:spPr>
          <a:xfrm flipH="1">
            <a:off x="8764154" y="1785674"/>
            <a:ext cx="752366" cy="376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Lige pilforbindelse 42">
            <a:extLst>
              <a:ext uri="{FF2B5EF4-FFF2-40B4-BE49-F238E27FC236}">
                <a16:creationId xmlns:a16="http://schemas.microsoft.com/office/drawing/2014/main" id="{E8F79641-2DC3-421F-AB68-BC681C169BAC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9761470" y="1714101"/>
            <a:ext cx="749391" cy="4484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kstfelt 44">
            <a:extLst>
              <a:ext uri="{FF2B5EF4-FFF2-40B4-BE49-F238E27FC236}">
                <a16:creationId xmlns:a16="http://schemas.microsoft.com/office/drawing/2014/main" id="{7D463232-5C5E-44C0-A03E-D18FDBB1404C}"/>
              </a:ext>
            </a:extLst>
          </p:cNvPr>
          <p:cNvSpPr txBox="1"/>
          <p:nvPr/>
        </p:nvSpPr>
        <p:spPr>
          <a:xfrm>
            <a:off x="10113407" y="1712773"/>
            <a:ext cx="460219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/>
              <a:t>Yes</a:t>
            </a:r>
          </a:p>
        </p:txBody>
      </p:sp>
      <p:sp>
        <p:nvSpPr>
          <p:cNvPr id="46" name="Tekstfelt 45">
            <a:extLst>
              <a:ext uri="{FF2B5EF4-FFF2-40B4-BE49-F238E27FC236}">
                <a16:creationId xmlns:a16="http://schemas.microsoft.com/office/drawing/2014/main" id="{AD5427CA-D689-4283-BF28-D01632AAFBC3}"/>
              </a:ext>
            </a:extLst>
          </p:cNvPr>
          <p:cNvSpPr txBox="1"/>
          <p:nvPr/>
        </p:nvSpPr>
        <p:spPr>
          <a:xfrm>
            <a:off x="8764154" y="1707178"/>
            <a:ext cx="460219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/>
              <a:t>No</a:t>
            </a:r>
          </a:p>
        </p:txBody>
      </p:sp>
      <p:sp>
        <p:nvSpPr>
          <p:cNvPr id="48" name="Tekstfelt 47">
            <a:extLst>
              <a:ext uri="{FF2B5EF4-FFF2-40B4-BE49-F238E27FC236}">
                <a16:creationId xmlns:a16="http://schemas.microsoft.com/office/drawing/2014/main" id="{B81B0568-6753-4A4F-9868-E367784AC106}"/>
              </a:ext>
            </a:extLst>
          </p:cNvPr>
          <p:cNvSpPr txBox="1"/>
          <p:nvPr/>
        </p:nvSpPr>
        <p:spPr>
          <a:xfrm>
            <a:off x="5233897" y="4694696"/>
            <a:ext cx="129813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View my BMI Entries</a:t>
            </a:r>
          </a:p>
        </p:txBody>
      </p:sp>
      <p:sp>
        <p:nvSpPr>
          <p:cNvPr id="49" name="Tekstfelt 48">
            <a:extLst>
              <a:ext uri="{FF2B5EF4-FFF2-40B4-BE49-F238E27FC236}">
                <a16:creationId xmlns:a16="http://schemas.microsoft.com/office/drawing/2014/main" id="{37CB4F6E-DCAC-4EC6-895A-F807E9D6A4EA}"/>
              </a:ext>
            </a:extLst>
          </p:cNvPr>
          <p:cNvSpPr txBox="1"/>
          <p:nvPr/>
        </p:nvSpPr>
        <p:spPr>
          <a:xfrm>
            <a:off x="7928465" y="4013968"/>
            <a:ext cx="12831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Returns to Home Page</a:t>
            </a:r>
          </a:p>
        </p:txBody>
      </p:sp>
      <p:sp>
        <p:nvSpPr>
          <p:cNvPr id="50" name="Rektangel 49">
            <a:extLst>
              <a:ext uri="{FF2B5EF4-FFF2-40B4-BE49-F238E27FC236}">
                <a16:creationId xmlns:a16="http://schemas.microsoft.com/office/drawing/2014/main" id="{3A468AB6-A037-4FAD-9C93-718D808F7A26}"/>
              </a:ext>
            </a:extLst>
          </p:cNvPr>
          <p:cNvSpPr/>
          <p:nvPr/>
        </p:nvSpPr>
        <p:spPr>
          <a:xfrm rot="2783596">
            <a:off x="9469138" y="3349319"/>
            <a:ext cx="327624" cy="3235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kstfelt 50">
            <a:extLst>
              <a:ext uri="{FF2B5EF4-FFF2-40B4-BE49-F238E27FC236}">
                <a16:creationId xmlns:a16="http://schemas.microsoft.com/office/drawing/2014/main" id="{9875CE6B-EA7C-4F9A-AA25-4C2803FB7F0B}"/>
              </a:ext>
            </a:extLst>
          </p:cNvPr>
          <p:cNvSpPr txBox="1"/>
          <p:nvPr/>
        </p:nvSpPr>
        <p:spPr>
          <a:xfrm>
            <a:off x="10018164" y="3039510"/>
            <a:ext cx="1096161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/>
              <a:t>Leaves website?</a:t>
            </a:r>
          </a:p>
        </p:txBody>
      </p:sp>
      <p:cxnSp>
        <p:nvCxnSpPr>
          <p:cNvPr id="52" name="Lige pilforbindelse 51">
            <a:extLst>
              <a:ext uri="{FF2B5EF4-FFF2-40B4-BE49-F238E27FC236}">
                <a16:creationId xmlns:a16="http://schemas.microsoft.com/office/drawing/2014/main" id="{D82DB5A1-6410-4338-8DAD-03350303B052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9750077" y="2801550"/>
            <a:ext cx="636414" cy="5979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Lige pilforbindelse 53">
            <a:extLst>
              <a:ext uri="{FF2B5EF4-FFF2-40B4-BE49-F238E27FC236}">
                <a16:creationId xmlns:a16="http://schemas.microsoft.com/office/drawing/2014/main" id="{BD67AD80-5FE2-4BEC-A389-8E5233706A67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8619567" y="2811416"/>
            <a:ext cx="900401" cy="581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Lige pilforbindelse 56">
            <a:extLst>
              <a:ext uri="{FF2B5EF4-FFF2-40B4-BE49-F238E27FC236}">
                <a16:creationId xmlns:a16="http://schemas.microsoft.com/office/drawing/2014/main" id="{E1A0DD5A-7FAD-44BE-A310-0E71CD764DC8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8570055" y="3599800"/>
            <a:ext cx="909678" cy="414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Ellipse 58">
            <a:extLst>
              <a:ext uri="{FF2B5EF4-FFF2-40B4-BE49-F238E27FC236}">
                <a16:creationId xmlns:a16="http://schemas.microsoft.com/office/drawing/2014/main" id="{A72A0F34-D534-4445-9549-FAC23F40C96E}"/>
              </a:ext>
            </a:extLst>
          </p:cNvPr>
          <p:cNvSpPr/>
          <p:nvPr/>
        </p:nvSpPr>
        <p:spPr>
          <a:xfrm>
            <a:off x="10879257" y="5682222"/>
            <a:ext cx="218114" cy="2265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87D85341-8997-497C-9488-2F7D83CAE31C}"/>
              </a:ext>
            </a:extLst>
          </p:cNvPr>
          <p:cNvSpPr/>
          <p:nvPr/>
        </p:nvSpPr>
        <p:spPr>
          <a:xfrm>
            <a:off x="10735358" y="5561900"/>
            <a:ext cx="505913" cy="4671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Lige pilforbindelse 60">
            <a:extLst>
              <a:ext uri="{FF2B5EF4-FFF2-40B4-BE49-F238E27FC236}">
                <a16:creationId xmlns:a16="http://schemas.microsoft.com/office/drawing/2014/main" id="{D93C488C-4D65-43C5-B3DE-DBBDD478A757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9761737" y="3630112"/>
            <a:ext cx="1226578" cy="1931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kstfelt 62">
            <a:extLst>
              <a:ext uri="{FF2B5EF4-FFF2-40B4-BE49-F238E27FC236}">
                <a16:creationId xmlns:a16="http://schemas.microsoft.com/office/drawing/2014/main" id="{662948E3-137A-448D-BD4B-AE8DB2198624}"/>
              </a:ext>
            </a:extLst>
          </p:cNvPr>
          <p:cNvSpPr txBox="1"/>
          <p:nvPr/>
        </p:nvSpPr>
        <p:spPr>
          <a:xfrm>
            <a:off x="10419038" y="4304412"/>
            <a:ext cx="460219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/>
              <a:t>Yes</a:t>
            </a:r>
          </a:p>
        </p:txBody>
      </p:sp>
      <p:sp>
        <p:nvSpPr>
          <p:cNvPr id="64" name="Tekstfelt 63">
            <a:extLst>
              <a:ext uri="{FF2B5EF4-FFF2-40B4-BE49-F238E27FC236}">
                <a16:creationId xmlns:a16="http://schemas.microsoft.com/office/drawing/2014/main" id="{FF4E9114-3C03-4DD9-9EB2-45DA8B55816D}"/>
              </a:ext>
            </a:extLst>
          </p:cNvPr>
          <p:cNvSpPr txBox="1"/>
          <p:nvPr/>
        </p:nvSpPr>
        <p:spPr>
          <a:xfrm>
            <a:off x="8689666" y="3523475"/>
            <a:ext cx="460219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/>
              <a:t>No</a:t>
            </a:r>
          </a:p>
        </p:txBody>
      </p:sp>
      <p:sp>
        <p:nvSpPr>
          <p:cNvPr id="65" name="Tekstfelt 64">
            <a:extLst>
              <a:ext uri="{FF2B5EF4-FFF2-40B4-BE49-F238E27FC236}">
                <a16:creationId xmlns:a16="http://schemas.microsoft.com/office/drawing/2014/main" id="{6336FBFB-6108-49D0-BB17-BC3A94497E68}"/>
              </a:ext>
            </a:extLst>
          </p:cNvPr>
          <p:cNvSpPr txBox="1"/>
          <p:nvPr/>
        </p:nvSpPr>
        <p:spPr>
          <a:xfrm>
            <a:off x="5105504" y="3652883"/>
            <a:ext cx="460219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/>
              <a:t>No</a:t>
            </a:r>
          </a:p>
        </p:txBody>
      </p:sp>
      <p:sp>
        <p:nvSpPr>
          <p:cNvPr id="66" name="Tekstfelt 65">
            <a:extLst>
              <a:ext uri="{FF2B5EF4-FFF2-40B4-BE49-F238E27FC236}">
                <a16:creationId xmlns:a16="http://schemas.microsoft.com/office/drawing/2014/main" id="{8C33FE21-99ED-42B1-ADA7-A56FB8FC67A1}"/>
              </a:ext>
            </a:extLst>
          </p:cNvPr>
          <p:cNvSpPr txBox="1"/>
          <p:nvPr/>
        </p:nvSpPr>
        <p:spPr>
          <a:xfrm>
            <a:off x="4081278" y="3570658"/>
            <a:ext cx="460219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/>
              <a:t>Yes</a:t>
            </a:r>
          </a:p>
        </p:txBody>
      </p:sp>
      <p:sp>
        <p:nvSpPr>
          <p:cNvPr id="67" name="Tekstfelt 66">
            <a:extLst>
              <a:ext uri="{FF2B5EF4-FFF2-40B4-BE49-F238E27FC236}">
                <a16:creationId xmlns:a16="http://schemas.microsoft.com/office/drawing/2014/main" id="{DF30EEE0-3378-4EDC-92AF-B7B8F1D3A432}"/>
              </a:ext>
            </a:extLst>
          </p:cNvPr>
          <p:cNvSpPr txBox="1"/>
          <p:nvPr/>
        </p:nvSpPr>
        <p:spPr>
          <a:xfrm>
            <a:off x="2242928" y="2078000"/>
            <a:ext cx="109616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Goes to Profile</a:t>
            </a:r>
          </a:p>
        </p:txBody>
      </p:sp>
      <p:cxnSp>
        <p:nvCxnSpPr>
          <p:cNvPr id="69" name="Lige pilforbindelse 68">
            <a:extLst>
              <a:ext uri="{FF2B5EF4-FFF2-40B4-BE49-F238E27FC236}">
                <a16:creationId xmlns:a16="http://schemas.microsoft.com/office/drawing/2014/main" id="{98065D07-8BCA-4BED-A11A-75549E24777C}"/>
              </a:ext>
            </a:extLst>
          </p:cNvPr>
          <p:cNvCxnSpPr>
            <a:cxnSpLocks/>
          </p:cNvCxnSpPr>
          <p:nvPr/>
        </p:nvCxnSpPr>
        <p:spPr>
          <a:xfrm>
            <a:off x="2724267" y="2724331"/>
            <a:ext cx="1539271" cy="3151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ktangel 70">
            <a:extLst>
              <a:ext uri="{FF2B5EF4-FFF2-40B4-BE49-F238E27FC236}">
                <a16:creationId xmlns:a16="http://schemas.microsoft.com/office/drawing/2014/main" id="{60130A1A-07BF-4CEA-B4D8-F678AB82CCC8}"/>
              </a:ext>
            </a:extLst>
          </p:cNvPr>
          <p:cNvSpPr/>
          <p:nvPr/>
        </p:nvSpPr>
        <p:spPr>
          <a:xfrm rot="2783596">
            <a:off x="3099982" y="1389532"/>
            <a:ext cx="327624" cy="3235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Lige pilforbindelse 72">
            <a:extLst>
              <a:ext uri="{FF2B5EF4-FFF2-40B4-BE49-F238E27FC236}">
                <a16:creationId xmlns:a16="http://schemas.microsoft.com/office/drawing/2014/main" id="{F5F57907-6699-4E29-9FFC-FE41DC852E70}"/>
              </a:ext>
            </a:extLst>
          </p:cNvPr>
          <p:cNvCxnSpPr>
            <a:cxnSpLocks/>
          </p:cNvCxnSpPr>
          <p:nvPr/>
        </p:nvCxnSpPr>
        <p:spPr>
          <a:xfrm>
            <a:off x="3370390" y="1653836"/>
            <a:ext cx="538879" cy="3202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Lige pilforbindelse 74">
            <a:extLst>
              <a:ext uri="{FF2B5EF4-FFF2-40B4-BE49-F238E27FC236}">
                <a16:creationId xmlns:a16="http://schemas.microsoft.com/office/drawing/2014/main" id="{10399B76-257B-4B11-ABBD-187C711ED2C0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2791009" y="1612944"/>
            <a:ext cx="296302" cy="465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kstfelt 76">
            <a:extLst>
              <a:ext uri="{FF2B5EF4-FFF2-40B4-BE49-F238E27FC236}">
                <a16:creationId xmlns:a16="http://schemas.microsoft.com/office/drawing/2014/main" id="{919FE31D-9845-43FF-92AE-00B48BE03581}"/>
              </a:ext>
            </a:extLst>
          </p:cNvPr>
          <p:cNvSpPr txBox="1"/>
          <p:nvPr/>
        </p:nvSpPr>
        <p:spPr>
          <a:xfrm>
            <a:off x="3361188" y="1175679"/>
            <a:ext cx="1096161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/>
              <a:t>Logged in?</a:t>
            </a:r>
          </a:p>
        </p:txBody>
      </p:sp>
      <p:sp>
        <p:nvSpPr>
          <p:cNvPr id="78" name="Tekstfelt 77">
            <a:extLst>
              <a:ext uri="{FF2B5EF4-FFF2-40B4-BE49-F238E27FC236}">
                <a16:creationId xmlns:a16="http://schemas.microsoft.com/office/drawing/2014/main" id="{6CD079C6-46B1-45C9-88BE-F55121D01C90}"/>
              </a:ext>
            </a:extLst>
          </p:cNvPr>
          <p:cNvSpPr txBox="1"/>
          <p:nvPr/>
        </p:nvSpPr>
        <p:spPr>
          <a:xfrm>
            <a:off x="3735982" y="1599066"/>
            <a:ext cx="460219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/>
              <a:t>No</a:t>
            </a:r>
          </a:p>
        </p:txBody>
      </p:sp>
      <p:sp>
        <p:nvSpPr>
          <p:cNvPr id="79" name="Tekstfelt 78">
            <a:extLst>
              <a:ext uri="{FF2B5EF4-FFF2-40B4-BE49-F238E27FC236}">
                <a16:creationId xmlns:a16="http://schemas.microsoft.com/office/drawing/2014/main" id="{5EED86D3-6BFB-4F5D-8A6C-B43D637ED1F4}"/>
              </a:ext>
            </a:extLst>
          </p:cNvPr>
          <p:cNvSpPr txBox="1"/>
          <p:nvPr/>
        </p:nvSpPr>
        <p:spPr>
          <a:xfrm>
            <a:off x="2548172" y="1604449"/>
            <a:ext cx="460219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/>
              <a:t>Yes</a:t>
            </a:r>
          </a:p>
        </p:txBody>
      </p:sp>
      <p:cxnSp>
        <p:nvCxnSpPr>
          <p:cNvPr id="80" name="Lige pilforbindelse 79">
            <a:extLst>
              <a:ext uri="{FF2B5EF4-FFF2-40B4-BE49-F238E27FC236}">
                <a16:creationId xmlns:a16="http://schemas.microsoft.com/office/drawing/2014/main" id="{787A3744-68E3-4966-A562-647DBDA0F57B}"/>
              </a:ext>
            </a:extLst>
          </p:cNvPr>
          <p:cNvCxnSpPr>
            <a:cxnSpLocks/>
          </p:cNvCxnSpPr>
          <p:nvPr/>
        </p:nvCxnSpPr>
        <p:spPr>
          <a:xfrm>
            <a:off x="5020162" y="3734710"/>
            <a:ext cx="404559" cy="3663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ktangel 83">
            <a:extLst>
              <a:ext uri="{FF2B5EF4-FFF2-40B4-BE49-F238E27FC236}">
                <a16:creationId xmlns:a16="http://schemas.microsoft.com/office/drawing/2014/main" id="{E030EBB5-E99F-4F04-9761-734B6263EE51}"/>
              </a:ext>
            </a:extLst>
          </p:cNvPr>
          <p:cNvSpPr/>
          <p:nvPr/>
        </p:nvSpPr>
        <p:spPr>
          <a:xfrm rot="2783596">
            <a:off x="5354519" y="4059229"/>
            <a:ext cx="327624" cy="3235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kstfelt 84">
            <a:extLst>
              <a:ext uri="{FF2B5EF4-FFF2-40B4-BE49-F238E27FC236}">
                <a16:creationId xmlns:a16="http://schemas.microsoft.com/office/drawing/2014/main" id="{FB0F1FCC-9E6B-4B70-A89C-B5BBF710211F}"/>
              </a:ext>
            </a:extLst>
          </p:cNvPr>
          <p:cNvSpPr txBox="1"/>
          <p:nvPr/>
        </p:nvSpPr>
        <p:spPr>
          <a:xfrm>
            <a:off x="5882967" y="3778818"/>
            <a:ext cx="1043920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/>
              <a:t>Navigation choices</a:t>
            </a:r>
          </a:p>
        </p:txBody>
      </p:sp>
      <p:cxnSp>
        <p:nvCxnSpPr>
          <p:cNvPr id="86" name="Lige pilforbindelse 85">
            <a:extLst>
              <a:ext uri="{FF2B5EF4-FFF2-40B4-BE49-F238E27FC236}">
                <a16:creationId xmlns:a16="http://schemas.microsoft.com/office/drawing/2014/main" id="{379EFBBE-9EDD-4867-AE38-197BD8492D55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5656503" y="4332816"/>
            <a:ext cx="226464" cy="361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Lige pilforbindelse 86">
            <a:extLst>
              <a:ext uri="{FF2B5EF4-FFF2-40B4-BE49-F238E27FC236}">
                <a16:creationId xmlns:a16="http://schemas.microsoft.com/office/drawing/2014/main" id="{858DE6B2-84DF-44C7-B72E-3ED7DAC430A7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5714965" y="4292183"/>
            <a:ext cx="2213500" cy="449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ktangel 90">
            <a:extLst>
              <a:ext uri="{FF2B5EF4-FFF2-40B4-BE49-F238E27FC236}">
                <a16:creationId xmlns:a16="http://schemas.microsoft.com/office/drawing/2014/main" id="{1E093D0B-6C13-4C01-9C7A-1AEFC3502EB9}"/>
              </a:ext>
            </a:extLst>
          </p:cNvPr>
          <p:cNvSpPr/>
          <p:nvPr/>
        </p:nvSpPr>
        <p:spPr>
          <a:xfrm rot="2783596">
            <a:off x="3875369" y="3978437"/>
            <a:ext cx="327624" cy="3235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Lige pilforbindelse 91">
            <a:extLst>
              <a:ext uri="{FF2B5EF4-FFF2-40B4-BE49-F238E27FC236}">
                <a16:creationId xmlns:a16="http://schemas.microsoft.com/office/drawing/2014/main" id="{88DE9660-2AEE-42A4-8AD4-652A0093A834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6532036" y="4549858"/>
            <a:ext cx="1396429" cy="4680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Lige pilforbindelse 94">
            <a:extLst>
              <a:ext uri="{FF2B5EF4-FFF2-40B4-BE49-F238E27FC236}">
                <a16:creationId xmlns:a16="http://schemas.microsoft.com/office/drawing/2014/main" id="{D3239496-8DF9-4A2E-8D32-7C4D3789D07C}"/>
              </a:ext>
            </a:extLst>
          </p:cNvPr>
          <p:cNvCxnSpPr>
            <a:cxnSpLocks/>
            <a:stCxn id="31" idx="2"/>
            <a:endCxn id="91" idx="0"/>
          </p:cNvCxnSpPr>
          <p:nvPr/>
        </p:nvCxnSpPr>
        <p:spPr>
          <a:xfrm flipH="1">
            <a:off x="4156308" y="3705073"/>
            <a:ext cx="639173" cy="3235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kstfelt 97">
            <a:extLst>
              <a:ext uri="{FF2B5EF4-FFF2-40B4-BE49-F238E27FC236}">
                <a16:creationId xmlns:a16="http://schemas.microsoft.com/office/drawing/2014/main" id="{C30FB89D-9462-4737-A13F-502001E345DC}"/>
              </a:ext>
            </a:extLst>
          </p:cNvPr>
          <p:cNvSpPr txBox="1"/>
          <p:nvPr/>
        </p:nvSpPr>
        <p:spPr>
          <a:xfrm>
            <a:off x="3286688" y="4783860"/>
            <a:ext cx="129813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View all BMI Entries</a:t>
            </a:r>
          </a:p>
        </p:txBody>
      </p:sp>
      <p:sp>
        <p:nvSpPr>
          <p:cNvPr id="103" name="Tekstfelt 102">
            <a:extLst>
              <a:ext uri="{FF2B5EF4-FFF2-40B4-BE49-F238E27FC236}">
                <a16:creationId xmlns:a16="http://schemas.microsoft.com/office/drawing/2014/main" id="{ACC909D3-E097-4BE0-B230-C5F5A1A835BD}"/>
              </a:ext>
            </a:extLst>
          </p:cNvPr>
          <p:cNvSpPr txBox="1"/>
          <p:nvPr/>
        </p:nvSpPr>
        <p:spPr>
          <a:xfrm>
            <a:off x="1499588" y="4471623"/>
            <a:ext cx="129813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View all Sport-types</a:t>
            </a:r>
          </a:p>
        </p:txBody>
      </p:sp>
      <p:cxnSp>
        <p:nvCxnSpPr>
          <p:cNvPr id="105" name="Lige forbindelse 104">
            <a:extLst>
              <a:ext uri="{FF2B5EF4-FFF2-40B4-BE49-F238E27FC236}">
                <a16:creationId xmlns:a16="http://schemas.microsoft.com/office/drawing/2014/main" id="{A48E579A-17E3-4C70-B42C-0B2AA96FE051}"/>
              </a:ext>
            </a:extLst>
          </p:cNvPr>
          <p:cNvCxnSpPr>
            <a:stCxn id="91" idx="3"/>
          </p:cNvCxnSpPr>
          <p:nvPr/>
        </p:nvCxnSpPr>
        <p:spPr>
          <a:xfrm>
            <a:off x="4152163" y="4258809"/>
            <a:ext cx="714668" cy="435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Lige forbindelse 105">
            <a:extLst>
              <a:ext uri="{FF2B5EF4-FFF2-40B4-BE49-F238E27FC236}">
                <a16:creationId xmlns:a16="http://schemas.microsoft.com/office/drawing/2014/main" id="{AF5449A2-B511-41AA-8E05-EEA93667304F}"/>
              </a:ext>
            </a:extLst>
          </p:cNvPr>
          <p:cNvCxnSpPr>
            <a:cxnSpLocks/>
          </p:cNvCxnSpPr>
          <p:nvPr/>
        </p:nvCxnSpPr>
        <p:spPr>
          <a:xfrm>
            <a:off x="4866831" y="4694696"/>
            <a:ext cx="340880" cy="13343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Lige pilforbindelse 112">
            <a:extLst>
              <a:ext uri="{FF2B5EF4-FFF2-40B4-BE49-F238E27FC236}">
                <a16:creationId xmlns:a16="http://schemas.microsoft.com/office/drawing/2014/main" id="{88D47869-A9B7-4CC3-86B9-7F51A1E7FBF4}"/>
              </a:ext>
            </a:extLst>
          </p:cNvPr>
          <p:cNvCxnSpPr>
            <a:cxnSpLocks/>
          </p:cNvCxnSpPr>
          <p:nvPr/>
        </p:nvCxnSpPr>
        <p:spPr>
          <a:xfrm flipV="1">
            <a:off x="5207711" y="4660299"/>
            <a:ext cx="2907772" cy="1376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kstfelt 114">
            <a:extLst>
              <a:ext uri="{FF2B5EF4-FFF2-40B4-BE49-F238E27FC236}">
                <a16:creationId xmlns:a16="http://schemas.microsoft.com/office/drawing/2014/main" id="{A5177A38-7C19-4D18-A4AA-22BEC4A3553C}"/>
              </a:ext>
            </a:extLst>
          </p:cNvPr>
          <p:cNvSpPr txBox="1"/>
          <p:nvPr/>
        </p:nvSpPr>
        <p:spPr>
          <a:xfrm>
            <a:off x="1434572" y="5377234"/>
            <a:ext cx="142817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Edit / Delete</a:t>
            </a:r>
          </a:p>
        </p:txBody>
      </p:sp>
      <p:cxnSp>
        <p:nvCxnSpPr>
          <p:cNvPr id="116" name="Lige pilforbindelse 115">
            <a:extLst>
              <a:ext uri="{FF2B5EF4-FFF2-40B4-BE49-F238E27FC236}">
                <a16:creationId xmlns:a16="http://schemas.microsoft.com/office/drawing/2014/main" id="{C9D378C9-ED42-42E1-ADBC-58ACD4FA297B}"/>
              </a:ext>
            </a:extLst>
          </p:cNvPr>
          <p:cNvCxnSpPr>
            <a:cxnSpLocks/>
            <a:stCxn id="103" idx="2"/>
            <a:endCxn id="115" idx="0"/>
          </p:cNvCxnSpPr>
          <p:nvPr/>
        </p:nvCxnSpPr>
        <p:spPr>
          <a:xfrm flipH="1">
            <a:off x="2148657" y="5117954"/>
            <a:ext cx="1" cy="259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Lige pilforbindelse 119">
            <a:extLst>
              <a:ext uri="{FF2B5EF4-FFF2-40B4-BE49-F238E27FC236}">
                <a16:creationId xmlns:a16="http://schemas.microsoft.com/office/drawing/2014/main" id="{499D8ADC-DCB1-4DC0-AE24-B97CBE015DE0}"/>
              </a:ext>
            </a:extLst>
          </p:cNvPr>
          <p:cNvCxnSpPr>
            <a:cxnSpLocks/>
          </p:cNvCxnSpPr>
          <p:nvPr/>
        </p:nvCxnSpPr>
        <p:spPr>
          <a:xfrm flipH="1">
            <a:off x="2786330" y="4190200"/>
            <a:ext cx="1087880" cy="455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Lige pilforbindelse 122">
            <a:extLst>
              <a:ext uri="{FF2B5EF4-FFF2-40B4-BE49-F238E27FC236}">
                <a16:creationId xmlns:a16="http://schemas.microsoft.com/office/drawing/2014/main" id="{2DDD7424-EC8E-41AE-BB4B-6652E931BDBB}"/>
              </a:ext>
            </a:extLst>
          </p:cNvPr>
          <p:cNvCxnSpPr>
            <a:cxnSpLocks/>
            <a:endCxn id="98" idx="0"/>
          </p:cNvCxnSpPr>
          <p:nvPr/>
        </p:nvCxnSpPr>
        <p:spPr>
          <a:xfrm flipH="1">
            <a:off x="3935758" y="4347388"/>
            <a:ext cx="119812" cy="436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Lige forbindelse 128">
            <a:extLst>
              <a:ext uri="{FF2B5EF4-FFF2-40B4-BE49-F238E27FC236}">
                <a16:creationId xmlns:a16="http://schemas.microsoft.com/office/drawing/2014/main" id="{8FA10549-1679-4595-9EAB-7FD6648450D7}"/>
              </a:ext>
            </a:extLst>
          </p:cNvPr>
          <p:cNvCxnSpPr>
            <a:cxnSpLocks/>
          </p:cNvCxnSpPr>
          <p:nvPr/>
        </p:nvCxnSpPr>
        <p:spPr>
          <a:xfrm>
            <a:off x="3857731" y="5429030"/>
            <a:ext cx="1259467" cy="2531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Lige forbindelse 129">
            <a:extLst>
              <a:ext uri="{FF2B5EF4-FFF2-40B4-BE49-F238E27FC236}">
                <a16:creationId xmlns:a16="http://schemas.microsoft.com/office/drawing/2014/main" id="{2E4341A7-5D68-4394-B454-980DD6CF7DF7}"/>
              </a:ext>
            </a:extLst>
          </p:cNvPr>
          <p:cNvCxnSpPr>
            <a:cxnSpLocks/>
          </p:cNvCxnSpPr>
          <p:nvPr/>
        </p:nvCxnSpPr>
        <p:spPr>
          <a:xfrm>
            <a:off x="2862742" y="5689471"/>
            <a:ext cx="2313376" cy="1601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Lige forbindelse 135">
            <a:extLst>
              <a:ext uri="{FF2B5EF4-FFF2-40B4-BE49-F238E27FC236}">
                <a16:creationId xmlns:a16="http://schemas.microsoft.com/office/drawing/2014/main" id="{7C163891-6854-4D83-B3BE-1834D4CE1085}"/>
              </a:ext>
            </a:extLst>
          </p:cNvPr>
          <p:cNvCxnSpPr>
            <a:cxnSpLocks/>
          </p:cNvCxnSpPr>
          <p:nvPr/>
        </p:nvCxnSpPr>
        <p:spPr>
          <a:xfrm flipH="1">
            <a:off x="8141669" y="4664663"/>
            <a:ext cx="481786" cy="17980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Lige forbindelse 137">
            <a:extLst>
              <a:ext uri="{FF2B5EF4-FFF2-40B4-BE49-F238E27FC236}">
                <a16:creationId xmlns:a16="http://schemas.microsoft.com/office/drawing/2014/main" id="{732A59CE-48F5-490A-A56D-1CBA8D640892}"/>
              </a:ext>
            </a:extLst>
          </p:cNvPr>
          <p:cNvCxnSpPr>
            <a:cxnSpLocks/>
          </p:cNvCxnSpPr>
          <p:nvPr/>
        </p:nvCxnSpPr>
        <p:spPr>
          <a:xfrm>
            <a:off x="805343" y="6246311"/>
            <a:ext cx="7336326" cy="221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Lige pilforbindelse 139">
            <a:extLst>
              <a:ext uri="{FF2B5EF4-FFF2-40B4-BE49-F238E27FC236}">
                <a16:creationId xmlns:a16="http://schemas.microsoft.com/office/drawing/2014/main" id="{9A81E59A-82B2-4661-8FDD-1311C96FA796}"/>
              </a:ext>
            </a:extLst>
          </p:cNvPr>
          <p:cNvCxnSpPr>
            <a:cxnSpLocks/>
          </p:cNvCxnSpPr>
          <p:nvPr/>
        </p:nvCxnSpPr>
        <p:spPr>
          <a:xfrm flipV="1">
            <a:off x="805343" y="1128427"/>
            <a:ext cx="1065402" cy="51178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886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70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Kris Pauly</dc:creator>
  <cp:lastModifiedBy>Kris Pauly</cp:lastModifiedBy>
  <cp:revision>4</cp:revision>
  <dcterms:created xsi:type="dcterms:W3CDTF">2021-04-27T14:18:26Z</dcterms:created>
  <dcterms:modified xsi:type="dcterms:W3CDTF">2021-04-27T14:32:22Z</dcterms:modified>
</cp:coreProperties>
</file>