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C4DF9B-65CD-47A8-9814-601D98DACA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7012F7EB-E163-488A-A84E-280A8C631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2D1D256-4A10-426F-A0A1-F7EC05674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6877-68A8-4C33-B1B7-0A196CA06DD8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D8E9629-FE07-42A3-A67F-97DC397DA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F704FFB-9B7A-45D9-AB48-70A294079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1E51D-9740-4671-B636-330EB624CE3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136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BE032B-7FFD-4BAF-944E-AEA75B5EF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FBDB1CB0-826A-4C46-A779-ACE55BFD9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425572E-3D58-4245-ABB0-9D68686E8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6877-68A8-4C33-B1B7-0A196CA06DD8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37FC2A6-7226-495B-B2F1-0215182EB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CF9EE24-1772-4B7D-9379-BF79E4F36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1E51D-9740-4671-B636-330EB624CE3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22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4E3DDD7D-687B-4099-8120-1DB5CEC022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D27E2F3E-CB88-4FD1-A1F1-9A6EA214E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E252821-CEB8-4A77-8277-1E2F8A418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6877-68A8-4C33-B1B7-0A196CA06DD8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5C7D310-107C-49E7-A22B-412C8E542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334D9A4-A42D-4C74-9AD4-0ED38569E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1E51D-9740-4671-B636-330EB624CE3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71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840E88-644A-4D47-A731-ADDF9E669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527EBAA-0AE6-48AF-AD41-AF715AF2B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2A10F91-58F1-4277-B7B6-638DC1E2E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6877-68A8-4C33-B1B7-0A196CA06DD8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A7E1B55-2B1B-42DE-BBE4-116F60EA8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345DC29-695E-40C4-ADBD-CE77FB380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1E51D-9740-4671-B636-330EB624CE3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994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97D71E-7FE9-46BB-B412-883B57D9D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76E8D60-5C8B-4308-AE9C-933096A66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BA21544-DF87-4F09-888C-6870210E5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6877-68A8-4C33-B1B7-0A196CA06DD8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52E59E4-154A-4863-8C10-7CD7791A6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BD85B2A-A838-4253-993E-AC755FA2E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1E51D-9740-4671-B636-330EB624CE3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63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EF79FD-3349-4474-B336-7112EEC31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BA7ED95-6716-47C7-938D-867B0C42D6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41A2F1A0-D565-4877-BB84-AE54401AE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A12EE23-BD19-41BF-9326-39E9EC546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6877-68A8-4C33-B1B7-0A196CA06DD8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D77662E4-B699-49D9-AD4A-AFEEB6666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7948B6A-D1CD-435A-9EDD-EC9D64B73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1E51D-9740-4671-B636-330EB624CE3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24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5105C5-E4A3-4C4F-A8B9-E6418F124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F34CEA8-4002-404C-98A2-51227BAF6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9B93B450-F67D-4953-B3A0-18714BC96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04A174B4-27D3-4131-93AE-6B875BA0DD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5A032A8E-EA9E-4C66-A6F1-E6056475EF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F5BA41E3-247E-4DAF-A789-D9B37511E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6877-68A8-4C33-B1B7-0A196CA06DD8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9CAE48E5-98F2-400A-ACFF-B3DA622DC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DC6BA418-932D-41E4-8DFE-140F3A556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1E51D-9740-4671-B636-330EB624CE3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11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F068D6-6EBC-41D3-A8AD-18F7AA34F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C135AA9A-E3C0-45EF-A76C-D81410969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6877-68A8-4C33-B1B7-0A196CA06DD8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93D45B67-F2F8-496C-9151-11DDC55C3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52D7DECA-C58B-4188-9880-B8EA2C862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1E51D-9740-4671-B636-330EB624CE3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08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38E7DFA9-AA25-43A7-AEF6-504E2E317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6877-68A8-4C33-B1B7-0A196CA06DD8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B8FDCEAA-F32C-493E-8276-0C8A99C27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FFEDC002-7497-4394-9E63-3E7B5EB06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1E51D-9740-4671-B636-330EB624CE3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76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01DAA7-565C-459C-90FB-96FB10FD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9B18D38-61F1-44D0-A020-D1162AF47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AC2B4802-91F1-47AF-933B-54E1FB7D7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CD40642-20F9-4346-AFAB-D22C141F0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6877-68A8-4C33-B1B7-0A196CA06DD8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4694D07-75E9-4A6B-B5FE-DE7DDC856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1A8EC050-5DA1-484D-A5A8-88C91EE9E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1E51D-9740-4671-B636-330EB624CE3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136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121BA9-D25A-4EDD-B442-00D17691D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99C50B29-7A53-4A95-B556-02148DE29C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A6989E67-1075-434C-BEE5-F6B670DEF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48496E92-B9B7-4D83-9625-0B7AA8198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6877-68A8-4C33-B1B7-0A196CA06DD8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72FE919E-67F4-4C86-AB51-F9E212E0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54D471AA-921A-4BEA-B413-0BC4B3E35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1E51D-9740-4671-B636-330EB624CE3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97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2769B91F-B1A5-47C3-93FC-FE4708692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961145B-8242-4BCE-A438-1BABE3609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36BAF41-5839-4DFA-B65C-D365EA022D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B6877-68A8-4C33-B1B7-0A196CA06DD8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B946527-9CCD-4426-B2B9-6F401106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0527FCB-0414-4A21-9665-634418F526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1E51D-9740-4671-B636-330EB624CE3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693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>
            <a:extLst>
              <a:ext uri="{FF2B5EF4-FFF2-40B4-BE49-F238E27FC236}">
                <a16:creationId xmlns:a16="http://schemas.microsoft.com/office/drawing/2014/main" id="{B6C94EFC-FEC8-4384-B657-AEBE394AE5B5}"/>
              </a:ext>
            </a:extLst>
          </p:cNvPr>
          <p:cNvSpPr txBox="1"/>
          <p:nvPr/>
        </p:nvSpPr>
        <p:spPr>
          <a:xfrm>
            <a:off x="5019416" y="403684"/>
            <a:ext cx="17281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144CE1B2-F721-41D0-9842-FF76D6883D8B}"/>
              </a:ext>
            </a:extLst>
          </p:cNvPr>
          <p:cNvSpPr txBox="1"/>
          <p:nvPr/>
        </p:nvSpPr>
        <p:spPr>
          <a:xfrm>
            <a:off x="5019416" y="773016"/>
            <a:ext cx="1728132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Is updated with BMI Entries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Updates website with new entries</a:t>
            </a:r>
          </a:p>
          <a:p>
            <a:endParaRPr lang="en-US" dirty="0"/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DC36B4DE-543D-4DDF-873C-15B7E545D84E}"/>
              </a:ext>
            </a:extLst>
          </p:cNvPr>
          <p:cNvSpPr txBox="1"/>
          <p:nvPr/>
        </p:nvSpPr>
        <p:spPr>
          <a:xfrm>
            <a:off x="7584351" y="436799"/>
            <a:ext cx="17281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BMI_Entry</a:t>
            </a:r>
          </a:p>
        </p:txBody>
      </p:sp>
      <p:sp>
        <p:nvSpPr>
          <p:cNvPr id="9" name="Tekstfelt 8">
            <a:extLst>
              <a:ext uri="{FF2B5EF4-FFF2-40B4-BE49-F238E27FC236}">
                <a16:creationId xmlns:a16="http://schemas.microsoft.com/office/drawing/2014/main" id="{B686A4A0-2838-4183-ABFF-7431EE85ED5B}"/>
              </a:ext>
            </a:extLst>
          </p:cNvPr>
          <p:cNvSpPr txBox="1"/>
          <p:nvPr/>
        </p:nvSpPr>
        <p:spPr>
          <a:xfrm>
            <a:off x="7579456" y="806131"/>
            <a:ext cx="172813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Information about BMI entries</a:t>
            </a:r>
          </a:p>
          <a:p>
            <a:endParaRPr lang="en-US" dirty="0"/>
          </a:p>
        </p:txBody>
      </p:sp>
      <p:sp>
        <p:nvSpPr>
          <p:cNvPr id="10" name="Tekstfelt 9">
            <a:extLst>
              <a:ext uri="{FF2B5EF4-FFF2-40B4-BE49-F238E27FC236}">
                <a16:creationId xmlns:a16="http://schemas.microsoft.com/office/drawing/2014/main" id="{F16BF278-282B-48B6-8B70-EC19613D8EDC}"/>
              </a:ext>
            </a:extLst>
          </p:cNvPr>
          <p:cNvSpPr txBox="1"/>
          <p:nvPr/>
        </p:nvSpPr>
        <p:spPr>
          <a:xfrm>
            <a:off x="9269829" y="2569720"/>
            <a:ext cx="17281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11" name="Tekstfelt 10">
            <a:extLst>
              <a:ext uri="{FF2B5EF4-FFF2-40B4-BE49-F238E27FC236}">
                <a16:creationId xmlns:a16="http://schemas.microsoft.com/office/drawing/2014/main" id="{EA48581E-43E7-416D-87F4-7CB5A7CDA005}"/>
              </a:ext>
            </a:extLst>
          </p:cNvPr>
          <p:cNvSpPr txBox="1"/>
          <p:nvPr/>
        </p:nvSpPr>
        <p:spPr>
          <a:xfrm>
            <a:off x="9269829" y="2939052"/>
            <a:ext cx="1728131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Role</a:t>
            </a:r>
          </a:p>
          <a:p>
            <a:pPr marL="285750" indent="-285750">
              <a:buFontTx/>
              <a:buChar char="-"/>
            </a:pPr>
            <a:r>
              <a:rPr lang="en-US" dirty="0"/>
              <a:t>Email</a:t>
            </a:r>
          </a:p>
          <a:p>
            <a:pPr marL="285750" indent="-285750">
              <a:buFontTx/>
              <a:buChar char="-"/>
            </a:pPr>
            <a:r>
              <a:rPr lang="en-US" dirty="0"/>
              <a:t>Password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</p:txBody>
      </p:sp>
      <p:sp>
        <p:nvSpPr>
          <p:cNvPr id="12" name="Tekstfelt 11">
            <a:extLst>
              <a:ext uri="{FF2B5EF4-FFF2-40B4-BE49-F238E27FC236}">
                <a16:creationId xmlns:a16="http://schemas.microsoft.com/office/drawing/2014/main" id="{ACB52560-DE84-46D8-B3DD-E69C7A3F4B5D}"/>
              </a:ext>
            </a:extLst>
          </p:cNvPr>
          <p:cNvSpPr txBox="1"/>
          <p:nvPr/>
        </p:nvSpPr>
        <p:spPr>
          <a:xfrm>
            <a:off x="7167707" y="2819967"/>
            <a:ext cx="17281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Sport</a:t>
            </a:r>
          </a:p>
        </p:txBody>
      </p:sp>
      <p:sp>
        <p:nvSpPr>
          <p:cNvPr id="13" name="Tekstfelt 12">
            <a:extLst>
              <a:ext uri="{FF2B5EF4-FFF2-40B4-BE49-F238E27FC236}">
                <a16:creationId xmlns:a16="http://schemas.microsoft.com/office/drawing/2014/main" id="{315AF992-60A9-4D24-84E8-5DBA663ECDF6}"/>
              </a:ext>
            </a:extLst>
          </p:cNvPr>
          <p:cNvSpPr txBox="1"/>
          <p:nvPr/>
        </p:nvSpPr>
        <p:spPr>
          <a:xfrm>
            <a:off x="7167707" y="3189299"/>
            <a:ext cx="172813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Sport-type</a:t>
            </a:r>
          </a:p>
          <a:p>
            <a:endParaRPr lang="en-US" dirty="0"/>
          </a:p>
        </p:txBody>
      </p:sp>
      <p:cxnSp>
        <p:nvCxnSpPr>
          <p:cNvPr id="15" name="Lige forbindelse 14">
            <a:extLst>
              <a:ext uri="{FF2B5EF4-FFF2-40B4-BE49-F238E27FC236}">
                <a16:creationId xmlns:a16="http://schemas.microsoft.com/office/drawing/2014/main" id="{6EA013F1-85ED-4377-A8BB-FFC7B38AB16C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8031773" y="2006460"/>
            <a:ext cx="0" cy="8135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Lige forbindelse 15">
            <a:extLst>
              <a:ext uri="{FF2B5EF4-FFF2-40B4-BE49-F238E27FC236}">
                <a16:creationId xmlns:a16="http://schemas.microsoft.com/office/drawing/2014/main" id="{585AE56E-F41D-449D-8E8B-688549A90BC3}"/>
              </a:ext>
            </a:extLst>
          </p:cNvPr>
          <p:cNvCxnSpPr>
            <a:cxnSpLocks/>
            <a:endCxn id="9" idx="2"/>
          </p:cNvCxnSpPr>
          <p:nvPr/>
        </p:nvCxnSpPr>
        <p:spPr>
          <a:xfrm flipH="1" flipV="1">
            <a:off x="8443522" y="2006460"/>
            <a:ext cx="1086371" cy="563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Lige forbindelse 17">
            <a:extLst>
              <a:ext uri="{FF2B5EF4-FFF2-40B4-BE49-F238E27FC236}">
                <a16:creationId xmlns:a16="http://schemas.microsoft.com/office/drawing/2014/main" id="{FF8A9193-7226-46A1-A113-1CC87D633171}"/>
              </a:ext>
            </a:extLst>
          </p:cNvPr>
          <p:cNvCxnSpPr>
            <a:cxnSpLocks/>
          </p:cNvCxnSpPr>
          <p:nvPr/>
        </p:nvCxnSpPr>
        <p:spPr>
          <a:xfrm flipV="1">
            <a:off x="6747548" y="1142348"/>
            <a:ext cx="836803" cy="2308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kstfelt 22">
            <a:extLst>
              <a:ext uri="{FF2B5EF4-FFF2-40B4-BE49-F238E27FC236}">
                <a16:creationId xmlns:a16="http://schemas.microsoft.com/office/drawing/2014/main" id="{CE66109C-12B9-440B-B0E4-13826497405B}"/>
              </a:ext>
            </a:extLst>
          </p:cNvPr>
          <p:cNvSpPr txBox="1"/>
          <p:nvPr/>
        </p:nvSpPr>
        <p:spPr>
          <a:xfrm>
            <a:off x="9931851" y="436799"/>
            <a:ext cx="17281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Hobby</a:t>
            </a:r>
          </a:p>
        </p:txBody>
      </p:sp>
      <p:sp>
        <p:nvSpPr>
          <p:cNvPr id="24" name="Tekstfelt 23">
            <a:extLst>
              <a:ext uri="{FF2B5EF4-FFF2-40B4-BE49-F238E27FC236}">
                <a16:creationId xmlns:a16="http://schemas.microsoft.com/office/drawing/2014/main" id="{4CFE618F-33BE-446A-A740-B6A6EFAA1FB4}"/>
              </a:ext>
            </a:extLst>
          </p:cNvPr>
          <p:cNvSpPr txBox="1"/>
          <p:nvPr/>
        </p:nvSpPr>
        <p:spPr>
          <a:xfrm>
            <a:off x="9936746" y="809477"/>
            <a:ext cx="172813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Hobby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</p:txBody>
      </p:sp>
      <p:cxnSp>
        <p:nvCxnSpPr>
          <p:cNvPr id="25" name="Lige forbindelse 24">
            <a:extLst>
              <a:ext uri="{FF2B5EF4-FFF2-40B4-BE49-F238E27FC236}">
                <a16:creationId xmlns:a16="http://schemas.microsoft.com/office/drawing/2014/main" id="{FA60278B-DA6D-488E-811A-BAB249BAF547}"/>
              </a:ext>
            </a:extLst>
          </p:cNvPr>
          <p:cNvCxnSpPr>
            <a:cxnSpLocks/>
          </p:cNvCxnSpPr>
          <p:nvPr/>
        </p:nvCxnSpPr>
        <p:spPr>
          <a:xfrm flipV="1">
            <a:off x="9312483" y="1092392"/>
            <a:ext cx="619368" cy="499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kstfelt 27">
            <a:extLst>
              <a:ext uri="{FF2B5EF4-FFF2-40B4-BE49-F238E27FC236}">
                <a16:creationId xmlns:a16="http://schemas.microsoft.com/office/drawing/2014/main" id="{0D887B6E-DD84-40D9-B6A4-BC69F4267021}"/>
              </a:ext>
            </a:extLst>
          </p:cNvPr>
          <p:cNvSpPr txBox="1"/>
          <p:nvPr/>
        </p:nvSpPr>
        <p:spPr>
          <a:xfrm>
            <a:off x="9683670" y="773016"/>
            <a:ext cx="24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*</a:t>
            </a:r>
            <a:endParaRPr lang="en-US" dirty="0"/>
          </a:p>
        </p:txBody>
      </p:sp>
      <p:sp>
        <p:nvSpPr>
          <p:cNvPr id="29" name="Tekstfelt 28">
            <a:extLst>
              <a:ext uri="{FF2B5EF4-FFF2-40B4-BE49-F238E27FC236}">
                <a16:creationId xmlns:a16="http://schemas.microsoft.com/office/drawing/2014/main" id="{0111B976-022A-45BD-9D02-7BAA68EB836B}"/>
              </a:ext>
            </a:extLst>
          </p:cNvPr>
          <p:cNvSpPr txBox="1"/>
          <p:nvPr/>
        </p:nvSpPr>
        <p:spPr>
          <a:xfrm>
            <a:off x="9252343" y="790803"/>
            <a:ext cx="24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1</a:t>
            </a:r>
            <a:endParaRPr lang="en-US" dirty="0"/>
          </a:p>
        </p:txBody>
      </p:sp>
      <p:sp>
        <p:nvSpPr>
          <p:cNvPr id="30" name="Tekstfelt 29">
            <a:extLst>
              <a:ext uri="{FF2B5EF4-FFF2-40B4-BE49-F238E27FC236}">
                <a16:creationId xmlns:a16="http://schemas.microsoft.com/office/drawing/2014/main" id="{1B45B7E0-F40A-496F-B6C6-4B839DED38C0}"/>
              </a:ext>
            </a:extLst>
          </p:cNvPr>
          <p:cNvSpPr txBox="1"/>
          <p:nvPr/>
        </p:nvSpPr>
        <p:spPr>
          <a:xfrm>
            <a:off x="7996810" y="2569720"/>
            <a:ext cx="24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*</a:t>
            </a:r>
            <a:endParaRPr lang="en-US" dirty="0"/>
          </a:p>
        </p:txBody>
      </p:sp>
      <p:sp>
        <p:nvSpPr>
          <p:cNvPr id="31" name="Tekstfelt 30">
            <a:extLst>
              <a:ext uri="{FF2B5EF4-FFF2-40B4-BE49-F238E27FC236}">
                <a16:creationId xmlns:a16="http://schemas.microsoft.com/office/drawing/2014/main" id="{C1827146-A9E3-4875-9612-1A837E67A85F}"/>
              </a:ext>
            </a:extLst>
          </p:cNvPr>
          <p:cNvSpPr txBox="1"/>
          <p:nvPr/>
        </p:nvSpPr>
        <p:spPr>
          <a:xfrm>
            <a:off x="9407573" y="2218175"/>
            <a:ext cx="24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1</a:t>
            </a:r>
            <a:endParaRPr lang="en-US" dirty="0"/>
          </a:p>
        </p:txBody>
      </p:sp>
      <p:sp>
        <p:nvSpPr>
          <p:cNvPr id="33" name="Tekstfelt 32">
            <a:extLst>
              <a:ext uri="{FF2B5EF4-FFF2-40B4-BE49-F238E27FC236}">
                <a16:creationId xmlns:a16="http://schemas.microsoft.com/office/drawing/2014/main" id="{B7347CFD-A136-4EB7-8213-A60B4E51E8E5}"/>
              </a:ext>
            </a:extLst>
          </p:cNvPr>
          <p:cNvSpPr txBox="1"/>
          <p:nvPr/>
        </p:nvSpPr>
        <p:spPr>
          <a:xfrm>
            <a:off x="7732223" y="2006460"/>
            <a:ext cx="24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1</a:t>
            </a:r>
            <a:endParaRPr lang="en-US" dirty="0"/>
          </a:p>
        </p:txBody>
      </p:sp>
      <p:sp>
        <p:nvSpPr>
          <p:cNvPr id="34" name="Tekstfelt 33">
            <a:extLst>
              <a:ext uri="{FF2B5EF4-FFF2-40B4-BE49-F238E27FC236}">
                <a16:creationId xmlns:a16="http://schemas.microsoft.com/office/drawing/2014/main" id="{817EEF8E-9B89-4002-B579-45F0F47F5FCD}"/>
              </a:ext>
            </a:extLst>
          </p:cNvPr>
          <p:cNvSpPr txBox="1"/>
          <p:nvPr/>
        </p:nvSpPr>
        <p:spPr>
          <a:xfrm>
            <a:off x="7336170" y="871712"/>
            <a:ext cx="24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*</a:t>
            </a:r>
            <a:endParaRPr lang="en-US" dirty="0"/>
          </a:p>
        </p:txBody>
      </p:sp>
      <p:sp>
        <p:nvSpPr>
          <p:cNvPr id="35" name="Tekstfelt 34">
            <a:extLst>
              <a:ext uri="{FF2B5EF4-FFF2-40B4-BE49-F238E27FC236}">
                <a16:creationId xmlns:a16="http://schemas.microsoft.com/office/drawing/2014/main" id="{923524B7-4C62-4F9D-B6E8-42A9FAEB09D3}"/>
              </a:ext>
            </a:extLst>
          </p:cNvPr>
          <p:cNvSpPr txBox="1"/>
          <p:nvPr/>
        </p:nvSpPr>
        <p:spPr>
          <a:xfrm>
            <a:off x="6707012" y="1029803"/>
            <a:ext cx="24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1</a:t>
            </a:r>
            <a:endParaRPr lang="en-US" dirty="0"/>
          </a:p>
        </p:txBody>
      </p:sp>
      <p:sp>
        <p:nvSpPr>
          <p:cNvPr id="36" name="Tekstfelt 35">
            <a:extLst>
              <a:ext uri="{FF2B5EF4-FFF2-40B4-BE49-F238E27FC236}">
                <a16:creationId xmlns:a16="http://schemas.microsoft.com/office/drawing/2014/main" id="{11015634-081C-4F6F-974B-9EBD72A9EF0D}"/>
              </a:ext>
            </a:extLst>
          </p:cNvPr>
          <p:cNvSpPr txBox="1"/>
          <p:nvPr/>
        </p:nvSpPr>
        <p:spPr>
          <a:xfrm>
            <a:off x="8231712" y="1966408"/>
            <a:ext cx="24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*</a:t>
            </a:r>
            <a:endParaRPr lang="en-US" dirty="0"/>
          </a:p>
        </p:txBody>
      </p:sp>
      <p:sp>
        <p:nvSpPr>
          <p:cNvPr id="37" name="Tekstfelt 36">
            <a:extLst>
              <a:ext uri="{FF2B5EF4-FFF2-40B4-BE49-F238E27FC236}">
                <a16:creationId xmlns:a16="http://schemas.microsoft.com/office/drawing/2014/main" id="{6479D7C2-C3AA-4A55-A121-24F04D36C7CF}"/>
              </a:ext>
            </a:extLst>
          </p:cNvPr>
          <p:cNvSpPr txBox="1"/>
          <p:nvPr/>
        </p:nvSpPr>
        <p:spPr>
          <a:xfrm>
            <a:off x="1922492" y="403684"/>
            <a:ext cx="17281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Website</a:t>
            </a:r>
          </a:p>
        </p:txBody>
      </p:sp>
      <p:sp>
        <p:nvSpPr>
          <p:cNvPr id="38" name="Tekstfelt 37">
            <a:extLst>
              <a:ext uri="{FF2B5EF4-FFF2-40B4-BE49-F238E27FC236}">
                <a16:creationId xmlns:a16="http://schemas.microsoft.com/office/drawing/2014/main" id="{38476066-0C22-4EF8-AABF-AD8EC9EC054F}"/>
              </a:ext>
            </a:extLst>
          </p:cNvPr>
          <p:cNvSpPr txBox="1"/>
          <p:nvPr/>
        </p:nvSpPr>
        <p:spPr>
          <a:xfrm>
            <a:off x="1917597" y="773016"/>
            <a:ext cx="1728132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a-DK" dirty="0"/>
              <a:t>Calculates BMI</a:t>
            </a:r>
          </a:p>
          <a:p>
            <a:pPr marL="285750" indent="-285750">
              <a:buFontTx/>
              <a:buChar char="-"/>
            </a:pPr>
            <a:r>
              <a:rPr lang="da-DK" dirty="0"/>
              <a:t>Interacts with Database</a:t>
            </a:r>
          </a:p>
          <a:p>
            <a:pPr marL="285750" indent="-285750">
              <a:buFontTx/>
              <a:buChar char="-"/>
            </a:pPr>
            <a:r>
              <a:rPr lang="da-DK" dirty="0"/>
              <a:t>Contains profiles</a:t>
            </a:r>
          </a:p>
          <a:p>
            <a:pPr marL="285750" indent="-285750">
              <a:buFontTx/>
              <a:buChar char="-"/>
            </a:pPr>
            <a:endParaRPr lang="da-DK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cxnSp>
        <p:nvCxnSpPr>
          <p:cNvPr id="39" name="Lige forbindelse 38">
            <a:extLst>
              <a:ext uri="{FF2B5EF4-FFF2-40B4-BE49-F238E27FC236}">
                <a16:creationId xmlns:a16="http://schemas.microsoft.com/office/drawing/2014/main" id="{836DBED8-934E-451F-8C85-4189EEDEF288}"/>
              </a:ext>
            </a:extLst>
          </p:cNvPr>
          <p:cNvCxnSpPr>
            <a:cxnSpLocks/>
          </p:cNvCxnSpPr>
          <p:nvPr/>
        </p:nvCxnSpPr>
        <p:spPr>
          <a:xfrm flipV="1">
            <a:off x="3645729" y="1175463"/>
            <a:ext cx="1373687" cy="331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kstfelt 41">
            <a:extLst>
              <a:ext uri="{FF2B5EF4-FFF2-40B4-BE49-F238E27FC236}">
                <a16:creationId xmlns:a16="http://schemas.microsoft.com/office/drawing/2014/main" id="{DDAB193B-9FDD-43F7-9388-B759260A74A5}"/>
              </a:ext>
            </a:extLst>
          </p:cNvPr>
          <p:cNvSpPr txBox="1"/>
          <p:nvPr/>
        </p:nvSpPr>
        <p:spPr>
          <a:xfrm>
            <a:off x="3607633" y="806131"/>
            <a:ext cx="24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1</a:t>
            </a:r>
            <a:endParaRPr lang="en-US" dirty="0"/>
          </a:p>
        </p:txBody>
      </p:sp>
      <p:sp>
        <p:nvSpPr>
          <p:cNvPr id="43" name="Tekstfelt 42">
            <a:extLst>
              <a:ext uri="{FF2B5EF4-FFF2-40B4-BE49-F238E27FC236}">
                <a16:creationId xmlns:a16="http://schemas.microsoft.com/office/drawing/2014/main" id="{CB990CE2-5F48-4257-AA89-91DF368E7949}"/>
              </a:ext>
            </a:extLst>
          </p:cNvPr>
          <p:cNvSpPr txBox="1"/>
          <p:nvPr/>
        </p:nvSpPr>
        <p:spPr>
          <a:xfrm>
            <a:off x="4693627" y="723060"/>
            <a:ext cx="24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1</a:t>
            </a:r>
            <a:endParaRPr lang="en-US" dirty="0"/>
          </a:p>
        </p:txBody>
      </p:sp>
      <p:sp>
        <p:nvSpPr>
          <p:cNvPr id="45" name="Tekstfelt 44">
            <a:extLst>
              <a:ext uri="{FF2B5EF4-FFF2-40B4-BE49-F238E27FC236}">
                <a16:creationId xmlns:a16="http://schemas.microsoft.com/office/drawing/2014/main" id="{AC19D8D6-6D3C-4E4C-8795-60A43D9EFE98}"/>
              </a:ext>
            </a:extLst>
          </p:cNvPr>
          <p:cNvSpPr txBox="1"/>
          <p:nvPr/>
        </p:nvSpPr>
        <p:spPr>
          <a:xfrm>
            <a:off x="2562849" y="4292850"/>
            <a:ext cx="17281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Profile</a:t>
            </a:r>
          </a:p>
        </p:txBody>
      </p:sp>
      <p:sp>
        <p:nvSpPr>
          <p:cNvPr id="46" name="Tekstfelt 45">
            <a:extLst>
              <a:ext uri="{FF2B5EF4-FFF2-40B4-BE49-F238E27FC236}">
                <a16:creationId xmlns:a16="http://schemas.microsoft.com/office/drawing/2014/main" id="{ACFBC085-34A1-4C0A-87C0-2BA1B77E3B05}"/>
              </a:ext>
            </a:extLst>
          </p:cNvPr>
          <p:cNvSpPr txBox="1"/>
          <p:nvPr/>
        </p:nvSpPr>
        <p:spPr>
          <a:xfrm>
            <a:off x="2557954" y="4662182"/>
            <a:ext cx="172813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Role</a:t>
            </a:r>
          </a:p>
          <a:p>
            <a:pPr marL="285750" indent="-285750">
              <a:buFontTx/>
              <a:buChar char="-"/>
            </a:pPr>
            <a:r>
              <a:rPr lang="en-US" dirty="0"/>
              <a:t>Email</a:t>
            </a:r>
          </a:p>
          <a:p>
            <a:pPr marL="285750" indent="-285750">
              <a:buFontTx/>
              <a:buChar char="-"/>
            </a:pPr>
            <a:r>
              <a:rPr lang="en-US" dirty="0"/>
              <a:t>Password</a:t>
            </a:r>
          </a:p>
          <a:p>
            <a:endParaRPr lang="en-US" dirty="0"/>
          </a:p>
        </p:txBody>
      </p:sp>
      <p:cxnSp>
        <p:nvCxnSpPr>
          <p:cNvPr id="47" name="Lige forbindelse 46">
            <a:extLst>
              <a:ext uri="{FF2B5EF4-FFF2-40B4-BE49-F238E27FC236}">
                <a16:creationId xmlns:a16="http://schemas.microsoft.com/office/drawing/2014/main" id="{47819F42-CA9E-40E0-A71B-44492B72BEC3}"/>
              </a:ext>
            </a:extLst>
          </p:cNvPr>
          <p:cNvCxnSpPr>
            <a:cxnSpLocks/>
            <a:endCxn id="38" idx="2"/>
          </p:cNvCxnSpPr>
          <p:nvPr/>
        </p:nvCxnSpPr>
        <p:spPr>
          <a:xfrm flipH="1" flipV="1">
            <a:off x="2781663" y="3358339"/>
            <a:ext cx="423642" cy="934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kstfelt 50">
            <a:extLst>
              <a:ext uri="{FF2B5EF4-FFF2-40B4-BE49-F238E27FC236}">
                <a16:creationId xmlns:a16="http://schemas.microsoft.com/office/drawing/2014/main" id="{94F94CF1-A1DB-4F68-9DE8-7A5249ADD6D4}"/>
              </a:ext>
            </a:extLst>
          </p:cNvPr>
          <p:cNvSpPr txBox="1"/>
          <p:nvPr/>
        </p:nvSpPr>
        <p:spPr>
          <a:xfrm>
            <a:off x="2842824" y="3264215"/>
            <a:ext cx="24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1</a:t>
            </a:r>
            <a:endParaRPr lang="en-US" dirty="0"/>
          </a:p>
        </p:txBody>
      </p:sp>
      <p:sp>
        <p:nvSpPr>
          <p:cNvPr id="52" name="Tekstfelt 51">
            <a:extLst>
              <a:ext uri="{FF2B5EF4-FFF2-40B4-BE49-F238E27FC236}">
                <a16:creationId xmlns:a16="http://schemas.microsoft.com/office/drawing/2014/main" id="{D88EAF1C-4766-454B-88D8-E7FC1D27717F}"/>
              </a:ext>
            </a:extLst>
          </p:cNvPr>
          <p:cNvSpPr txBox="1"/>
          <p:nvPr/>
        </p:nvSpPr>
        <p:spPr>
          <a:xfrm>
            <a:off x="3094169" y="4041348"/>
            <a:ext cx="24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555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50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Kris Pauly</dc:creator>
  <cp:lastModifiedBy>Kris Pauly</cp:lastModifiedBy>
  <cp:revision>2</cp:revision>
  <dcterms:created xsi:type="dcterms:W3CDTF">2021-04-27T14:44:19Z</dcterms:created>
  <dcterms:modified xsi:type="dcterms:W3CDTF">2021-04-27T14:49:04Z</dcterms:modified>
</cp:coreProperties>
</file>