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625D0-FC39-4E2C-9A54-60A672FB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0F99B4-8CB2-4BEB-9821-7B984D490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C7C913-7855-4CB7-8E6D-6FC306B6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B639BC-9349-4D6A-82CD-34A8BB8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3F0064-728B-418B-8FE5-94EFE31B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FDC70-9765-464F-A9ED-8D0327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D90B663-015F-4BC7-A951-E31C2532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E7D7FE-2BC0-40E7-84DB-CB99432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125465-4BE6-46CD-9D24-4F09F2A9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CED936-FC23-4D4D-9431-FF9463C5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C693951-ACB2-484E-8602-3CCE4A564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2115985-BA04-4803-A643-9C04A4FAA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1B1ED5-3964-455D-AC7A-320D795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ABB893-8489-42C4-8C5C-63A57512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A5D706-2EC1-4EB5-B09B-84F2089A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B0CC5-3155-4686-88E7-D174F321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34C6A3-E1D4-45F5-AEFE-A16A3E75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A8787E-FDF3-4B86-8515-EE4958CB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A2E106-00A4-4598-886E-8BBA9597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424B34-A47A-4F39-B2AE-5DF6DC6D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16E9F-A27D-48D6-A166-663FB858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B17587-5365-4ED8-90EC-91F06B67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8BD7F8-754F-40E8-8F0B-48ADD271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C99122-8A5E-4C1F-9097-F2AF0440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F1A95C-2818-4A1A-976C-DAEC8AA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3E443-8C10-4BA6-848D-682AC10F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8E36D2-BF76-47F9-84B9-CF82F7C9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2D24A18-F727-4164-AE2A-FA3C15B7C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E4BAAAD-0568-4990-B274-11A9A438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B1AA945-A7EE-4037-8F3E-21FE03C0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BAA1603-017E-48A6-A3B2-61930549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B5B26-57FE-469E-A690-B7C70B5D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21127C2-F5F6-4497-9D06-42D24845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5078286-5DA4-47B6-B85C-02608E10C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72E3ED1-79FC-47FE-B184-E623B6CD6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CC28FA1-DAF4-47A5-AB8C-7630EABE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1AD81AE-5575-4F92-BFAD-14070F9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02F024B-B6E4-4124-8904-0D982E64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BF2284F-DE34-4681-ABF5-4E14DCEC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296DD-068A-4BF5-8F02-3B964302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B12A442-4122-4551-B416-7C677DAB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4F47D56-8DE1-4D39-8FFA-4844F94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579FE52-948C-4AFD-98AD-36F472F5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5E5EAD-FD8C-4BEF-B350-3D7520B6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2BEDB8B-6D19-44C8-8C1D-E4DEDE21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1AC82A-988E-4D46-9FEB-3B03C69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931C5-4E69-4E31-972F-350CA527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3AC89-21B7-41FB-89E6-E6D07AD2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828AE32-70AB-43F8-A511-C74F19E3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3E400-0EBD-416B-9CFE-DF730C71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5ADD779-4163-415A-9EA5-F20A78FF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7B2C96B-ECB2-4B1A-9517-6827324D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3E07-934C-4859-BF78-EABD659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1B54068-C87F-40FA-BF19-EC2E5C41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978027A-42DE-4EB3-817E-E5399A8FE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C89A7C-877B-4788-A048-3AA0D9CE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B95054-BFD8-489D-9A73-2778F925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73FB2E-B957-458E-BB0D-CA06FA8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EB3993-25D3-4DBF-BA16-703DB173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D2E4F65-6681-4B8F-BD96-DE36EB2D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B549F3-EFCB-495C-B203-668CB7952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9B16-FEC0-490B-8F76-B9C2350C7779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C8D160-3BE4-434C-A63B-A6DD0B2A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AE52A6-BA9D-458E-B6C1-59B17385C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0924-D0C3-4787-ABD5-EDF99B37C7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5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663776A1-A65A-413D-8F3B-2300A9E87790}"/>
              </a:ext>
            </a:extLst>
          </p:cNvPr>
          <p:cNvSpPr txBox="1"/>
          <p:nvPr/>
        </p:nvSpPr>
        <p:spPr>
          <a:xfrm>
            <a:off x="4949504" y="2374192"/>
            <a:ext cx="2013357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/>
              <a:t>Home Page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293E08A-0ECA-4D97-B3EF-D5B8EF1449CC}"/>
              </a:ext>
            </a:extLst>
          </p:cNvPr>
          <p:cNvSpPr txBox="1"/>
          <p:nvPr/>
        </p:nvSpPr>
        <p:spPr>
          <a:xfrm>
            <a:off x="1528193" y="681014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 Login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DBDE056-B798-40E6-8C1E-6A0565375A10}"/>
              </a:ext>
            </a:extLst>
          </p:cNvPr>
          <p:cNvSpPr txBox="1"/>
          <p:nvPr/>
        </p:nvSpPr>
        <p:spPr>
          <a:xfrm>
            <a:off x="8285526" y="681014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 Login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C72B948-8964-4677-89C3-292E356EF601}"/>
              </a:ext>
            </a:extLst>
          </p:cNvPr>
          <p:cNvSpPr txBox="1"/>
          <p:nvPr/>
        </p:nvSpPr>
        <p:spPr>
          <a:xfrm>
            <a:off x="1528193" y="3727724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Sign-up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CA35317-471B-40F6-BA4E-A30034A1E46A}"/>
              </a:ext>
            </a:extLst>
          </p:cNvPr>
          <p:cNvSpPr txBox="1"/>
          <p:nvPr/>
        </p:nvSpPr>
        <p:spPr>
          <a:xfrm>
            <a:off x="8285526" y="3727724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BMI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F35ECE40-7C7A-49A5-B718-043389FBB462}"/>
              </a:ext>
            </a:extLst>
          </p:cNvPr>
          <p:cNvSpPr txBox="1"/>
          <p:nvPr/>
        </p:nvSpPr>
        <p:spPr>
          <a:xfrm>
            <a:off x="4949504" y="681014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922EB8E-3424-4719-8380-F4F18AD6CFF7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956183" y="1050346"/>
            <a:ext cx="0" cy="13238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95C123B-5E39-486F-B744-C26BEC700C75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3541550" y="865680"/>
            <a:ext cx="14079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28660BF3-D99D-4A25-AE99-54D8E74D30F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962861" y="865680"/>
            <a:ext cx="1322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Forbindelse: vinklet 20">
            <a:extLst>
              <a:ext uri="{FF2B5EF4-FFF2-40B4-BE49-F238E27FC236}">
                <a16:creationId xmlns:a16="http://schemas.microsoft.com/office/drawing/2014/main" id="{8AF8FFE2-0261-489F-91E6-2B8C98DE4AF5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3541550" y="2851246"/>
            <a:ext cx="1687590" cy="1061144"/>
          </a:xfrm>
          <a:prstGeom prst="bentConnector3">
            <a:avLst>
              <a:gd name="adj1" fmla="val 7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Forbindelse: vinklet 29">
            <a:extLst>
              <a:ext uri="{FF2B5EF4-FFF2-40B4-BE49-F238E27FC236}">
                <a16:creationId xmlns:a16="http://schemas.microsoft.com/office/drawing/2014/main" id="{E79EEDD5-9402-4214-87B5-3BDCE7D6D87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518246" y="2851247"/>
            <a:ext cx="1767280" cy="1061143"/>
          </a:xfrm>
          <a:prstGeom prst="bentConnector3">
            <a:avLst>
              <a:gd name="adj1" fmla="val -3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felt 34">
            <a:extLst>
              <a:ext uri="{FF2B5EF4-FFF2-40B4-BE49-F238E27FC236}">
                <a16:creationId xmlns:a16="http://schemas.microsoft.com/office/drawing/2014/main" id="{3C8A95C9-56FC-4331-9034-62B5A723A32A}"/>
              </a:ext>
            </a:extLst>
          </p:cNvPr>
          <p:cNvSpPr txBox="1"/>
          <p:nvPr/>
        </p:nvSpPr>
        <p:spPr>
          <a:xfrm>
            <a:off x="8285526" y="1342937"/>
            <a:ext cx="2013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51C5A781-9F6A-4C99-9050-1D3D0C422AAD}"/>
              </a:ext>
            </a:extLst>
          </p:cNvPr>
          <p:cNvCxnSpPr/>
          <p:nvPr/>
        </p:nvCxnSpPr>
        <p:spPr>
          <a:xfrm>
            <a:off x="3541549" y="989901"/>
            <a:ext cx="1592513" cy="722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Lige forbindelse 45">
            <a:extLst>
              <a:ext uri="{FF2B5EF4-FFF2-40B4-BE49-F238E27FC236}">
                <a16:creationId xmlns:a16="http://schemas.microsoft.com/office/drawing/2014/main" id="{A5D22A98-BF47-448F-AEEB-253A5FED96E2}"/>
              </a:ext>
            </a:extLst>
          </p:cNvPr>
          <p:cNvCxnSpPr>
            <a:cxnSpLocks/>
          </p:cNvCxnSpPr>
          <p:nvPr/>
        </p:nvCxnSpPr>
        <p:spPr>
          <a:xfrm flipV="1">
            <a:off x="6686026" y="997897"/>
            <a:ext cx="1599500" cy="780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8F4C2C98-F34A-4B9B-AB23-385E446A1A70}"/>
              </a:ext>
            </a:extLst>
          </p:cNvPr>
          <p:cNvCxnSpPr>
            <a:cxnSpLocks/>
          </p:cNvCxnSpPr>
          <p:nvPr/>
        </p:nvCxnSpPr>
        <p:spPr>
          <a:xfrm>
            <a:off x="6686026" y="1778466"/>
            <a:ext cx="0" cy="595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ge pilforbindelse 49">
            <a:extLst>
              <a:ext uri="{FF2B5EF4-FFF2-40B4-BE49-F238E27FC236}">
                <a16:creationId xmlns:a16="http://schemas.microsoft.com/office/drawing/2014/main" id="{C6FDCEC6-91F5-4731-A055-1BD0921161CE}"/>
              </a:ext>
            </a:extLst>
          </p:cNvPr>
          <p:cNvCxnSpPr>
            <a:cxnSpLocks/>
          </p:cNvCxnSpPr>
          <p:nvPr/>
        </p:nvCxnSpPr>
        <p:spPr>
          <a:xfrm>
            <a:off x="5134062" y="1712269"/>
            <a:ext cx="0" cy="661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felt 54">
            <a:extLst>
              <a:ext uri="{FF2B5EF4-FFF2-40B4-BE49-F238E27FC236}">
                <a16:creationId xmlns:a16="http://schemas.microsoft.com/office/drawing/2014/main" id="{EEFB944A-5ACD-4C85-A6B1-51171FABB832}"/>
              </a:ext>
            </a:extLst>
          </p:cNvPr>
          <p:cNvSpPr txBox="1"/>
          <p:nvPr/>
        </p:nvSpPr>
        <p:spPr>
          <a:xfrm>
            <a:off x="7692703" y="2004860"/>
            <a:ext cx="14079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All BMI Entries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164BB624-7E3A-4645-AB8E-6555BDF9B502}"/>
              </a:ext>
            </a:extLst>
          </p:cNvPr>
          <p:cNvSpPr txBox="1"/>
          <p:nvPr/>
        </p:nvSpPr>
        <p:spPr>
          <a:xfrm>
            <a:off x="9489345" y="2004859"/>
            <a:ext cx="14079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Sport-types</a:t>
            </a: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07A844F2-0B2F-43B8-B17B-0B7D82744C54}"/>
              </a:ext>
            </a:extLst>
          </p:cNvPr>
          <p:cNvSpPr txBox="1"/>
          <p:nvPr/>
        </p:nvSpPr>
        <p:spPr>
          <a:xfrm>
            <a:off x="9489345" y="2830543"/>
            <a:ext cx="1407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</a:t>
            </a:r>
          </a:p>
        </p:txBody>
      </p:sp>
      <p:cxnSp>
        <p:nvCxnSpPr>
          <p:cNvPr id="58" name="Lige forbindelse 57">
            <a:extLst>
              <a:ext uri="{FF2B5EF4-FFF2-40B4-BE49-F238E27FC236}">
                <a16:creationId xmlns:a16="http://schemas.microsoft.com/office/drawing/2014/main" id="{B39245CE-2BFB-4110-99A6-2B334079B5A2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flipV="1">
            <a:off x="9292205" y="1050346"/>
            <a:ext cx="0" cy="29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ge forbindelse 60">
            <a:extLst>
              <a:ext uri="{FF2B5EF4-FFF2-40B4-BE49-F238E27FC236}">
                <a16:creationId xmlns:a16="http://schemas.microsoft.com/office/drawing/2014/main" id="{5CBFD1AB-9E55-412F-9E57-A95CF4EF2D34}"/>
              </a:ext>
            </a:extLst>
          </p:cNvPr>
          <p:cNvCxnSpPr>
            <a:cxnSpLocks/>
          </p:cNvCxnSpPr>
          <p:nvPr/>
        </p:nvCxnSpPr>
        <p:spPr>
          <a:xfrm flipV="1">
            <a:off x="8555372" y="1712268"/>
            <a:ext cx="0" cy="29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ge forbindelse 61">
            <a:extLst>
              <a:ext uri="{FF2B5EF4-FFF2-40B4-BE49-F238E27FC236}">
                <a16:creationId xmlns:a16="http://schemas.microsoft.com/office/drawing/2014/main" id="{D0BDD8A5-7C06-40E4-83C1-FF6CA68B2A4B}"/>
              </a:ext>
            </a:extLst>
          </p:cNvPr>
          <p:cNvCxnSpPr>
            <a:cxnSpLocks/>
          </p:cNvCxnSpPr>
          <p:nvPr/>
        </p:nvCxnSpPr>
        <p:spPr>
          <a:xfrm flipV="1">
            <a:off x="10048612" y="1712267"/>
            <a:ext cx="0" cy="29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Lige forbindelse 62">
            <a:extLst>
              <a:ext uri="{FF2B5EF4-FFF2-40B4-BE49-F238E27FC236}">
                <a16:creationId xmlns:a16="http://schemas.microsoft.com/office/drawing/2014/main" id="{14175DD5-8F80-41A1-91CB-4179B9AB1024}"/>
              </a:ext>
            </a:extLst>
          </p:cNvPr>
          <p:cNvCxnSpPr>
            <a:cxnSpLocks/>
          </p:cNvCxnSpPr>
          <p:nvPr/>
        </p:nvCxnSpPr>
        <p:spPr>
          <a:xfrm flipV="1">
            <a:off x="10048612" y="2666782"/>
            <a:ext cx="0" cy="16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2FE0F73B-ED33-434F-AFD5-6C14DBBE03EA}"/>
              </a:ext>
            </a:extLst>
          </p:cNvPr>
          <p:cNvCxnSpPr>
            <a:cxnSpLocks/>
          </p:cNvCxnSpPr>
          <p:nvPr/>
        </p:nvCxnSpPr>
        <p:spPr>
          <a:xfrm flipV="1">
            <a:off x="10897299" y="2374191"/>
            <a:ext cx="42783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Lige forbindelse 66">
            <a:extLst>
              <a:ext uri="{FF2B5EF4-FFF2-40B4-BE49-F238E27FC236}">
                <a16:creationId xmlns:a16="http://schemas.microsoft.com/office/drawing/2014/main" id="{DEE93C17-A82B-4EB2-8525-092CF58B1867}"/>
              </a:ext>
            </a:extLst>
          </p:cNvPr>
          <p:cNvCxnSpPr>
            <a:cxnSpLocks/>
          </p:cNvCxnSpPr>
          <p:nvPr/>
        </p:nvCxnSpPr>
        <p:spPr>
          <a:xfrm flipV="1">
            <a:off x="10897299" y="2994423"/>
            <a:ext cx="42783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Lige forbindelse 67">
            <a:extLst>
              <a:ext uri="{FF2B5EF4-FFF2-40B4-BE49-F238E27FC236}">
                <a16:creationId xmlns:a16="http://schemas.microsoft.com/office/drawing/2014/main" id="{3DC201ED-D146-448A-B993-8BAB7ADD3E94}"/>
              </a:ext>
            </a:extLst>
          </p:cNvPr>
          <p:cNvCxnSpPr>
            <a:cxnSpLocks/>
          </p:cNvCxnSpPr>
          <p:nvPr/>
        </p:nvCxnSpPr>
        <p:spPr>
          <a:xfrm>
            <a:off x="11325138" y="2374193"/>
            <a:ext cx="0" cy="62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felt 72">
            <a:extLst>
              <a:ext uri="{FF2B5EF4-FFF2-40B4-BE49-F238E27FC236}">
                <a16:creationId xmlns:a16="http://schemas.microsoft.com/office/drawing/2014/main" id="{E2E33DC2-98D0-40B6-9DC3-64CDEA3BA8DC}"/>
              </a:ext>
            </a:extLst>
          </p:cNvPr>
          <p:cNvSpPr txBox="1"/>
          <p:nvPr/>
        </p:nvSpPr>
        <p:spPr>
          <a:xfrm>
            <a:off x="1528192" y="1388182"/>
            <a:ext cx="20133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 My BMI Entries</a:t>
            </a:r>
          </a:p>
        </p:txBody>
      </p:sp>
      <p:cxnSp>
        <p:nvCxnSpPr>
          <p:cNvPr id="74" name="Lige forbindelse 73">
            <a:extLst>
              <a:ext uri="{FF2B5EF4-FFF2-40B4-BE49-F238E27FC236}">
                <a16:creationId xmlns:a16="http://schemas.microsoft.com/office/drawing/2014/main" id="{1FB82AE0-7214-47D2-942F-B4D04A1BC69B}"/>
              </a:ext>
            </a:extLst>
          </p:cNvPr>
          <p:cNvCxnSpPr>
            <a:cxnSpLocks/>
          </p:cNvCxnSpPr>
          <p:nvPr/>
        </p:nvCxnSpPr>
        <p:spPr>
          <a:xfrm flipV="1">
            <a:off x="2288795" y="1058495"/>
            <a:ext cx="0" cy="32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kstfelt 75">
            <a:extLst>
              <a:ext uri="{FF2B5EF4-FFF2-40B4-BE49-F238E27FC236}">
                <a16:creationId xmlns:a16="http://schemas.microsoft.com/office/drawing/2014/main" id="{5421374B-8F79-413E-9839-3B1337C1D7B4}"/>
              </a:ext>
            </a:extLst>
          </p:cNvPr>
          <p:cNvSpPr txBox="1"/>
          <p:nvPr/>
        </p:nvSpPr>
        <p:spPr>
          <a:xfrm>
            <a:off x="1528192" y="4409343"/>
            <a:ext cx="20133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account with email and password</a:t>
            </a:r>
          </a:p>
        </p:txBody>
      </p:sp>
      <p:cxnSp>
        <p:nvCxnSpPr>
          <p:cNvPr id="77" name="Lige forbindelse 76">
            <a:extLst>
              <a:ext uri="{FF2B5EF4-FFF2-40B4-BE49-F238E27FC236}">
                <a16:creationId xmlns:a16="http://schemas.microsoft.com/office/drawing/2014/main" id="{8711B0E0-8DDB-4AD2-A2BD-85CDAF8F7DA0}"/>
              </a:ext>
            </a:extLst>
          </p:cNvPr>
          <p:cNvCxnSpPr>
            <a:cxnSpLocks/>
          </p:cNvCxnSpPr>
          <p:nvPr/>
        </p:nvCxnSpPr>
        <p:spPr>
          <a:xfrm flipV="1">
            <a:off x="2374083" y="4097057"/>
            <a:ext cx="0" cy="312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Lige forbindelse 78">
            <a:extLst>
              <a:ext uri="{FF2B5EF4-FFF2-40B4-BE49-F238E27FC236}">
                <a16:creationId xmlns:a16="http://schemas.microsoft.com/office/drawing/2014/main" id="{D82B8666-4FFE-4ED9-B1F8-40F386D15F5D}"/>
              </a:ext>
            </a:extLst>
          </p:cNvPr>
          <p:cNvCxnSpPr>
            <a:cxnSpLocks/>
          </p:cNvCxnSpPr>
          <p:nvPr/>
        </p:nvCxnSpPr>
        <p:spPr>
          <a:xfrm flipH="1" flipV="1">
            <a:off x="1107347" y="4871008"/>
            <a:ext cx="42084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Lige forbindelse 81">
            <a:extLst>
              <a:ext uri="{FF2B5EF4-FFF2-40B4-BE49-F238E27FC236}">
                <a16:creationId xmlns:a16="http://schemas.microsoft.com/office/drawing/2014/main" id="{9C66F3CB-6549-416F-945E-FB1E5A43307E}"/>
              </a:ext>
            </a:extLst>
          </p:cNvPr>
          <p:cNvCxnSpPr>
            <a:cxnSpLocks/>
          </p:cNvCxnSpPr>
          <p:nvPr/>
        </p:nvCxnSpPr>
        <p:spPr>
          <a:xfrm>
            <a:off x="1117132" y="865679"/>
            <a:ext cx="1" cy="4005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Lige pilforbindelse 87">
            <a:extLst>
              <a:ext uri="{FF2B5EF4-FFF2-40B4-BE49-F238E27FC236}">
                <a16:creationId xmlns:a16="http://schemas.microsoft.com/office/drawing/2014/main" id="{160A4E1D-C819-4D44-BBF6-AF91780C3C88}"/>
              </a:ext>
            </a:extLst>
          </p:cNvPr>
          <p:cNvCxnSpPr>
            <a:endCxn id="5" idx="1"/>
          </p:cNvCxnSpPr>
          <p:nvPr/>
        </p:nvCxnSpPr>
        <p:spPr>
          <a:xfrm>
            <a:off x="1117132" y="865679"/>
            <a:ext cx="4110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felt 89">
            <a:extLst>
              <a:ext uri="{FF2B5EF4-FFF2-40B4-BE49-F238E27FC236}">
                <a16:creationId xmlns:a16="http://schemas.microsoft.com/office/drawing/2014/main" id="{16F51AE3-9D72-4109-BEDE-56CDA9B91D7D}"/>
              </a:ext>
            </a:extLst>
          </p:cNvPr>
          <p:cNvSpPr txBox="1"/>
          <p:nvPr/>
        </p:nvSpPr>
        <p:spPr>
          <a:xfrm>
            <a:off x="8588228" y="4501676"/>
            <a:ext cx="14079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Page</a:t>
            </a:r>
          </a:p>
        </p:txBody>
      </p:sp>
      <p:cxnSp>
        <p:nvCxnSpPr>
          <p:cNvPr id="91" name="Lige forbindelse 90">
            <a:extLst>
              <a:ext uri="{FF2B5EF4-FFF2-40B4-BE49-F238E27FC236}">
                <a16:creationId xmlns:a16="http://schemas.microsoft.com/office/drawing/2014/main" id="{FB2D1C25-B2C2-40E9-A870-3435D5B7419B}"/>
              </a:ext>
            </a:extLst>
          </p:cNvPr>
          <p:cNvCxnSpPr>
            <a:cxnSpLocks/>
            <a:stCxn id="90" idx="0"/>
            <a:endCxn id="8" idx="2"/>
          </p:cNvCxnSpPr>
          <p:nvPr/>
        </p:nvCxnSpPr>
        <p:spPr>
          <a:xfrm flipV="1">
            <a:off x="9292205" y="4097056"/>
            <a:ext cx="0" cy="404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0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 Pauly</dc:creator>
  <cp:lastModifiedBy>Kris Pauly</cp:lastModifiedBy>
  <cp:revision>2</cp:revision>
  <dcterms:created xsi:type="dcterms:W3CDTF">2021-04-27T13:56:01Z</dcterms:created>
  <dcterms:modified xsi:type="dcterms:W3CDTF">2021-04-27T14:04:54Z</dcterms:modified>
</cp:coreProperties>
</file>