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太测试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掌上教学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_0.5_2" title="1">
            <a:extLst>
              <a:ext uri="{FF2B5EF4-FFF2-40B4-BE49-F238E27FC236}">
                <a16:creationId xmlns:a16="http://schemas.microsoft.com/office/drawing/2014/main" id="{A72C9978-9DC6-474B-8AB7-89A10A008094}"/>
              </a:ext>
            </a:extLst>
          </p:cNvPr>
          <p:cNvSpPr txBox="1"/>
          <p:nvPr/>
        </p:nvSpPr>
        <p:spPr>
          <a:xfrm>
            <a:off x="0" y="0"/>
            <a:ext cx="2540000" cy="86177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5000"/>
              <a:t>单选题</a:t>
            </a:r>
          </a:p>
        </p:txBody>
      </p:sp>
      <p:sp>
        <p:nvSpPr>
          <p:cNvPr id="5" name="文本框 4" title="100">
            <a:extLst>
              <a:ext uri="{FF2B5EF4-FFF2-40B4-BE49-F238E27FC236}">
                <a16:creationId xmlns:a16="http://schemas.microsoft.com/office/drawing/2014/main" id="{C7E6ADE8-FD91-484D-B96A-BC65F282D780}"/>
              </a:ext>
            </a:extLst>
          </p:cNvPr>
          <p:cNvSpPr txBox="1"/>
          <p:nvPr/>
        </p:nvSpPr>
        <p:spPr>
          <a:xfrm>
            <a:off x="635000" y="1270000"/>
            <a:ext cx="75374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zh-CN" sz="2800" dirty="0"/>
              <a:t>下列关于《伊利亚特》的说法不正确的是</a:t>
            </a:r>
            <a:r>
              <a:rPr lang="zh-CN" altLang="zh-CN" sz="3200" dirty="0"/>
              <a:t>：</a:t>
            </a:r>
            <a:endParaRPr lang="zh-CN" altLang="en-US" sz="3000" dirty="0"/>
          </a:p>
        </p:txBody>
      </p:sp>
      <p:sp>
        <p:nvSpPr>
          <p:cNvPr id="6" name="文本框 5" title="100">
            <a:extLst>
              <a:ext uri="{FF2B5EF4-FFF2-40B4-BE49-F238E27FC236}">
                <a16:creationId xmlns:a16="http://schemas.microsoft.com/office/drawing/2014/main" id="{70A1B0B4-2E80-444D-81BD-094AB2EBFFBA}"/>
              </a:ext>
            </a:extLst>
          </p:cNvPr>
          <p:cNvSpPr txBox="1"/>
          <p:nvPr/>
        </p:nvSpPr>
        <p:spPr>
          <a:xfrm>
            <a:off x="635000" y="1905000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/>
              <a:t>a</a:t>
            </a:r>
            <a:r>
              <a:rPr lang="zh-CN" altLang="en-US" sz="2500"/>
              <a:t>、</a:t>
            </a:r>
          </a:p>
        </p:txBody>
      </p:sp>
      <p:sp>
        <p:nvSpPr>
          <p:cNvPr id="7" name="文本框 6" title="110">
            <a:extLst>
              <a:ext uri="{FF2B5EF4-FFF2-40B4-BE49-F238E27FC236}">
                <a16:creationId xmlns:a16="http://schemas.microsoft.com/office/drawing/2014/main" id="{102CB34D-563F-4752-B0C7-99CE12723DBA}"/>
              </a:ext>
            </a:extLst>
          </p:cNvPr>
          <p:cNvSpPr txBox="1"/>
          <p:nvPr/>
        </p:nvSpPr>
        <p:spPr>
          <a:xfrm>
            <a:off x="970771" y="1824420"/>
            <a:ext cx="7478464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zh-CN" sz="2800" dirty="0"/>
              <a:t>《伊利亚特》描写了</a:t>
            </a:r>
            <a:r>
              <a:rPr lang="en-US" altLang="zh-CN" sz="2800" dirty="0"/>
              <a:t>10</a:t>
            </a:r>
            <a:r>
              <a:rPr lang="zh-CN" altLang="zh-CN" sz="2800" dirty="0"/>
              <a:t>年战争中的</a:t>
            </a:r>
            <a:r>
              <a:rPr lang="en-US" altLang="zh-CN" sz="2800" dirty="0"/>
              <a:t>51</a:t>
            </a:r>
            <a:r>
              <a:rPr lang="zh-CN" altLang="zh-CN" sz="2800" dirty="0"/>
              <a:t>天战事和其他活动</a:t>
            </a:r>
            <a:endParaRPr lang="zh-CN" altLang="en-US" sz="2800" dirty="0"/>
          </a:p>
        </p:txBody>
      </p:sp>
      <p:sp>
        <p:nvSpPr>
          <p:cNvPr id="8" name="文本框 7" title="101">
            <a:extLst>
              <a:ext uri="{FF2B5EF4-FFF2-40B4-BE49-F238E27FC236}">
                <a16:creationId xmlns:a16="http://schemas.microsoft.com/office/drawing/2014/main" id="{FE8D855E-A6A8-4CDA-8EC8-5D378D6C69AF}"/>
              </a:ext>
            </a:extLst>
          </p:cNvPr>
          <p:cNvSpPr txBox="1"/>
          <p:nvPr/>
        </p:nvSpPr>
        <p:spPr>
          <a:xfrm>
            <a:off x="670454" y="2711824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 dirty="0"/>
              <a:t>b</a:t>
            </a:r>
            <a:r>
              <a:rPr lang="zh-CN" altLang="en-US" sz="2500" dirty="0"/>
              <a:t>、</a:t>
            </a:r>
          </a:p>
        </p:txBody>
      </p:sp>
      <p:sp>
        <p:nvSpPr>
          <p:cNvPr id="9" name="文本框 8" title="111">
            <a:extLst>
              <a:ext uri="{FF2B5EF4-FFF2-40B4-BE49-F238E27FC236}">
                <a16:creationId xmlns:a16="http://schemas.microsoft.com/office/drawing/2014/main" id="{D523B623-0616-4312-9C4C-0A4417C1FF79}"/>
              </a:ext>
            </a:extLst>
          </p:cNvPr>
          <p:cNvSpPr txBox="1"/>
          <p:nvPr/>
        </p:nvSpPr>
        <p:spPr>
          <a:xfrm>
            <a:off x="1270000" y="2651780"/>
            <a:ext cx="635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《伊利亚特》是由荷马独立创作完成的</a:t>
            </a:r>
            <a:endParaRPr lang="zh-CN" altLang="en-US" sz="2500" dirty="0"/>
          </a:p>
        </p:txBody>
      </p:sp>
      <p:sp>
        <p:nvSpPr>
          <p:cNvPr id="10" name="文本框 9" title="102">
            <a:extLst>
              <a:ext uri="{FF2B5EF4-FFF2-40B4-BE49-F238E27FC236}">
                <a16:creationId xmlns:a16="http://schemas.microsoft.com/office/drawing/2014/main" id="{A1A0C57E-440D-4AE0-8D09-FAB2637CEAA9}"/>
              </a:ext>
            </a:extLst>
          </p:cNvPr>
          <p:cNvSpPr txBox="1"/>
          <p:nvPr/>
        </p:nvSpPr>
        <p:spPr>
          <a:xfrm>
            <a:off x="635000" y="3175000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/>
              <a:t>c</a:t>
            </a:r>
            <a:r>
              <a:rPr lang="zh-CN" altLang="en-US" sz="2500"/>
              <a:t>、</a:t>
            </a:r>
          </a:p>
        </p:txBody>
      </p:sp>
      <p:sp>
        <p:nvSpPr>
          <p:cNvPr id="11" name="文本框 10" title="112">
            <a:extLst>
              <a:ext uri="{FF2B5EF4-FFF2-40B4-BE49-F238E27FC236}">
                <a16:creationId xmlns:a16="http://schemas.microsoft.com/office/drawing/2014/main" id="{21E49784-8CDD-4E6D-9998-0BC803313BAB}"/>
              </a:ext>
            </a:extLst>
          </p:cNvPr>
          <p:cNvSpPr txBox="1"/>
          <p:nvPr/>
        </p:nvSpPr>
        <p:spPr>
          <a:xfrm>
            <a:off x="1270000" y="3175000"/>
            <a:ext cx="635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《伊利亚特》表现了英雄主义精神</a:t>
            </a:r>
            <a:endParaRPr lang="zh-CN" altLang="en-US" sz="2500" dirty="0"/>
          </a:p>
        </p:txBody>
      </p:sp>
      <p:sp>
        <p:nvSpPr>
          <p:cNvPr id="12" name="文本框 11" title="103">
            <a:extLst>
              <a:ext uri="{FF2B5EF4-FFF2-40B4-BE49-F238E27FC236}">
                <a16:creationId xmlns:a16="http://schemas.microsoft.com/office/drawing/2014/main" id="{ADE6FC81-6920-4DE8-ADB5-EC62022D2277}"/>
              </a:ext>
            </a:extLst>
          </p:cNvPr>
          <p:cNvSpPr txBox="1"/>
          <p:nvPr/>
        </p:nvSpPr>
        <p:spPr>
          <a:xfrm>
            <a:off x="635000" y="3810000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/>
              <a:t>d</a:t>
            </a:r>
            <a:r>
              <a:rPr lang="zh-CN" altLang="en-US" sz="2500"/>
              <a:t>、</a:t>
            </a:r>
          </a:p>
        </p:txBody>
      </p:sp>
      <p:sp>
        <p:nvSpPr>
          <p:cNvPr id="13" name="文本框 12" title="113">
            <a:extLst>
              <a:ext uri="{FF2B5EF4-FFF2-40B4-BE49-F238E27FC236}">
                <a16:creationId xmlns:a16="http://schemas.microsoft.com/office/drawing/2014/main" id="{02E756B0-FB29-44EC-8DA4-BCD6DEB3EE79}"/>
              </a:ext>
            </a:extLst>
          </p:cNvPr>
          <p:cNvSpPr txBox="1"/>
          <p:nvPr/>
        </p:nvSpPr>
        <p:spPr>
          <a:xfrm>
            <a:off x="1270000" y="3810000"/>
            <a:ext cx="635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《伊利亚特》堪称古希腊生活的百科全书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214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_0.5_1" title="1">
            <a:extLst>
              <a:ext uri="{FF2B5EF4-FFF2-40B4-BE49-F238E27FC236}">
                <a16:creationId xmlns:a16="http://schemas.microsoft.com/office/drawing/2014/main" id="{33CB2349-00C3-4AD5-BC78-C88A8694265F}"/>
              </a:ext>
            </a:extLst>
          </p:cNvPr>
          <p:cNvSpPr txBox="1"/>
          <p:nvPr/>
        </p:nvSpPr>
        <p:spPr>
          <a:xfrm>
            <a:off x="0" y="0"/>
            <a:ext cx="2540000" cy="86177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sz="5000"/>
              <a:t>单选题</a:t>
            </a:r>
          </a:p>
        </p:txBody>
      </p:sp>
      <p:sp>
        <p:nvSpPr>
          <p:cNvPr id="5" name="文本框 4" title="100">
            <a:extLst>
              <a:ext uri="{FF2B5EF4-FFF2-40B4-BE49-F238E27FC236}">
                <a16:creationId xmlns:a16="http://schemas.microsoft.com/office/drawing/2014/main" id="{3CCE5590-A90A-46B5-9833-5F94FB5631AC}"/>
              </a:ext>
            </a:extLst>
          </p:cNvPr>
          <p:cNvSpPr txBox="1"/>
          <p:nvPr/>
        </p:nvSpPr>
        <p:spPr>
          <a:xfrm>
            <a:off x="635000" y="1270000"/>
            <a:ext cx="635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3200" dirty="0"/>
              <a:t>关于《伊利亚特》，说法正确的是</a:t>
            </a:r>
          </a:p>
          <a:p>
            <a:endParaRPr lang="zh-CN" altLang="en-US" sz="2400" dirty="0"/>
          </a:p>
        </p:txBody>
      </p:sp>
      <p:sp>
        <p:nvSpPr>
          <p:cNvPr id="6" name="文本框 5" title="100">
            <a:extLst>
              <a:ext uri="{FF2B5EF4-FFF2-40B4-BE49-F238E27FC236}">
                <a16:creationId xmlns:a16="http://schemas.microsoft.com/office/drawing/2014/main" id="{4D505862-3552-4562-9AA2-03BA472F3ED9}"/>
              </a:ext>
            </a:extLst>
          </p:cNvPr>
          <p:cNvSpPr txBox="1"/>
          <p:nvPr/>
        </p:nvSpPr>
        <p:spPr>
          <a:xfrm>
            <a:off x="635000" y="1905000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/>
              <a:t>a</a:t>
            </a:r>
            <a:r>
              <a:rPr lang="zh-CN" altLang="en-US" sz="2500"/>
              <a:t>、</a:t>
            </a:r>
          </a:p>
        </p:txBody>
      </p:sp>
      <p:sp>
        <p:nvSpPr>
          <p:cNvPr id="7" name="文本框 6" title="110">
            <a:extLst>
              <a:ext uri="{FF2B5EF4-FFF2-40B4-BE49-F238E27FC236}">
                <a16:creationId xmlns:a16="http://schemas.microsoft.com/office/drawing/2014/main" id="{BC8E16FA-D5AD-4B77-B75C-D9F7B81BB18C}"/>
              </a:ext>
            </a:extLst>
          </p:cNvPr>
          <p:cNvSpPr txBox="1"/>
          <p:nvPr/>
        </p:nvSpPr>
        <p:spPr>
          <a:xfrm>
            <a:off x="1270000" y="1905000"/>
            <a:ext cx="635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《伊利亚特》描写了海伦被帕里斯拐到特洛伊的经过。</a:t>
            </a:r>
            <a:endParaRPr lang="zh-CN" altLang="en-US" sz="2500" dirty="0"/>
          </a:p>
        </p:txBody>
      </p:sp>
      <p:sp>
        <p:nvSpPr>
          <p:cNvPr id="8" name="文本框 7" title="101">
            <a:extLst>
              <a:ext uri="{FF2B5EF4-FFF2-40B4-BE49-F238E27FC236}">
                <a16:creationId xmlns:a16="http://schemas.microsoft.com/office/drawing/2014/main" id="{B00881A4-24E4-4E54-B129-A19DC65B87AC}"/>
              </a:ext>
            </a:extLst>
          </p:cNvPr>
          <p:cNvSpPr txBox="1"/>
          <p:nvPr/>
        </p:nvSpPr>
        <p:spPr>
          <a:xfrm>
            <a:off x="698500" y="2711824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 dirty="0"/>
              <a:t>b</a:t>
            </a:r>
            <a:r>
              <a:rPr lang="zh-CN" altLang="en-US" sz="2500" dirty="0"/>
              <a:t>、</a:t>
            </a:r>
          </a:p>
        </p:txBody>
      </p:sp>
      <p:sp>
        <p:nvSpPr>
          <p:cNvPr id="9" name="文本框 8" title="111">
            <a:extLst>
              <a:ext uri="{FF2B5EF4-FFF2-40B4-BE49-F238E27FC236}">
                <a16:creationId xmlns:a16="http://schemas.microsoft.com/office/drawing/2014/main" id="{C67DB43E-0C15-40A9-9197-E563F088116A}"/>
              </a:ext>
            </a:extLst>
          </p:cNvPr>
          <p:cNvSpPr txBox="1"/>
          <p:nvPr/>
        </p:nvSpPr>
        <p:spPr>
          <a:xfrm>
            <a:off x="1270000" y="2711824"/>
            <a:ext cx="635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《伊利亚特》最后描写了特洛伊城的陷落。</a:t>
            </a:r>
            <a:endParaRPr lang="zh-CN" altLang="en-US" sz="2500" dirty="0"/>
          </a:p>
        </p:txBody>
      </p:sp>
      <p:sp>
        <p:nvSpPr>
          <p:cNvPr id="10" name="文本框 9" title="102">
            <a:extLst>
              <a:ext uri="{FF2B5EF4-FFF2-40B4-BE49-F238E27FC236}">
                <a16:creationId xmlns:a16="http://schemas.microsoft.com/office/drawing/2014/main" id="{9E196B9A-1903-4278-A1CB-8A16A06CA646}"/>
              </a:ext>
            </a:extLst>
          </p:cNvPr>
          <p:cNvSpPr txBox="1"/>
          <p:nvPr/>
        </p:nvSpPr>
        <p:spPr>
          <a:xfrm>
            <a:off x="724274" y="3775847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 dirty="0"/>
              <a:t>c</a:t>
            </a:r>
            <a:r>
              <a:rPr lang="zh-CN" altLang="en-US" sz="2500" dirty="0"/>
              <a:t>、</a:t>
            </a:r>
          </a:p>
        </p:txBody>
      </p:sp>
      <p:sp>
        <p:nvSpPr>
          <p:cNvPr id="11" name="文本框 10" title="112">
            <a:extLst>
              <a:ext uri="{FF2B5EF4-FFF2-40B4-BE49-F238E27FC236}">
                <a16:creationId xmlns:a16="http://schemas.microsoft.com/office/drawing/2014/main" id="{B53C184B-9CA4-4FD6-9DD9-4D313221EAA5}"/>
              </a:ext>
            </a:extLst>
          </p:cNvPr>
          <p:cNvSpPr txBox="1"/>
          <p:nvPr/>
        </p:nvSpPr>
        <p:spPr>
          <a:xfrm>
            <a:off x="1397000" y="3760367"/>
            <a:ext cx="635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《伊利亚特》中描写了赫克托耳之死</a:t>
            </a:r>
            <a:endParaRPr lang="zh-CN" altLang="en-US" sz="2500" dirty="0"/>
          </a:p>
        </p:txBody>
      </p:sp>
      <p:sp>
        <p:nvSpPr>
          <p:cNvPr id="12" name="文本框 11" title="103">
            <a:extLst>
              <a:ext uri="{FF2B5EF4-FFF2-40B4-BE49-F238E27FC236}">
                <a16:creationId xmlns:a16="http://schemas.microsoft.com/office/drawing/2014/main" id="{C3BE6822-8B2F-4064-9A8E-D897F72F5D5D}"/>
              </a:ext>
            </a:extLst>
          </p:cNvPr>
          <p:cNvSpPr txBox="1"/>
          <p:nvPr/>
        </p:nvSpPr>
        <p:spPr>
          <a:xfrm>
            <a:off x="698500" y="4448214"/>
            <a:ext cx="508000" cy="4770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2500" dirty="0"/>
              <a:t>d</a:t>
            </a:r>
            <a:r>
              <a:rPr lang="zh-CN" altLang="en-US" sz="2500" dirty="0"/>
              <a:t>、</a:t>
            </a:r>
          </a:p>
        </p:txBody>
      </p:sp>
      <p:sp>
        <p:nvSpPr>
          <p:cNvPr id="13" name="文本框 12" title="113">
            <a:extLst>
              <a:ext uri="{FF2B5EF4-FFF2-40B4-BE49-F238E27FC236}">
                <a16:creationId xmlns:a16="http://schemas.microsoft.com/office/drawing/2014/main" id="{B566897E-2D7A-4E73-9263-D55C0B588983}"/>
              </a:ext>
            </a:extLst>
          </p:cNvPr>
          <p:cNvSpPr txBox="1"/>
          <p:nvPr/>
        </p:nvSpPr>
        <p:spPr>
          <a:xfrm>
            <a:off x="1397000" y="4448214"/>
            <a:ext cx="635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zh-CN" sz="2800" dirty="0"/>
              <a:t>《伊利亚特》中描写了阿基琉斯之死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9333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太测试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cp:lastModifiedBy>incon</cp:lastModifiedBy>
  <cp:revision>6</cp:revision>
  <dcterms:modified xsi:type="dcterms:W3CDTF">2018-03-15T09:12:49Z</dcterms:modified>
</cp:coreProperties>
</file>