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3200" b="1" dirty="0"/>
              <a:t>AI Powered Regulatory Compliance Checker for Contracts</a:t>
            </a:r>
            <a:endParaRPr lang="en-IN" sz="3200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IN" b="1" dirty="0"/>
              <a:t>Project Name: </a:t>
            </a:r>
            <a:r>
              <a:rPr lang="en-IN" dirty="0"/>
              <a:t>AI Powered Regulatory Compliance Checker for Contracts</a:t>
            </a:r>
          </a:p>
          <a:p>
            <a:pPr algn="just"/>
            <a:r>
              <a:rPr lang="en-IN" b="1" dirty="0"/>
              <a:t>Name: </a:t>
            </a:r>
            <a:r>
              <a:rPr lang="en-IN" dirty="0"/>
              <a:t>Repaka Doshik Rahul</a:t>
            </a:r>
          </a:p>
          <a:p>
            <a:pPr algn="just"/>
            <a:r>
              <a:rPr lang="en-IN" b="1" dirty="0"/>
              <a:t>Role: </a:t>
            </a:r>
            <a:r>
              <a:rPr lang="en-IN" dirty="0"/>
              <a:t>Intern</a:t>
            </a:r>
          </a:p>
          <a:p>
            <a:pPr algn="just"/>
            <a:r>
              <a:rPr lang="en-IN" b="1" dirty="0"/>
              <a:t>Date / Organization: </a:t>
            </a:r>
            <a:r>
              <a:rPr lang="en-IN" dirty="0"/>
              <a:t>Infosys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92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Problem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Organizations face significant challenges in ensuring their data processing agreements comply with GDPR (General Data Protection Regulation) requirements. Manual review of contracts is time-consuming, error-prone, and requires specialized legal expertise.</a:t>
            </a:r>
          </a:p>
        </p:txBody>
      </p:sp>
    </p:spTree>
    <p:extLst>
      <p:ext uri="{BB962C8B-B14F-4D97-AF65-F5344CB8AC3E}">
        <p14:creationId xmlns:p14="http://schemas.microsoft.com/office/powerpoint/2010/main" val="123478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Objective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To develop an AI-powered automated compliance verification system that </a:t>
            </a:r>
            <a:r>
              <a:rPr lang="en-US"/>
              <a:t>leverages </a:t>
            </a:r>
            <a:r>
              <a:rPr lang="en-US" smtClean="0"/>
              <a:t>advance LLM </a:t>
            </a:r>
            <a:r>
              <a:rPr lang="en-US" dirty="0"/>
              <a:t>capabilities to streamline GDPR contract analysis, reduce manual review time by 80%, and ensure consistent, accurate compliance assessment across multiple agreement types, thereby enabling organizations of all sizes to maintain regulatory compliance efficiently and </a:t>
            </a:r>
            <a:r>
              <a:rPr lang="en-US" dirty="0" smtClean="0"/>
              <a:t>cost-effectively.</a:t>
            </a:r>
            <a:r>
              <a:rPr lang="en-IN" dirty="0"/>
              <a:t> </a:t>
            </a:r>
            <a:r>
              <a:rPr lang="en-IN" dirty="0" smtClean="0"/>
              <a:t>Moreover, helps to send alerts via mail and slack via SMTP.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50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Flow Chart</a:t>
            </a:r>
            <a:endParaRPr lang="en-IN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04" y="3192412"/>
            <a:ext cx="8851037" cy="158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4146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70</TotalTime>
  <Words>136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AI Powered Regulatory Compliance Checker for Contracts</vt:lpstr>
      <vt:lpstr>Problem Statement</vt:lpstr>
      <vt:lpstr>Objective</vt:lpstr>
      <vt:lpstr>Flow Chart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</cp:revision>
  <dcterms:created xsi:type="dcterms:W3CDTF">2025-10-22T14:25:40Z</dcterms:created>
  <dcterms:modified xsi:type="dcterms:W3CDTF">2025-10-22T15:36:35Z</dcterms:modified>
</cp:coreProperties>
</file>