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67A3-0236-46A7-8FE1-01502B81E9F4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D30D-AAFE-4C51-9E71-A9557BBD7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89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67A3-0236-46A7-8FE1-01502B81E9F4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D30D-AAFE-4C51-9E71-A9557BBD7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712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67A3-0236-46A7-8FE1-01502B81E9F4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D30D-AAFE-4C51-9E71-A9557BBD720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2534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67A3-0236-46A7-8FE1-01502B81E9F4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D30D-AAFE-4C51-9E71-A9557BBD7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391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67A3-0236-46A7-8FE1-01502B81E9F4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D30D-AAFE-4C51-9E71-A9557BBD720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4715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67A3-0236-46A7-8FE1-01502B81E9F4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D30D-AAFE-4C51-9E71-A9557BBD7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77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67A3-0236-46A7-8FE1-01502B81E9F4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D30D-AAFE-4C51-9E71-A9557BBD7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723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67A3-0236-46A7-8FE1-01502B81E9F4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D30D-AAFE-4C51-9E71-A9557BBD7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89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67A3-0236-46A7-8FE1-01502B81E9F4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D30D-AAFE-4C51-9E71-A9557BBD7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05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67A3-0236-46A7-8FE1-01502B81E9F4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D30D-AAFE-4C51-9E71-A9557BBD7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96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67A3-0236-46A7-8FE1-01502B81E9F4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D30D-AAFE-4C51-9E71-A9557BBD7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22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67A3-0236-46A7-8FE1-01502B81E9F4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D30D-AAFE-4C51-9E71-A9557BBD7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27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67A3-0236-46A7-8FE1-01502B81E9F4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D30D-AAFE-4C51-9E71-A9557BBD7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96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67A3-0236-46A7-8FE1-01502B81E9F4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D30D-AAFE-4C51-9E71-A9557BBD7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03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67A3-0236-46A7-8FE1-01502B81E9F4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D30D-AAFE-4C51-9E71-A9557BBD7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67A3-0236-46A7-8FE1-01502B81E9F4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D30D-AAFE-4C51-9E71-A9557BBD7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7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D67A3-0236-46A7-8FE1-01502B81E9F4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B99D30D-AAFE-4C51-9E71-A9557BBD7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9C0585-01CD-43C0-9984-0730E1630E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 smtClean="0"/>
              <a:t>‘</a:t>
            </a:r>
            <a:r>
              <a:rPr lang="ru-RU" dirty="0" smtClean="0"/>
              <a:t>Локальная Библиотека </a:t>
            </a:r>
            <a:r>
              <a:rPr lang="en-US" dirty="0" smtClean="0"/>
              <a:t>’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732E19-2DF1-48F0-84E4-BF89E08B65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Карпов Алексей </a:t>
            </a:r>
            <a:r>
              <a:rPr lang="ru-RU" dirty="0"/>
              <a:t>9 </a:t>
            </a:r>
            <a:r>
              <a:rPr lang="en-US" dirty="0"/>
              <a:t>‘</a:t>
            </a:r>
            <a:r>
              <a:rPr lang="ru-RU" dirty="0"/>
              <a:t>А</a:t>
            </a:r>
            <a:r>
              <a:rPr lang="en-US" dirty="0"/>
              <a:t>’</a:t>
            </a:r>
            <a:r>
              <a:rPr lang="ru-RU" dirty="0"/>
              <a:t> </a:t>
            </a:r>
          </a:p>
          <a:p>
            <a:r>
              <a:rPr lang="ru-RU" dirty="0"/>
              <a:t>Школа </a:t>
            </a:r>
            <a:r>
              <a:rPr lang="en-US" dirty="0"/>
              <a:t>1573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211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AC4C36-9AB4-4C91-B333-49936079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Идея проекта и для чего он был создан</a:t>
            </a:r>
            <a:r>
              <a:rPr lang="en-US" b="1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ECA5E3-05C2-452F-BF26-EB07F9357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 всех была такая пора, когда требовалось прочитать список произведений на лето. Я решил сделать локальную библиотеку, в которую учитель может добавлять и удалять произведение. А ученик зайдя на этот сайт, сразу видит все произведение и может их прочесть.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117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CC12D0-B424-4ADF-AAED-917D5C23D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Реализация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00C11D-9B1A-4E62-87B2-1F8B1CDD2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разделена на части</a:t>
            </a:r>
            <a:r>
              <a:rPr lang="en-US" dirty="0"/>
              <a:t>: </a:t>
            </a:r>
            <a:r>
              <a:rPr lang="en-US" b="1" u="sng" dirty="0" smtClean="0"/>
              <a:t>Server</a:t>
            </a:r>
            <a:r>
              <a:rPr lang="en-US" dirty="0" smtClean="0"/>
              <a:t>(</a:t>
            </a:r>
            <a:r>
              <a:rPr lang="ru-RU" dirty="0" smtClean="0"/>
              <a:t>Папка с  сервером</a:t>
            </a:r>
            <a:r>
              <a:rPr lang="ru-RU" b="1" dirty="0"/>
              <a:t> </a:t>
            </a:r>
            <a:r>
              <a:rPr lang="en-US" b="1" dirty="0" smtClean="0"/>
              <a:t>Routes.py</a:t>
            </a:r>
            <a:r>
              <a:rPr lang="ru-RU" dirty="0" smtClean="0"/>
              <a:t>, его запуском и </a:t>
            </a:r>
            <a:r>
              <a:rPr lang="en-US" dirty="0" smtClean="0"/>
              <a:t>html </a:t>
            </a:r>
            <a:r>
              <a:rPr lang="ru-RU" dirty="0" smtClean="0"/>
              <a:t>файлами),</a:t>
            </a:r>
            <a:r>
              <a:rPr lang="en-US" b="1" u="sng" dirty="0" smtClean="0"/>
              <a:t>DB</a:t>
            </a:r>
            <a:r>
              <a:rPr lang="en-US" dirty="0" smtClean="0"/>
              <a:t>(</a:t>
            </a:r>
            <a:r>
              <a:rPr lang="ru-RU" dirty="0" smtClean="0"/>
              <a:t>База данных), </a:t>
            </a:r>
            <a:r>
              <a:rPr lang="en-US" b="1" u="sng" dirty="0" err="1" smtClean="0"/>
              <a:t>Init</a:t>
            </a:r>
            <a:r>
              <a:rPr lang="en-US" b="1" u="sng" dirty="0" smtClean="0"/>
              <a:t> DB</a:t>
            </a:r>
            <a:r>
              <a:rPr lang="en-US" dirty="0" smtClean="0"/>
              <a:t>(</a:t>
            </a:r>
            <a:r>
              <a:rPr lang="ru-RU" dirty="0" smtClean="0"/>
              <a:t>Инициализация </a:t>
            </a:r>
            <a:r>
              <a:rPr lang="en-US" dirty="0" smtClean="0"/>
              <a:t>DB)</a:t>
            </a:r>
            <a:endParaRPr lang="ru-RU" dirty="0"/>
          </a:p>
          <a:p>
            <a:r>
              <a:rPr lang="ru-RU" dirty="0"/>
              <a:t>Для реализации </a:t>
            </a:r>
            <a:r>
              <a:rPr lang="en-US" dirty="0"/>
              <a:t>html</a:t>
            </a:r>
            <a:r>
              <a:rPr lang="ru-RU" dirty="0"/>
              <a:t> кода, я использовал компоненты </a:t>
            </a:r>
            <a:r>
              <a:rPr lang="en-US" dirty="0"/>
              <a:t>bootstrap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3079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86D1B-9AAC-411E-9958-F0BDE1771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Особенности приложения и какие технологии использовались</a:t>
            </a:r>
            <a:r>
              <a:rPr lang="en-US" b="1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1FB031-686C-4B9A-AFD7-A9C1091E0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2900" dirty="0"/>
              <a:t>Для нормального использования программы должны быть установлены такие библиотеки</a:t>
            </a:r>
            <a:r>
              <a:rPr lang="en-US" sz="2900" dirty="0"/>
              <a:t>: flask, </a:t>
            </a:r>
            <a:r>
              <a:rPr lang="en-US" sz="2900" dirty="0" err="1" smtClean="0"/>
              <a:t>db</a:t>
            </a:r>
            <a:r>
              <a:rPr lang="en-US" sz="2900" dirty="0" smtClean="0"/>
              <a:t>, flash, </a:t>
            </a:r>
            <a:r>
              <a:rPr lang="en-US" sz="2900" dirty="0" err="1" smtClean="0"/>
              <a:t>os</a:t>
            </a:r>
            <a:r>
              <a:rPr lang="en-US" sz="2900" dirty="0" smtClean="0"/>
              <a:t>, </a:t>
            </a:r>
            <a:r>
              <a:rPr lang="en-US" sz="2900" dirty="0" err="1"/>
              <a:t>werkzeug</a:t>
            </a:r>
            <a:r>
              <a:rPr lang="en-US" sz="2900" dirty="0"/>
              <a:t> .</a:t>
            </a:r>
            <a:endParaRPr lang="ru-RU" sz="2900" dirty="0"/>
          </a:p>
          <a:p>
            <a:pPr marL="0" indent="0">
              <a:buNone/>
            </a:pPr>
            <a:r>
              <a:rPr lang="ru-RU" sz="2900" dirty="0"/>
              <a:t>Технологии</a:t>
            </a:r>
            <a:r>
              <a:rPr lang="en-US" sz="2900" dirty="0"/>
              <a:t>: request, Flask, </a:t>
            </a:r>
            <a:r>
              <a:rPr lang="en-US" sz="2900" dirty="0" err="1" smtClean="0"/>
              <a:t>render_template</a:t>
            </a:r>
            <a:r>
              <a:rPr lang="en-US" sz="2900" dirty="0" smtClean="0"/>
              <a:t>.</a:t>
            </a:r>
          </a:p>
          <a:p>
            <a:pPr marL="0" indent="0">
              <a:buNone/>
            </a:pPr>
            <a:r>
              <a:rPr lang="ru-RU" sz="2900" dirty="0"/>
              <a:t>В </a:t>
            </a:r>
            <a:r>
              <a:rPr lang="en-US" sz="2900" b="1" dirty="0"/>
              <a:t>DB</a:t>
            </a:r>
            <a:r>
              <a:rPr lang="ru-RU" sz="2900" b="1" dirty="0"/>
              <a:t>.</a:t>
            </a:r>
            <a:r>
              <a:rPr lang="en-US" sz="2900" b="1" dirty="0" err="1"/>
              <a:t>py</a:t>
            </a:r>
            <a:r>
              <a:rPr lang="en-US" sz="2900" b="1" dirty="0"/>
              <a:t> </a:t>
            </a:r>
            <a:r>
              <a:rPr lang="ru-RU" sz="2900" dirty="0"/>
              <a:t>находятся четыре класса: </a:t>
            </a:r>
          </a:p>
          <a:p>
            <a:pPr lvl="0"/>
            <a:r>
              <a:rPr lang="en-US" sz="2900" dirty="0"/>
              <a:t>class Db</a:t>
            </a:r>
            <a:r>
              <a:rPr lang="ru-RU" sz="2900" dirty="0"/>
              <a:t>(создание базы данных)</a:t>
            </a:r>
          </a:p>
          <a:p>
            <a:pPr lvl="0"/>
            <a:r>
              <a:rPr lang="en-US" sz="2900" dirty="0"/>
              <a:t>class </a:t>
            </a:r>
            <a:r>
              <a:rPr lang="en-US" sz="2900" dirty="0" err="1"/>
              <a:t>BaseModel</a:t>
            </a:r>
            <a:r>
              <a:rPr lang="ru-RU" sz="2900" dirty="0"/>
              <a:t>(из чего состоит наша база данных)</a:t>
            </a:r>
          </a:p>
          <a:p>
            <a:pPr lvl="0"/>
            <a:r>
              <a:rPr lang="en-US" sz="2900" dirty="0"/>
              <a:t>class </a:t>
            </a:r>
            <a:r>
              <a:rPr lang="en-US" sz="2900" dirty="0" err="1"/>
              <a:t>UserModel</a:t>
            </a:r>
            <a:r>
              <a:rPr lang="en-US" sz="2900" dirty="0"/>
              <a:t>(</a:t>
            </a:r>
            <a:r>
              <a:rPr lang="ru-RU" sz="2900" dirty="0"/>
              <a:t>БД </a:t>
            </a:r>
            <a:r>
              <a:rPr lang="ru-RU" sz="2900" dirty="0" err="1"/>
              <a:t>польователя</a:t>
            </a:r>
            <a:r>
              <a:rPr lang="ru-RU" sz="2900" dirty="0"/>
              <a:t>)</a:t>
            </a:r>
          </a:p>
          <a:p>
            <a:pPr lvl="0"/>
            <a:r>
              <a:rPr lang="ru-RU" sz="2900" dirty="0" err="1"/>
              <a:t>class</a:t>
            </a:r>
            <a:r>
              <a:rPr lang="ru-RU" sz="2900" dirty="0"/>
              <a:t> </a:t>
            </a:r>
            <a:r>
              <a:rPr lang="en-US" sz="2900" dirty="0" err="1"/>
              <a:t>BookModel</a:t>
            </a:r>
            <a:r>
              <a:rPr lang="en-US" sz="2900" dirty="0"/>
              <a:t>(</a:t>
            </a:r>
            <a:r>
              <a:rPr lang="ru-RU" sz="2900" dirty="0"/>
              <a:t>БД книг)</a:t>
            </a:r>
          </a:p>
          <a:p>
            <a:pPr marL="0" indent="0">
              <a:buNone/>
            </a:pPr>
            <a:r>
              <a:rPr lang="ru-RU" sz="2900" dirty="0"/>
              <a:t>Последние две наследуют </a:t>
            </a:r>
            <a:r>
              <a:rPr lang="en-US" sz="2900" dirty="0" err="1"/>
              <a:t>BaseModel</a:t>
            </a:r>
            <a:r>
              <a:rPr lang="en-US" sz="2900" dirty="0"/>
              <a:t>.</a:t>
            </a:r>
            <a:endParaRPr lang="ru-RU" sz="2900" dirty="0"/>
          </a:p>
          <a:p>
            <a:pPr marL="0" indent="0">
              <a:buNone/>
            </a:pPr>
            <a:r>
              <a:rPr lang="ru-RU" sz="2900" dirty="0"/>
              <a:t>В </a:t>
            </a:r>
            <a:r>
              <a:rPr lang="en-US" sz="2900" b="1" dirty="0"/>
              <a:t>routes</a:t>
            </a:r>
            <a:r>
              <a:rPr lang="ru-RU" sz="2900" b="1" dirty="0"/>
              <a:t>.</a:t>
            </a:r>
            <a:r>
              <a:rPr lang="en-US" sz="2900" b="1" dirty="0" err="1"/>
              <a:t>py</a:t>
            </a:r>
            <a:r>
              <a:rPr lang="en-US" sz="2900" b="1" dirty="0"/>
              <a:t> </a:t>
            </a:r>
            <a:r>
              <a:rPr lang="ru-RU" sz="2900" dirty="0"/>
              <a:t>находятся функции запуска и работы самого сервера:</a:t>
            </a:r>
          </a:p>
          <a:p>
            <a:pPr lvl="0"/>
            <a:r>
              <a:rPr lang="en-US" sz="2900" dirty="0"/>
              <a:t>login</a:t>
            </a:r>
            <a:r>
              <a:rPr lang="ru-RU" sz="2900" dirty="0"/>
              <a:t>(регистрация и запуск сервера)</a:t>
            </a:r>
          </a:p>
          <a:p>
            <a:pPr lvl="0"/>
            <a:r>
              <a:rPr lang="en-US" sz="2900" dirty="0"/>
              <a:t>list(</a:t>
            </a:r>
            <a:r>
              <a:rPr lang="ru-RU" sz="2900" dirty="0"/>
              <a:t>книги)</a:t>
            </a:r>
          </a:p>
          <a:p>
            <a:pPr lvl="0"/>
            <a:r>
              <a:rPr lang="en-US" sz="2900" dirty="0"/>
              <a:t>delete</a:t>
            </a:r>
            <a:r>
              <a:rPr lang="ru-RU" sz="2900" dirty="0"/>
              <a:t>(удаление  книг)</a:t>
            </a:r>
          </a:p>
          <a:p>
            <a:pPr marL="0" indent="0">
              <a:buNone/>
            </a:pPr>
            <a:r>
              <a:rPr lang="ru-RU" sz="2900" dirty="0"/>
              <a:t>В </a:t>
            </a:r>
            <a:r>
              <a:rPr lang="en-US" sz="2900" b="1" dirty="0"/>
              <a:t>DB</a:t>
            </a:r>
            <a:r>
              <a:rPr lang="ru-RU" sz="2900" b="1" dirty="0"/>
              <a:t>.</a:t>
            </a:r>
            <a:r>
              <a:rPr lang="en-US" sz="2900" b="1" dirty="0" err="1"/>
              <a:t>py</a:t>
            </a:r>
            <a:r>
              <a:rPr lang="en-US" sz="2900" b="1" dirty="0"/>
              <a:t> </a:t>
            </a:r>
            <a:r>
              <a:rPr lang="ru-RU" sz="2900" dirty="0"/>
              <a:t>находятся пользователи и их пароли, а также все книги используемые на сайте.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7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BEA6F8-35B9-407F-B5E1-E2180CF3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 и </a:t>
            </a:r>
            <a:r>
              <a:rPr lang="ru-RU" dirty="0" smtClean="0"/>
              <a:t>плюсы/минусы 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99C5EE-2212-41A4-8B0C-4FD0FD9F7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Выводы</a:t>
            </a:r>
            <a:r>
              <a:rPr lang="en-US" dirty="0"/>
              <a:t>: </a:t>
            </a:r>
            <a:r>
              <a:rPr lang="ru-RU" dirty="0"/>
              <a:t>Я создал сайт, используя микро-фреймворк </a:t>
            </a:r>
            <a:r>
              <a:rPr lang="en-US" dirty="0"/>
              <a:t>flask.</a:t>
            </a:r>
            <a:endParaRPr lang="ru-RU" dirty="0"/>
          </a:p>
          <a:p>
            <a:r>
              <a:rPr lang="ru-RU" dirty="0"/>
              <a:t>Плюсы проекта</a:t>
            </a:r>
            <a:r>
              <a:rPr lang="en-US" dirty="0"/>
              <a:t>: </a:t>
            </a:r>
            <a:r>
              <a:rPr lang="ru-RU" dirty="0"/>
              <a:t>интуитивно понятный интерфейс, </a:t>
            </a:r>
            <a:r>
              <a:rPr lang="ru-RU" dirty="0" smtClean="0"/>
              <a:t>защищенный доступ через БД</a:t>
            </a:r>
            <a:endParaRPr lang="en-US" dirty="0" smtClean="0"/>
          </a:p>
          <a:p>
            <a:r>
              <a:rPr lang="ru-RU" dirty="0" smtClean="0"/>
              <a:t>Минусы</a:t>
            </a:r>
            <a:r>
              <a:rPr lang="en-US" dirty="0"/>
              <a:t>:</a:t>
            </a:r>
            <a:r>
              <a:rPr lang="ru-RU" dirty="0"/>
              <a:t> малые возможности </a:t>
            </a:r>
            <a:r>
              <a:rPr lang="ru-RU" dirty="0" smtClean="0"/>
              <a:t>администратора и пользователя, основные действия делаются через  БД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В будущем можно усовершенствовать функционал локальной библиотеки, использовав не только БД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744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Авторизация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168" y="2160588"/>
            <a:ext cx="690370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42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 от лица администратора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168" y="2160588"/>
            <a:ext cx="690370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9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 от лица пользователя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168" y="2160588"/>
            <a:ext cx="690370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37805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809</TotalTime>
  <Words>282</Words>
  <Application>Microsoft Office PowerPoint</Application>
  <PresentationFormat>Широкоэкранный</PresentationFormat>
  <Paragraphs>30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Грань</vt:lpstr>
      <vt:lpstr>Проект ‘Локальная Библиотека ’</vt:lpstr>
      <vt:lpstr>Идея проекта и для чего он был создан:</vt:lpstr>
      <vt:lpstr>Реализация:</vt:lpstr>
      <vt:lpstr>Особенности приложения и какие технологии использовались:</vt:lpstr>
      <vt:lpstr>Выводы и плюсы/минусы проекта</vt:lpstr>
      <vt:lpstr>Авторизация:</vt:lpstr>
      <vt:lpstr>Вид от лица администратора:</vt:lpstr>
      <vt:lpstr>Вид от лица пользователя: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‘DietX’</dc:title>
  <dc:creator>Людмила Борисова</dc:creator>
  <cp:lastModifiedBy>01</cp:lastModifiedBy>
  <cp:revision>29</cp:revision>
  <dcterms:created xsi:type="dcterms:W3CDTF">2019-03-24T16:09:23Z</dcterms:created>
  <dcterms:modified xsi:type="dcterms:W3CDTF">2019-03-28T09:16:20Z</dcterms:modified>
</cp:coreProperties>
</file>