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63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672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5376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645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8441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2280E64-6961-4C70-BFF4-5AE032D4F30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50AD110-C7A8-4374-A9B0-589FCCDE517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572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2280E64-6961-4C70-BFF4-5AE032D4F30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50AD110-C7A8-4374-A9B0-589FCCDE517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92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407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802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80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90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164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599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662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61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923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F8689A9-9705-4915-80C7-E6A3636B246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61528A-7DE8-4F6B-BCAA-4886A63E5C4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961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fld id="{02280E64-6961-4C70-BFF4-5AE032D4F305}" type="datetime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18.12.2018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850AD110-C7A8-4374-A9B0-589FCCDE5171}" type="slidenum">
              <a:rPr lang="ru-RU" sz="1200" b="0" strike="noStrike" spc="-1" smtClean="0">
                <a:solidFill>
                  <a:srgbClr val="1A2E40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59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51841" y="1842242"/>
            <a:ext cx="9143640" cy="1297565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9000"/>
              </a:lnSpc>
            </a:pPr>
            <a:r>
              <a:rPr lang="ru-RU" sz="3600" cap="all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игра </a:t>
            </a:r>
            <a:r>
              <a:rPr lang="en-US" sz="3600" cap="all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“New galaxies”</a:t>
            </a:r>
            <a:endParaRPr lang="ru-RU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544226" y="4353007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12000"/>
              </a:lnSpc>
            </a:pPr>
            <a:r>
              <a:rPr lang="ru-RU" sz="23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– </a:t>
            </a:r>
            <a:r>
              <a:rPr lang="ru-RU" sz="2300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Карпов Алексей 9</a:t>
            </a:r>
            <a:r>
              <a:rPr lang="en-US" sz="23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“A” </a:t>
            </a:r>
            <a:r>
              <a:rPr lang="ru-RU" sz="2300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endParaRPr lang="en-US" sz="2300" spc="-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2000"/>
              </a:lnSpc>
            </a:pPr>
            <a:r>
              <a:rPr lang="ru-RU" sz="2300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ГБОУ Школа № 1573</a:t>
            </a:r>
            <a:endParaRPr lang="ru-RU" sz="23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247440" y="685800"/>
            <a:ext cx="8724999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1515600"/>
            <a:ext cx="9600840" cy="4497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84120" indent="-383760">
              <a:lnSpc>
                <a:spcPct val="150000"/>
              </a:lnSpc>
              <a:spcBef>
                <a:spcPts val="1001"/>
              </a:spcBef>
              <a:spcAft>
                <a:spcPts val="201"/>
              </a:spcAft>
              <a:buClr>
                <a:srgbClr val="1A2E40"/>
              </a:buClr>
              <a:buFont typeface="Franklin Gothic Book"/>
              <a:buChar char="■"/>
            </a:pPr>
            <a:r>
              <a:rPr lang="ru-RU" sz="2200" b="0" strike="noStrike" spc="-1" dirty="0">
                <a:solidFill>
                  <a:srgbClr val="1A2E40"/>
                </a:solidFill>
                <a:latin typeface="Franklin Gothic Book"/>
              </a:rPr>
              <a:t>Идея проекта – </a:t>
            </a:r>
            <a:r>
              <a:rPr lang="ru-RU" sz="2200" b="0" strike="noStrike" spc="-1" dirty="0" smtClean="0">
                <a:solidFill>
                  <a:srgbClr val="1A2E40"/>
                </a:solidFill>
                <a:latin typeface="Franklin Gothic Book"/>
              </a:rPr>
              <a:t>  программа (игра), выполняющая функцию досуга, а так же способ развлечь себя.</a:t>
            </a:r>
            <a:endParaRPr lang="ru-RU" sz="2200" b="0" strike="noStrike" spc="-1" dirty="0">
              <a:solidFill>
                <a:srgbClr val="1A2E40"/>
              </a:solid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  <a:endParaRPr lang="ru-RU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027104" y="1440000"/>
            <a:ext cx="9492896" cy="496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</a:t>
            </a: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написана </a:t>
            </a:r>
            <a:r>
              <a:rPr lang="ru-RU" sz="2000" b="0" strike="noStrike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PyQt5 и </a:t>
            </a:r>
            <a:r>
              <a:rPr lang="en-US" sz="2000" spc="-1" dirty="0" err="1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 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четыре</a:t>
            </a: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класса: </a:t>
            </a:r>
            <a:r>
              <a:rPr lang="en-US" sz="2000" b="0" strike="noStrike" spc="-1" dirty="0" err="1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Dialog, Dialog2, Dialog3.</a:t>
            </a:r>
            <a:endParaRPr lang="ru-RU" sz="2000" b="0" strike="noStrike" spc="-1" dirty="0" smtClean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0" strike="noStrike" spc="-1" dirty="0" smtClean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основные функции расположены в 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Dialog, 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является основным окном игры</a:t>
            </a: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такие как: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заднего фона и всех составляющих главного окна.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картинки (ракеты) с помощью клавиш клавиатуры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вверх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вниз, влево, вправо.</a:t>
            </a:r>
            <a:endParaRPr lang="ru-RU" sz="2000" b="0" strike="noStrike" spc="-1" dirty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 картинок метеоритов в хаотичном порядке и количестве. </a:t>
            </a:r>
            <a:endParaRPr lang="ru-RU" sz="2000" b="0" strike="noStrike" spc="-1" dirty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достижении портала ракетой, выводится окно «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000" b="0" strike="noStrike" spc="-1" dirty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попадании ракеты на траекторию метеорита или столкновении с самим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метеоритом, выводится окно «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over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0" strike="noStrike" spc="-1" dirty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  <a:endParaRPr lang="ru-RU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115238" y="1440000"/>
            <a:ext cx="9404761" cy="496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над  данным проектом я использовал библиотеки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spc="-1" dirty="0" smtClean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PyQT5,</a:t>
            </a:r>
            <a:endParaRPr lang="ru-RU" sz="2000" spc="-1" dirty="0" smtClean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" dirty="0" err="1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</a:t>
            </a:r>
            <a:endParaRPr lang="ru-RU" sz="2000" spc="-1" dirty="0" smtClean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Random, Sys. </a:t>
            </a:r>
            <a:endParaRPr lang="ru-RU" sz="2000" spc="-1" dirty="0" smtClean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000" spc="-1" dirty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реализации проекта мне пришлось самостоятельно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материалы, такие как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pc="-1" dirty="0" err="1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картинок с помощью клавиш, выполнение определенных действий при столкновении двух объектов.</a:t>
            </a:r>
          </a:p>
          <a:p>
            <a:pPr>
              <a:lnSpc>
                <a:spcPct val="150000"/>
              </a:lnSpc>
            </a:pPr>
            <a:endParaRPr lang="ru-RU" sz="2000" spc="-1" dirty="0">
              <a:solidFill>
                <a:srgbClr val="1A2E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305443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426685" y="308473"/>
            <a:ext cx="9600840" cy="102456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A2E4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Заключение</a:t>
            </a:r>
            <a:endParaRPr lang="ru-RU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236423" y="1333042"/>
            <a:ext cx="9680155" cy="444574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Плюсы проекта: 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 игра проходится достаточно быстро, вы не потеряете много времени. Каждый запуск игры будет непредсказуемым уровнем сложности.</a:t>
            </a:r>
            <a:endParaRPr lang="ru-RU" sz="2000" spc="-1" dirty="0" smtClean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проекта</a:t>
            </a: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незакрывающиеся предыдущие окна игры, при каждом прохождении игры требуется закрыть вс</a:t>
            </a: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окна и запустить  заново.</a:t>
            </a:r>
            <a:endParaRPr lang="ru-RU" sz="2000" spc="-1" dirty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</a:t>
            </a: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планирую реализую </a:t>
            </a:r>
            <a:r>
              <a:rPr lang="ru-RU" sz="2000" b="0" strike="noStrike" spc="-1" dirty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такие функции, как</a:t>
            </a:r>
            <a:r>
              <a:rPr lang="ru-RU" sz="2000" b="0" strike="noStrike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0" strike="noStrike" spc="-1" dirty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новые объекты для взаимодействия</a:t>
            </a:r>
            <a:endParaRPr lang="ru-RU" sz="2000" b="0" strike="noStrike" spc="-1" dirty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закрытие предыдущих окон</a:t>
            </a:r>
            <a:endParaRPr lang="ru-RU" sz="2000" b="0" strike="noStrike" spc="-1" dirty="0" smtClean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новые карты для различных уровней</a:t>
            </a:r>
            <a:endParaRPr lang="ru-RU" sz="2000" spc="-1" dirty="0" smtClean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1A2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Исправить баги и косяки игры</a:t>
            </a:r>
            <a:endParaRPr lang="ru-RU" sz="2000" b="0" strike="noStrike" spc="-1" dirty="0">
              <a:solidFill>
                <a:srgbClr val="1A2E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236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Corbel</vt:lpstr>
      <vt:lpstr>Ebrima</vt:lpstr>
      <vt:lpstr>Franklin Gothic Book</vt:lpstr>
      <vt:lpstr>Times New Roman</vt:lpstr>
      <vt:lpstr>Wingdings</vt:lpstr>
      <vt:lpstr>Параллакс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Camena</dc:title>
  <dc:subject/>
  <dc:creator>Пользователь</dc:creator>
  <dc:description/>
  <cp:lastModifiedBy>Татьяна</cp:lastModifiedBy>
  <cp:revision>28</cp:revision>
  <dcterms:created xsi:type="dcterms:W3CDTF">2018-12-16T15:39:57Z</dcterms:created>
  <dcterms:modified xsi:type="dcterms:W3CDTF">2018-12-18T19:10:21Z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