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260" r:id="rId3"/>
    <p:sldId id="259" r:id="rId4"/>
    <p:sldId id="269" r:id="rId5"/>
    <p:sldId id="293" r:id="rId6"/>
    <p:sldId id="294" r:id="rId7"/>
    <p:sldId id="295" r:id="rId8"/>
    <p:sldId id="296" r:id="rId9"/>
    <p:sldId id="297" r:id="rId10"/>
    <p:sldId id="272" r:id="rId11"/>
    <p:sldId id="298" r:id="rId12"/>
    <p:sldId id="299" r:id="rId13"/>
    <p:sldId id="300" r:id="rId14"/>
    <p:sldId id="301" r:id="rId15"/>
    <p:sldId id="303" r:id="rId16"/>
    <p:sldId id="304" r:id="rId17"/>
    <p:sldId id="306" r:id="rId18"/>
    <p:sldId id="305" r:id="rId19"/>
    <p:sldId id="307" r:id="rId20"/>
    <p:sldId id="313" r:id="rId21"/>
    <p:sldId id="292" r:id="rId22"/>
    <p:sldId id="308" r:id="rId23"/>
    <p:sldId id="309" r:id="rId24"/>
    <p:sldId id="310" r:id="rId25"/>
    <p:sldId id="311" r:id="rId26"/>
    <p:sldId id="31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CED847-34CB-47F6-AD6A-6E4B291E7A4B}">
          <p14:sldIdLst>
            <p14:sldId id="258"/>
            <p14:sldId id="260"/>
            <p14:sldId id="259"/>
            <p14:sldId id="269"/>
            <p14:sldId id="293"/>
            <p14:sldId id="294"/>
            <p14:sldId id="295"/>
            <p14:sldId id="296"/>
            <p14:sldId id="297"/>
            <p14:sldId id="272"/>
            <p14:sldId id="298"/>
            <p14:sldId id="299"/>
            <p14:sldId id="300"/>
            <p14:sldId id="301"/>
            <p14:sldId id="303"/>
            <p14:sldId id="304"/>
            <p14:sldId id="306"/>
            <p14:sldId id="305"/>
            <p14:sldId id="307"/>
            <p14:sldId id="313"/>
            <p14:sldId id="292"/>
            <p14:sldId id="308"/>
            <p14:sldId id="309"/>
            <p14:sldId id="310"/>
            <p14:sldId id="311"/>
            <p14:sldId id="312"/>
          </p14:sldIdLst>
        </p14:section>
        <p14:section name="Untitled Section" id="{8DA44136-63D0-45A0-B916-0D1F58E1DE77}">
          <p14:sldIdLst/>
        </p14:section>
        <p14:section name="Untitled Section" id="{B07252D0-22F7-4E68-80F7-0BD0319B2F86}">
          <p14:sldIdLst/>
        </p14:section>
      </p14:sectionLst>
    </p:ext>
    <p:ext uri="{EFAFB233-063F-42B5-8137-9DF3F51BA10A}">
      <p15:sldGuideLst xmlns:p15="http://schemas.microsoft.com/office/powerpoint/2012/main">
        <p15:guide id="1" orient="horz" pos="1247">
          <p15:clr>
            <a:srgbClr val="A4A3A4"/>
          </p15:clr>
        </p15:guide>
        <p15:guide id="2" orient="horz" pos="4019">
          <p15:clr>
            <a:srgbClr val="A4A3A4"/>
          </p15:clr>
        </p15:guide>
        <p15:guide id="3" orient="horz" pos="724">
          <p15:clr>
            <a:srgbClr val="A4A3A4"/>
          </p15:clr>
        </p15:guide>
        <p15:guide id="4" pos="431">
          <p15:clr>
            <a:srgbClr val="A4A3A4"/>
          </p15:clr>
        </p15:guide>
        <p15:guide id="5" pos="2880">
          <p15:clr>
            <a:srgbClr val="A4A3A4"/>
          </p15:clr>
        </p15:guide>
        <p15:guide id="6" pos="89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minika Fusek" initials="DF" lastIdx="2" clrIdx="0">
    <p:extLst>
      <p:ext uri="{19B8F6BF-5375-455C-9EA6-DF929625EA0E}">
        <p15:presenceInfo xmlns:p15="http://schemas.microsoft.com/office/powerpoint/2012/main" userId="8fd91bbfb4d0ce1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206"/>
    <a:srgbClr val="005DA6"/>
    <a:srgbClr val="83AFB4"/>
    <a:srgbClr val="9A9B9C"/>
    <a:srgbClr val="D7D3C7"/>
    <a:srgbClr val="E7D8AC"/>
    <a:srgbClr val="003C69"/>
    <a:srgbClr val="006778"/>
    <a:srgbClr val="EEAF00"/>
    <a:srgbClr val="B42E3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5" autoAdjust="0"/>
  </p:normalViewPr>
  <p:slideViewPr>
    <p:cSldViewPr snapToGrid="0" snapToObjects="1" showGuides="1">
      <p:cViewPr varScale="1">
        <p:scale>
          <a:sx n="107" d="100"/>
          <a:sy n="107" d="100"/>
        </p:scale>
        <p:origin x="1704" y="78"/>
      </p:cViewPr>
      <p:guideLst>
        <p:guide orient="horz" pos="1247"/>
        <p:guide orient="horz" pos="4019"/>
        <p:guide orient="horz" pos="724"/>
        <p:guide pos="431"/>
        <p:guide pos="2880"/>
        <p:guide pos="89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4E843-5569-4B16-AD8F-1016850BB22D}"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2EF63039-8C08-45D3-9722-27D8563BC392}">
      <dgm:prSet phldrT="[Text]"/>
      <dgm:spPr/>
      <dgm:t>
        <a:bodyPr/>
        <a:lstStyle/>
        <a:p>
          <a:r>
            <a:rPr lang="pl-PL" dirty="0" smtClean="0"/>
            <a:t>Skrypt testu</a:t>
          </a:r>
          <a:endParaRPr lang="en-US" dirty="0"/>
        </a:p>
      </dgm:t>
    </dgm:pt>
    <dgm:pt modelId="{3CF8D2F0-1466-45D1-8C01-5C6E97617BDA}" type="parTrans" cxnId="{3E2C11A8-6401-418F-A9DE-DB7E32DAD082}">
      <dgm:prSet/>
      <dgm:spPr/>
      <dgm:t>
        <a:bodyPr/>
        <a:lstStyle/>
        <a:p>
          <a:endParaRPr lang="en-US"/>
        </a:p>
      </dgm:t>
    </dgm:pt>
    <dgm:pt modelId="{986B03D7-AB2D-4080-92D3-F508B13EC354}" type="sibTrans" cxnId="{3E2C11A8-6401-418F-A9DE-DB7E32DAD082}">
      <dgm:prSet/>
      <dgm:spPr/>
      <dgm:t>
        <a:bodyPr/>
        <a:lstStyle/>
        <a:p>
          <a:endParaRPr lang="en-US"/>
        </a:p>
      </dgm:t>
    </dgm:pt>
    <dgm:pt modelId="{C2CAE9F6-6B15-48D3-AE33-34F17C59F75A}">
      <dgm:prSet phldrT="[Text]"/>
      <dgm:spPr/>
      <dgm:t>
        <a:bodyPr/>
        <a:lstStyle/>
        <a:p>
          <a:r>
            <a:rPr lang="pl-PL" dirty="0" smtClean="0"/>
            <a:t>C#</a:t>
          </a:r>
          <a:endParaRPr lang="en-US" dirty="0"/>
        </a:p>
      </dgm:t>
    </dgm:pt>
    <dgm:pt modelId="{26F4CCC5-4F7F-422E-B7D4-E66B5CA5B338}" type="parTrans" cxnId="{076BF4AD-8694-4DA3-BB1B-D6F7D7174085}">
      <dgm:prSet/>
      <dgm:spPr/>
      <dgm:t>
        <a:bodyPr/>
        <a:lstStyle/>
        <a:p>
          <a:endParaRPr lang="en-US"/>
        </a:p>
      </dgm:t>
    </dgm:pt>
    <dgm:pt modelId="{E993C15F-D25A-4360-8A77-864ABE964D43}" type="sibTrans" cxnId="{076BF4AD-8694-4DA3-BB1B-D6F7D7174085}">
      <dgm:prSet/>
      <dgm:spPr/>
      <dgm:t>
        <a:bodyPr/>
        <a:lstStyle/>
        <a:p>
          <a:endParaRPr lang="en-US"/>
        </a:p>
      </dgm:t>
    </dgm:pt>
    <dgm:pt modelId="{6A9AB4A0-5F42-46FE-9CB9-6D7ACE0C5A6E}">
      <dgm:prSet phldrT="[Text]"/>
      <dgm:spPr/>
      <dgm:t>
        <a:bodyPr/>
        <a:lstStyle/>
        <a:p>
          <a:r>
            <a:rPr lang="pl-PL" dirty="0" smtClean="0"/>
            <a:t>WebDriver</a:t>
          </a:r>
          <a:endParaRPr lang="en-US" dirty="0"/>
        </a:p>
      </dgm:t>
    </dgm:pt>
    <dgm:pt modelId="{56FA7796-8712-406E-A9FF-764EBE8EAE09}" type="parTrans" cxnId="{C4D48635-24B8-47ED-AEAA-71DD86E75A43}">
      <dgm:prSet/>
      <dgm:spPr/>
      <dgm:t>
        <a:bodyPr/>
        <a:lstStyle/>
        <a:p>
          <a:endParaRPr lang="en-US"/>
        </a:p>
      </dgm:t>
    </dgm:pt>
    <dgm:pt modelId="{C5E8B893-8DE4-443F-928C-24945AD6194B}" type="sibTrans" cxnId="{C4D48635-24B8-47ED-AEAA-71DD86E75A43}">
      <dgm:prSet/>
      <dgm:spPr/>
      <dgm:t>
        <a:bodyPr/>
        <a:lstStyle/>
        <a:p>
          <a:endParaRPr lang="en-US"/>
        </a:p>
      </dgm:t>
    </dgm:pt>
    <dgm:pt modelId="{9BC37FA4-68B4-48A2-81E6-EE9C12C63CCA}">
      <dgm:prSet phldrT="[Text]"/>
      <dgm:spPr/>
      <dgm:t>
        <a:bodyPr/>
        <a:lstStyle/>
        <a:p>
          <a:r>
            <a:rPr lang="pl-PL" dirty="0" smtClean="0"/>
            <a:t>Obiekt komunikujący się z przeglądarkami</a:t>
          </a:r>
          <a:endParaRPr lang="en-US" dirty="0"/>
        </a:p>
      </dgm:t>
    </dgm:pt>
    <dgm:pt modelId="{1E894D87-AF8A-4AAA-AB5C-8FFF5C11E480}" type="parTrans" cxnId="{714C8E26-D881-4429-9E70-C89956440399}">
      <dgm:prSet/>
      <dgm:spPr/>
      <dgm:t>
        <a:bodyPr/>
        <a:lstStyle/>
        <a:p>
          <a:endParaRPr lang="en-US"/>
        </a:p>
      </dgm:t>
    </dgm:pt>
    <dgm:pt modelId="{DC327A32-3464-4718-B8C2-125593EA5F83}" type="sibTrans" cxnId="{714C8E26-D881-4429-9E70-C89956440399}">
      <dgm:prSet/>
      <dgm:spPr/>
      <dgm:t>
        <a:bodyPr/>
        <a:lstStyle/>
        <a:p>
          <a:endParaRPr lang="en-US"/>
        </a:p>
      </dgm:t>
    </dgm:pt>
    <dgm:pt modelId="{0B91FADC-EC08-44CE-9D4C-9C04AEB88F05}">
      <dgm:prSet phldrT="[Text]"/>
      <dgm:spPr/>
      <dgm:t>
        <a:bodyPr/>
        <a:lstStyle/>
        <a:p>
          <a:r>
            <a:rPr lang="pl-PL" dirty="0" smtClean="0"/>
            <a:t>Przeglądarki</a:t>
          </a:r>
          <a:endParaRPr lang="en-US" dirty="0"/>
        </a:p>
      </dgm:t>
    </dgm:pt>
    <dgm:pt modelId="{8ED84E18-C8ED-4BF7-8966-FBA5F528CCBA}" type="parTrans" cxnId="{F7B5C52C-2173-4E7C-AF2A-CB110BC65710}">
      <dgm:prSet/>
      <dgm:spPr/>
      <dgm:t>
        <a:bodyPr/>
        <a:lstStyle/>
        <a:p>
          <a:endParaRPr lang="en-US"/>
        </a:p>
      </dgm:t>
    </dgm:pt>
    <dgm:pt modelId="{E2F2FC11-BF28-48B3-8EBE-D3D692E26DCC}" type="sibTrans" cxnId="{F7B5C52C-2173-4E7C-AF2A-CB110BC65710}">
      <dgm:prSet/>
      <dgm:spPr/>
      <dgm:t>
        <a:bodyPr/>
        <a:lstStyle/>
        <a:p>
          <a:endParaRPr lang="en-US"/>
        </a:p>
      </dgm:t>
    </dgm:pt>
    <dgm:pt modelId="{847B8D9B-441A-4C88-B2B7-12904ED2FD53}">
      <dgm:prSet phldrT="[Text]"/>
      <dgm:spPr/>
      <dgm:t>
        <a:bodyPr/>
        <a:lstStyle/>
        <a:p>
          <a:r>
            <a:rPr lang="pl-PL" dirty="0" smtClean="0"/>
            <a:t>Chrome</a:t>
          </a:r>
          <a:endParaRPr lang="en-US" dirty="0"/>
        </a:p>
      </dgm:t>
    </dgm:pt>
    <dgm:pt modelId="{AF892028-97E5-4C8A-9EA1-BC0D49E2FEED}" type="parTrans" cxnId="{107D33CE-6F83-411C-AFC5-C9D7C2490AEB}">
      <dgm:prSet/>
      <dgm:spPr/>
      <dgm:t>
        <a:bodyPr/>
        <a:lstStyle/>
        <a:p>
          <a:endParaRPr lang="en-US"/>
        </a:p>
      </dgm:t>
    </dgm:pt>
    <dgm:pt modelId="{E0DA0DDA-78F2-4D48-A78B-4A1E24665CD3}" type="sibTrans" cxnId="{107D33CE-6F83-411C-AFC5-C9D7C2490AEB}">
      <dgm:prSet/>
      <dgm:spPr/>
      <dgm:t>
        <a:bodyPr/>
        <a:lstStyle/>
        <a:p>
          <a:endParaRPr lang="en-US"/>
        </a:p>
      </dgm:t>
    </dgm:pt>
    <dgm:pt modelId="{23D63476-245F-4A17-B588-601AC052A9AB}">
      <dgm:prSet phldrT="[Text]"/>
      <dgm:spPr/>
      <dgm:t>
        <a:bodyPr/>
        <a:lstStyle/>
        <a:p>
          <a:r>
            <a:rPr lang="pl-PL" dirty="0" smtClean="0"/>
            <a:t>Java</a:t>
          </a:r>
          <a:endParaRPr lang="pl-PL" dirty="0"/>
        </a:p>
      </dgm:t>
    </dgm:pt>
    <dgm:pt modelId="{FD577376-F33A-4E3C-93B8-A562262A3FEA}" type="parTrans" cxnId="{C372F76D-2010-4754-A6DF-BC02BD8A4190}">
      <dgm:prSet/>
      <dgm:spPr/>
      <dgm:t>
        <a:bodyPr/>
        <a:lstStyle/>
        <a:p>
          <a:endParaRPr lang="en-US"/>
        </a:p>
      </dgm:t>
    </dgm:pt>
    <dgm:pt modelId="{FF5B92B1-E152-4265-9491-588252EF31CF}" type="sibTrans" cxnId="{C372F76D-2010-4754-A6DF-BC02BD8A4190}">
      <dgm:prSet/>
      <dgm:spPr/>
      <dgm:t>
        <a:bodyPr/>
        <a:lstStyle/>
        <a:p>
          <a:endParaRPr lang="en-US"/>
        </a:p>
      </dgm:t>
    </dgm:pt>
    <dgm:pt modelId="{4D711A2F-EF9F-462C-8C03-72DF3B339727}">
      <dgm:prSet phldrT="[Text]"/>
      <dgm:spPr/>
      <dgm:t>
        <a:bodyPr/>
        <a:lstStyle/>
        <a:p>
          <a:r>
            <a:rPr lang="pl-PL" dirty="0" err="1" smtClean="0"/>
            <a:t>Python</a:t>
          </a:r>
          <a:endParaRPr lang="pl-PL" dirty="0"/>
        </a:p>
      </dgm:t>
    </dgm:pt>
    <dgm:pt modelId="{D9C4FE43-4309-4720-A3EA-2060009009DC}" type="parTrans" cxnId="{4CBFAC4B-4404-450C-AB81-D9E5D38DBDDC}">
      <dgm:prSet/>
      <dgm:spPr/>
      <dgm:t>
        <a:bodyPr/>
        <a:lstStyle/>
        <a:p>
          <a:endParaRPr lang="en-US"/>
        </a:p>
      </dgm:t>
    </dgm:pt>
    <dgm:pt modelId="{052CE76C-D60B-49B0-B9D3-02E91E1196D2}" type="sibTrans" cxnId="{4CBFAC4B-4404-450C-AB81-D9E5D38DBDDC}">
      <dgm:prSet/>
      <dgm:spPr/>
      <dgm:t>
        <a:bodyPr/>
        <a:lstStyle/>
        <a:p>
          <a:endParaRPr lang="en-US"/>
        </a:p>
      </dgm:t>
    </dgm:pt>
    <dgm:pt modelId="{BB9A26BC-92D3-4BC7-80E8-E1FD19D55774}">
      <dgm:prSet phldrT="[Text]"/>
      <dgm:spPr/>
      <dgm:t>
        <a:bodyPr/>
        <a:lstStyle/>
        <a:p>
          <a:r>
            <a:rPr lang="pl-PL" dirty="0" smtClean="0"/>
            <a:t>IE</a:t>
          </a:r>
          <a:endParaRPr lang="pl-PL" dirty="0"/>
        </a:p>
      </dgm:t>
    </dgm:pt>
    <dgm:pt modelId="{F780B8E7-7830-4341-A36E-5A9A17F2062D}" type="parTrans" cxnId="{06C0AD69-19F2-41BE-86FD-A6F73B56D8E9}">
      <dgm:prSet/>
      <dgm:spPr/>
      <dgm:t>
        <a:bodyPr/>
        <a:lstStyle/>
        <a:p>
          <a:endParaRPr lang="en-US"/>
        </a:p>
      </dgm:t>
    </dgm:pt>
    <dgm:pt modelId="{97616332-F173-46A6-98A3-13A9399E6139}" type="sibTrans" cxnId="{06C0AD69-19F2-41BE-86FD-A6F73B56D8E9}">
      <dgm:prSet/>
      <dgm:spPr/>
      <dgm:t>
        <a:bodyPr/>
        <a:lstStyle/>
        <a:p>
          <a:endParaRPr lang="en-US"/>
        </a:p>
      </dgm:t>
    </dgm:pt>
    <dgm:pt modelId="{E9F55E96-3809-4D07-B19C-D8AE1459E00F}">
      <dgm:prSet phldrT="[Text]"/>
      <dgm:spPr/>
      <dgm:t>
        <a:bodyPr/>
        <a:lstStyle/>
        <a:p>
          <a:r>
            <a:rPr lang="pl-PL" dirty="0" err="1" smtClean="0"/>
            <a:t>Firefox</a:t>
          </a:r>
          <a:endParaRPr lang="pl-PL" dirty="0"/>
        </a:p>
      </dgm:t>
    </dgm:pt>
    <dgm:pt modelId="{47413F0B-6415-499F-94B8-A24FC2F81D8D}" type="parTrans" cxnId="{F7876B4F-A5D1-4D4E-B909-A0F6B7222725}">
      <dgm:prSet/>
      <dgm:spPr/>
      <dgm:t>
        <a:bodyPr/>
        <a:lstStyle/>
        <a:p>
          <a:endParaRPr lang="en-US"/>
        </a:p>
      </dgm:t>
    </dgm:pt>
    <dgm:pt modelId="{885B2B5D-05F9-4149-97CA-7383266B3102}" type="sibTrans" cxnId="{F7876B4F-A5D1-4D4E-B909-A0F6B7222725}">
      <dgm:prSet/>
      <dgm:spPr/>
      <dgm:t>
        <a:bodyPr/>
        <a:lstStyle/>
        <a:p>
          <a:endParaRPr lang="en-US"/>
        </a:p>
      </dgm:t>
    </dgm:pt>
    <dgm:pt modelId="{1CCED13A-D4E2-49DA-A9E4-BEB8F2502AF2}" type="pres">
      <dgm:prSet presAssocID="{51F4E843-5569-4B16-AD8F-1016850BB22D}" presName="theList" presStyleCnt="0">
        <dgm:presLayoutVars>
          <dgm:dir/>
          <dgm:animLvl val="lvl"/>
          <dgm:resizeHandles val="exact"/>
        </dgm:presLayoutVars>
      </dgm:prSet>
      <dgm:spPr/>
      <dgm:t>
        <a:bodyPr/>
        <a:lstStyle/>
        <a:p>
          <a:endParaRPr lang="pl-PL"/>
        </a:p>
      </dgm:t>
    </dgm:pt>
    <dgm:pt modelId="{0F1CC7B1-01B5-40F4-907A-5611D56495DA}" type="pres">
      <dgm:prSet presAssocID="{2EF63039-8C08-45D3-9722-27D8563BC392}" presName="compNode" presStyleCnt="0"/>
      <dgm:spPr/>
    </dgm:pt>
    <dgm:pt modelId="{89B5E2D4-4E5F-47F9-8396-273DDA4D4D29}" type="pres">
      <dgm:prSet presAssocID="{2EF63039-8C08-45D3-9722-27D8563BC392}" presName="noGeometry" presStyleCnt="0"/>
      <dgm:spPr/>
    </dgm:pt>
    <dgm:pt modelId="{34903052-253B-43C5-85B7-842DCCE8AAC7}" type="pres">
      <dgm:prSet presAssocID="{2EF63039-8C08-45D3-9722-27D8563BC392}" presName="childTextVisible" presStyleLbl="bgAccFollowNode1" presStyleIdx="0" presStyleCnt="3">
        <dgm:presLayoutVars>
          <dgm:bulletEnabled val="1"/>
        </dgm:presLayoutVars>
      </dgm:prSet>
      <dgm:spPr/>
      <dgm:t>
        <a:bodyPr/>
        <a:lstStyle/>
        <a:p>
          <a:endParaRPr lang="en-US"/>
        </a:p>
      </dgm:t>
    </dgm:pt>
    <dgm:pt modelId="{8D265CFA-A1A7-4D53-89FD-31329AF19213}" type="pres">
      <dgm:prSet presAssocID="{2EF63039-8C08-45D3-9722-27D8563BC392}" presName="childTextHidden" presStyleLbl="bgAccFollowNode1" presStyleIdx="0" presStyleCnt="3"/>
      <dgm:spPr/>
      <dgm:t>
        <a:bodyPr/>
        <a:lstStyle/>
        <a:p>
          <a:endParaRPr lang="en-US"/>
        </a:p>
      </dgm:t>
    </dgm:pt>
    <dgm:pt modelId="{29647E20-1E30-4DE3-AE9E-4278A29BA49D}" type="pres">
      <dgm:prSet presAssocID="{2EF63039-8C08-45D3-9722-27D8563BC392}" presName="parentText" presStyleLbl="node1" presStyleIdx="0" presStyleCnt="3">
        <dgm:presLayoutVars>
          <dgm:chMax val="1"/>
          <dgm:bulletEnabled val="1"/>
        </dgm:presLayoutVars>
      </dgm:prSet>
      <dgm:spPr/>
      <dgm:t>
        <a:bodyPr/>
        <a:lstStyle/>
        <a:p>
          <a:endParaRPr lang="pl-PL"/>
        </a:p>
      </dgm:t>
    </dgm:pt>
    <dgm:pt modelId="{F3635223-D1EF-4CFE-AB37-823871CE344A}" type="pres">
      <dgm:prSet presAssocID="{2EF63039-8C08-45D3-9722-27D8563BC392}" presName="aSpace" presStyleCnt="0"/>
      <dgm:spPr/>
    </dgm:pt>
    <dgm:pt modelId="{D8018CDD-9C0A-4A3E-B9A2-E71E28E58A9E}" type="pres">
      <dgm:prSet presAssocID="{6A9AB4A0-5F42-46FE-9CB9-6D7ACE0C5A6E}" presName="compNode" presStyleCnt="0"/>
      <dgm:spPr/>
    </dgm:pt>
    <dgm:pt modelId="{FD7A8193-B104-428C-BD75-8B04CD8F680D}" type="pres">
      <dgm:prSet presAssocID="{6A9AB4A0-5F42-46FE-9CB9-6D7ACE0C5A6E}" presName="noGeometry" presStyleCnt="0"/>
      <dgm:spPr/>
    </dgm:pt>
    <dgm:pt modelId="{F3B317AD-2107-49BC-89EE-38EEEBB35169}" type="pres">
      <dgm:prSet presAssocID="{6A9AB4A0-5F42-46FE-9CB9-6D7ACE0C5A6E}" presName="childTextVisible" presStyleLbl="bgAccFollowNode1" presStyleIdx="1" presStyleCnt="3">
        <dgm:presLayoutVars>
          <dgm:bulletEnabled val="1"/>
        </dgm:presLayoutVars>
      </dgm:prSet>
      <dgm:spPr/>
      <dgm:t>
        <a:bodyPr/>
        <a:lstStyle/>
        <a:p>
          <a:endParaRPr lang="en-US"/>
        </a:p>
      </dgm:t>
    </dgm:pt>
    <dgm:pt modelId="{B6FDE38D-A5BB-4BD8-8FB3-D704AD99F15B}" type="pres">
      <dgm:prSet presAssocID="{6A9AB4A0-5F42-46FE-9CB9-6D7ACE0C5A6E}" presName="childTextHidden" presStyleLbl="bgAccFollowNode1" presStyleIdx="1" presStyleCnt="3"/>
      <dgm:spPr/>
      <dgm:t>
        <a:bodyPr/>
        <a:lstStyle/>
        <a:p>
          <a:endParaRPr lang="en-US"/>
        </a:p>
      </dgm:t>
    </dgm:pt>
    <dgm:pt modelId="{9AC62D79-76E9-4612-AF38-256C8EDD331C}" type="pres">
      <dgm:prSet presAssocID="{6A9AB4A0-5F42-46FE-9CB9-6D7ACE0C5A6E}" presName="parentText" presStyleLbl="node1" presStyleIdx="1" presStyleCnt="3">
        <dgm:presLayoutVars>
          <dgm:chMax val="1"/>
          <dgm:bulletEnabled val="1"/>
        </dgm:presLayoutVars>
      </dgm:prSet>
      <dgm:spPr/>
      <dgm:t>
        <a:bodyPr/>
        <a:lstStyle/>
        <a:p>
          <a:endParaRPr lang="pl-PL"/>
        </a:p>
      </dgm:t>
    </dgm:pt>
    <dgm:pt modelId="{0267F934-BDD9-441E-BA5A-DE471E3B8CD3}" type="pres">
      <dgm:prSet presAssocID="{6A9AB4A0-5F42-46FE-9CB9-6D7ACE0C5A6E}" presName="aSpace" presStyleCnt="0"/>
      <dgm:spPr/>
    </dgm:pt>
    <dgm:pt modelId="{64B439C3-4C61-48BC-9B0D-E8FBCC38C669}" type="pres">
      <dgm:prSet presAssocID="{0B91FADC-EC08-44CE-9D4C-9C04AEB88F05}" presName="compNode" presStyleCnt="0"/>
      <dgm:spPr/>
    </dgm:pt>
    <dgm:pt modelId="{B9293299-F90A-42D2-AB43-6C7458144537}" type="pres">
      <dgm:prSet presAssocID="{0B91FADC-EC08-44CE-9D4C-9C04AEB88F05}" presName="noGeometry" presStyleCnt="0"/>
      <dgm:spPr/>
    </dgm:pt>
    <dgm:pt modelId="{E944C518-F7A1-4EE9-99EF-9CD2D3C50E4D}" type="pres">
      <dgm:prSet presAssocID="{0B91FADC-EC08-44CE-9D4C-9C04AEB88F05}" presName="childTextVisible" presStyleLbl="bgAccFollowNode1" presStyleIdx="2" presStyleCnt="3">
        <dgm:presLayoutVars>
          <dgm:bulletEnabled val="1"/>
        </dgm:presLayoutVars>
      </dgm:prSet>
      <dgm:spPr/>
      <dgm:t>
        <a:bodyPr/>
        <a:lstStyle/>
        <a:p>
          <a:endParaRPr lang="en-US"/>
        </a:p>
      </dgm:t>
    </dgm:pt>
    <dgm:pt modelId="{09BEDBC4-5A18-4B77-B25F-FB746B346AE6}" type="pres">
      <dgm:prSet presAssocID="{0B91FADC-EC08-44CE-9D4C-9C04AEB88F05}" presName="childTextHidden" presStyleLbl="bgAccFollowNode1" presStyleIdx="2" presStyleCnt="3"/>
      <dgm:spPr/>
      <dgm:t>
        <a:bodyPr/>
        <a:lstStyle/>
        <a:p>
          <a:endParaRPr lang="en-US"/>
        </a:p>
      </dgm:t>
    </dgm:pt>
    <dgm:pt modelId="{DF013D64-5AA0-4406-949C-193BEB17F3CB}" type="pres">
      <dgm:prSet presAssocID="{0B91FADC-EC08-44CE-9D4C-9C04AEB88F05}" presName="parentText" presStyleLbl="node1" presStyleIdx="2" presStyleCnt="3">
        <dgm:presLayoutVars>
          <dgm:chMax val="1"/>
          <dgm:bulletEnabled val="1"/>
        </dgm:presLayoutVars>
      </dgm:prSet>
      <dgm:spPr/>
      <dgm:t>
        <a:bodyPr/>
        <a:lstStyle/>
        <a:p>
          <a:endParaRPr lang="en-US"/>
        </a:p>
      </dgm:t>
    </dgm:pt>
  </dgm:ptLst>
  <dgm:cxnLst>
    <dgm:cxn modelId="{714C8E26-D881-4429-9E70-C89956440399}" srcId="{6A9AB4A0-5F42-46FE-9CB9-6D7ACE0C5A6E}" destId="{9BC37FA4-68B4-48A2-81E6-EE9C12C63CCA}" srcOrd="0" destOrd="0" parTransId="{1E894D87-AF8A-4AAA-AB5C-8FFF5C11E480}" sibTransId="{DC327A32-3464-4718-B8C2-125593EA5F83}"/>
    <dgm:cxn modelId="{5A1869D1-2C40-4B18-99ED-0E04A631F92B}" type="presOf" srcId="{4D711A2F-EF9F-462C-8C03-72DF3B339727}" destId="{34903052-253B-43C5-85B7-842DCCE8AAC7}" srcOrd="0" destOrd="2" presId="urn:microsoft.com/office/officeart/2005/8/layout/hProcess6"/>
    <dgm:cxn modelId="{73715ACA-40D7-4EA7-B5B2-E9FD868568AE}" type="presOf" srcId="{847B8D9B-441A-4C88-B2B7-12904ED2FD53}" destId="{09BEDBC4-5A18-4B77-B25F-FB746B346AE6}" srcOrd="1" destOrd="0" presId="urn:microsoft.com/office/officeart/2005/8/layout/hProcess6"/>
    <dgm:cxn modelId="{6A1F7135-4594-4D5A-8390-21C46EB14607}" type="presOf" srcId="{0B91FADC-EC08-44CE-9D4C-9C04AEB88F05}" destId="{DF013D64-5AA0-4406-949C-193BEB17F3CB}" srcOrd="0" destOrd="0" presId="urn:microsoft.com/office/officeart/2005/8/layout/hProcess6"/>
    <dgm:cxn modelId="{E1A1EB0B-E439-417A-A41E-AACE104FA296}" type="presOf" srcId="{9BC37FA4-68B4-48A2-81E6-EE9C12C63CCA}" destId="{B6FDE38D-A5BB-4BD8-8FB3-D704AD99F15B}" srcOrd="1" destOrd="0" presId="urn:microsoft.com/office/officeart/2005/8/layout/hProcess6"/>
    <dgm:cxn modelId="{107D33CE-6F83-411C-AFC5-C9D7C2490AEB}" srcId="{0B91FADC-EC08-44CE-9D4C-9C04AEB88F05}" destId="{847B8D9B-441A-4C88-B2B7-12904ED2FD53}" srcOrd="0" destOrd="0" parTransId="{AF892028-97E5-4C8A-9EA1-BC0D49E2FEED}" sibTransId="{E0DA0DDA-78F2-4D48-A78B-4A1E24665CD3}"/>
    <dgm:cxn modelId="{C33F8F71-963A-4617-B483-659A588C512E}" type="presOf" srcId="{BB9A26BC-92D3-4BC7-80E8-E1FD19D55774}" destId="{09BEDBC4-5A18-4B77-B25F-FB746B346AE6}" srcOrd="1" destOrd="1" presId="urn:microsoft.com/office/officeart/2005/8/layout/hProcess6"/>
    <dgm:cxn modelId="{3E2C11A8-6401-418F-A9DE-DB7E32DAD082}" srcId="{51F4E843-5569-4B16-AD8F-1016850BB22D}" destId="{2EF63039-8C08-45D3-9722-27D8563BC392}" srcOrd="0" destOrd="0" parTransId="{3CF8D2F0-1466-45D1-8C01-5C6E97617BDA}" sibTransId="{986B03D7-AB2D-4080-92D3-F508B13EC354}"/>
    <dgm:cxn modelId="{FC4DE32A-BC45-4278-811E-2945787FAC5E}" type="presOf" srcId="{847B8D9B-441A-4C88-B2B7-12904ED2FD53}" destId="{E944C518-F7A1-4EE9-99EF-9CD2D3C50E4D}" srcOrd="0" destOrd="0" presId="urn:microsoft.com/office/officeart/2005/8/layout/hProcess6"/>
    <dgm:cxn modelId="{C372F76D-2010-4754-A6DF-BC02BD8A4190}" srcId="{2EF63039-8C08-45D3-9722-27D8563BC392}" destId="{23D63476-245F-4A17-B588-601AC052A9AB}" srcOrd="1" destOrd="0" parTransId="{FD577376-F33A-4E3C-93B8-A562262A3FEA}" sibTransId="{FF5B92B1-E152-4265-9491-588252EF31CF}"/>
    <dgm:cxn modelId="{06C0AD69-19F2-41BE-86FD-A6F73B56D8E9}" srcId="{0B91FADC-EC08-44CE-9D4C-9C04AEB88F05}" destId="{BB9A26BC-92D3-4BC7-80E8-E1FD19D55774}" srcOrd="1" destOrd="0" parTransId="{F780B8E7-7830-4341-A36E-5A9A17F2062D}" sibTransId="{97616332-F173-46A6-98A3-13A9399E6139}"/>
    <dgm:cxn modelId="{D7D63FF4-1420-41BE-A1C1-6F4C84538DA2}" type="presOf" srcId="{23D63476-245F-4A17-B588-601AC052A9AB}" destId="{8D265CFA-A1A7-4D53-89FD-31329AF19213}" srcOrd="1" destOrd="1" presId="urn:microsoft.com/office/officeart/2005/8/layout/hProcess6"/>
    <dgm:cxn modelId="{F7B5C52C-2173-4E7C-AF2A-CB110BC65710}" srcId="{51F4E843-5569-4B16-AD8F-1016850BB22D}" destId="{0B91FADC-EC08-44CE-9D4C-9C04AEB88F05}" srcOrd="2" destOrd="0" parTransId="{8ED84E18-C8ED-4BF7-8966-FBA5F528CCBA}" sibTransId="{E2F2FC11-BF28-48B3-8EBE-D3D692E26DCC}"/>
    <dgm:cxn modelId="{BF64ADEE-24DF-473C-8921-1415D1698DF8}" type="presOf" srcId="{51F4E843-5569-4B16-AD8F-1016850BB22D}" destId="{1CCED13A-D4E2-49DA-A9E4-BEB8F2502AF2}" srcOrd="0" destOrd="0" presId="urn:microsoft.com/office/officeart/2005/8/layout/hProcess6"/>
    <dgm:cxn modelId="{4CBFAC4B-4404-450C-AB81-D9E5D38DBDDC}" srcId="{2EF63039-8C08-45D3-9722-27D8563BC392}" destId="{4D711A2F-EF9F-462C-8C03-72DF3B339727}" srcOrd="2" destOrd="0" parTransId="{D9C4FE43-4309-4720-A3EA-2060009009DC}" sibTransId="{052CE76C-D60B-49B0-B9D3-02E91E1196D2}"/>
    <dgm:cxn modelId="{F7876B4F-A5D1-4D4E-B909-A0F6B7222725}" srcId="{0B91FADC-EC08-44CE-9D4C-9C04AEB88F05}" destId="{E9F55E96-3809-4D07-B19C-D8AE1459E00F}" srcOrd="2" destOrd="0" parTransId="{47413F0B-6415-499F-94B8-A24FC2F81D8D}" sibTransId="{885B2B5D-05F9-4149-97CA-7383266B3102}"/>
    <dgm:cxn modelId="{CB06DFA3-0635-4770-B6CD-DD77B074B999}" type="presOf" srcId="{C2CAE9F6-6B15-48D3-AE33-34F17C59F75A}" destId="{8D265CFA-A1A7-4D53-89FD-31329AF19213}" srcOrd="1" destOrd="0" presId="urn:microsoft.com/office/officeart/2005/8/layout/hProcess6"/>
    <dgm:cxn modelId="{076BF4AD-8694-4DA3-BB1B-D6F7D7174085}" srcId="{2EF63039-8C08-45D3-9722-27D8563BC392}" destId="{C2CAE9F6-6B15-48D3-AE33-34F17C59F75A}" srcOrd="0" destOrd="0" parTransId="{26F4CCC5-4F7F-422E-B7D4-E66B5CA5B338}" sibTransId="{E993C15F-D25A-4360-8A77-864ABE964D43}"/>
    <dgm:cxn modelId="{CA416E9D-A76A-4845-A7BE-F7C053817F48}" type="presOf" srcId="{BB9A26BC-92D3-4BC7-80E8-E1FD19D55774}" destId="{E944C518-F7A1-4EE9-99EF-9CD2D3C50E4D}" srcOrd="0" destOrd="1" presId="urn:microsoft.com/office/officeart/2005/8/layout/hProcess6"/>
    <dgm:cxn modelId="{E3F6B670-51C6-47B3-8343-38714FE582D4}" type="presOf" srcId="{E9F55E96-3809-4D07-B19C-D8AE1459E00F}" destId="{09BEDBC4-5A18-4B77-B25F-FB746B346AE6}" srcOrd="1" destOrd="2" presId="urn:microsoft.com/office/officeart/2005/8/layout/hProcess6"/>
    <dgm:cxn modelId="{60EFE3BE-6E2F-4BD7-A592-43BBD6E9789F}" type="presOf" srcId="{6A9AB4A0-5F42-46FE-9CB9-6D7ACE0C5A6E}" destId="{9AC62D79-76E9-4612-AF38-256C8EDD331C}" srcOrd="0" destOrd="0" presId="urn:microsoft.com/office/officeart/2005/8/layout/hProcess6"/>
    <dgm:cxn modelId="{37E5D23F-C5DB-449A-B4C3-7A9A4F73FA93}" type="presOf" srcId="{C2CAE9F6-6B15-48D3-AE33-34F17C59F75A}" destId="{34903052-253B-43C5-85B7-842DCCE8AAC7}" srcOrd="0" destOrd="0" presId="urn:microsoft.com/office/officeart/2005/8/layout/hProcess6"/>
    <dgm:cxn modelId="{BD8BEEA3-6857-4A8C-9920-7D3B96F5FFF7}" type="presOf" srcId="{9BC37FA4-68B4-48A2-81E6-EE9C12C63CCA}" destId="{F3B317AD-2107-49BC-89EE-38EEEBB35169}" srcOrd="0" destOrd="0" presId="urn:microsoft.com/office/officeart/2005/8/layout/hProcess6"/>
    <dgm:cxn modelId="{1EEDD2D5-A553-4CC4-8D68-02B1335A09DC}" type="presOf" srcId="{E9F55E96-3809-4D07-B19C-D8AE1459E00F}" destId="{E944C518-F7A1-4EE9-99EF-9CD2D3C50E4D}" srcOrd="0" destOrd="2" presId="urn:microsoft.com/office/officeart/2005/8/layout/hProcess6"/>
    <dgm:cxn modelId="{24848F14-B71B-4B7A-AB03-7B2688C55D8C}" type="presOf" srcId="{23D63476-245F-4A17-B588-601AC052A9AB}" destId="{34903052-253B-43C5-85B7-842DCCE8AAC7}" srcOrd="0" destOrd="1" presId="urn:microsoft.com/office/officeart/2005/8/layout/hProcess6"/>
    <dgm:cxn modelId="{8F0F1037-92F1-41CC-8EFA-A7EF131D2876}" type="presOf" srcId="{4D711A2F-EF9F-462C-8C03-72DF3B339727}" destId="{8D265CFA-A1A7-4D53-89FD-31329AF19213}" srcOrd="1" destOrd="2" presId="urn:microsoft.com/office/officeart/2005/8/layout/hProcess6"/>
    <dgm:cxn modelId="{C4D48635-24B8-47ED-AEAA-71DD86E75A43}" srcId="{51F4E843-5569-4B16-AD8F-1016850BB22D}" destId="{6A9AB4A0-5F42-46FE-9CB9-6D7ACE0C5A6E}" srcOrd="1" destOrd="0" parTransId="{56FA7796-8712-406E-A9FF-764EBE8EAE09}" sibTransId="{C5E8B893-8DE4-443F-928C-24945AD6194B}"/>
    <dgm:cxn modelId="{40938EF8-C0EC-401F-BE6F-D4D788E007A7}" type="presOf" srcId="{2EF63039-8C08-45D3-9722-27D8563BC392}" destId="{29647E20-1E30-4DE3-AE9E-4278A29BA49D}" srcOrd="0" destOrd="0" presId="urn:microsoft.com/office/officeart/2005/8/layout/hProcess6"/>
    <dgm:cxn modelId="{4476CEB3-FBCA-4A62-9390-1AA821F946E3}" type="presParOf" srcId="{1CCED13A-D4E2-49DA-A9E4-BEB8F2502AF2}" destId="{0F1CC7B1-01B5-40F4-907A-5611D56495DA}" srcOrd="0" destOrd="0" presId="urn:microsoft.com/office/officeart/2005/8/layout/hProcess6"/>
    <dgm:cxn modelId="{A6653D50-D6B3-4360-BD9D-9143D3A72561}" type="presParOf" srcId="{0F1CC7B1-01B5-40F4-907A-5611D56495DA}" destId="{89B5E2D4-4E5F-47F9-8396-273DDA4D4D29}" srcOrd="0" destOrd="0" presId="urn:microsoft.com/office/officeart/2005/8/layout/hProcess6"/>
    <dgm:cxn modelId="{9EFA541C-D11D-4757-AF8E-3A2986D6BA2E}" type="presParOf" srcId="{0F1CC7B1-01B5-40F4-907A-5611D56495DA}" destId="{34903052-253B-43C5-85B7-842DCCE8AAC7}" srcOrd="1" destOrd="0" presId="urn:microsoft.com/office/officeart/2005/8/layout/hProcess6"/>
    <dgm:cxn modelId="{77CD9B37-B986-4E3F-B10F-5143C20D0B3F}" type="presParOf" srcId="{0F1CC7B1-01B5-40F4-907A-5611D56495DA}" destId="{8D265CFA-A1A7-4D53-89FD-31329AF19213}" srcOrd="2" destOrd="0" presId="urn:microsoft.com/office/officeart/2005/8/layout/hProcess6"/>
    <dgm:cxn modelId="{4267461B-682A-4455-9B69-F8C0FFE07D06}" type="presParOf" srcId="{0F1CC7B1-01B5-40F4-907A-5611D56495DA}" destId="{29647E20-1E30-4DE3-AE9E-4278A29BA49D}" srcOrd="3" destOrd="0" presId="urn:microsoft.com/office/officeart/2005/8/layout/hProcess6"/>
    <dgm:cxn modelId="{867FCD26-54F7-446E-943A-A76C42790908}" type="presParOf" srcId="{1CCED13A-D4E2-49DA-A9E4-BEB8F2502AF2}" destId="{F3635223-D1EF-4CFE-AB37-823871CE344A}" srcOrd="1" destOrd="0" presId="urn:microsoft.com/office/officeart/2005/8/layout/hProcess6"/>
    <dgm:cxn modelId="{AC85C5B7-4AE0-4F89-84CE-DD6873516C3D}" type="presParOf" srcId="{1CCED13A-D4E2-49DA-A9E4-BEB8F2502AF2}" destId="{D8018CDD-9C0A-4A3E-B9A2-E71E28E58A9E}" srcOrd="2" destOrd="0" presId="urn:microsoft.com/office/officeart/2005/8/layout/hProcess6"/>
    <dgm:cxn modelId="{BC5B4107-FD69-4744-A7B3-758FE977C56A}" type="presParOf" srcId="{D8018CDD-9C0A-4A3E-B9A2-E71E28E58A9E}" destId="{FD7A8193-B104-428C-BD75-8B04CD8F680D}" srcOrd="0" destOrd="0" presId="urn:microsoft.com/office/officeart/2005/8/layout/hProcess6"/>
    <dgm:cxn modelId="{240D68A9-C232-4008-AEF8-E062699E5DEE}" type="presParOf" srcId="{D8018CDD-9C0A-4A3E-B9A2-E71E28E58A9E}" destId="{F3B317AD-2107-49BC-89EE-38EEEBB35169}" srcOrd="1" destOrd="0" presId="urn:microsoft.com/office/officeart/2005/8/layout/hProcess6"/>
    <dgm:cxn modelId="{F81AA85D-79C5-4714-B8F9-7AD4F2548296}" type="presParOf" srcId="{D8018CDD-9C0A-4A3E-B9A2-E71E28E58A9E}" destId="{B6FDE38D-A5BB-4BD8-8FB3-D704AD99F15B}" srcOrd="2" destOrd="0" presId="urn:microsoft.com/office/officeart/2005/8/layout/hProcess6"/>
    <dgm:cxn modelId="{25B05460-480B-49C4-B645-8A52082CE8AA}" type="presParOf" srcId="{D8018CDD-9C0A-4A3E-B9A2-E71E28E58A9E}" destId="{9AC62D79-76E9-4612-AF38-256C8EDD331C}" srcOrd="3" destOrd="0" presId="urn:microsoft.com/office/officeart/2005/8/layout/hProcess6"/>
    <dgm:cxn modelId="{F9506A25-1567-4E28-AE87-D816D8638032}" type="presParOf" srcId="{1CCED13A-D4E2-49DA-A9E4-BEB8F2502AF2}" destId="{0267F934-BDD9-441E-BA5A-DE471E3B8CD3}" srcOrd="3" destOrd="0" presId="urn:microsoft.com/office/officeart/2005/8/layout/hProcess6"/>
    <dgm:cxn modelId="{CFFC90CD-FDB1-49BF-8CA8-65D32EF14041}" type="presParOf" srcId="{1CCED13A-D4E2-49DA-A9E4-BEB8F2502AF2}" destId="{64B439C3-4C61-48BC-9B0D-E8FBCC38C669}" srcOrd="4" destOrd="0" presId="urn:microsoft.com/office/officeart/2005/8/layout/hProcess6"/>
    <dgm:cxn modelId="{ED0DAAF1-ED2B-4926-BC47-1D5A8C10D191}" type="presParOf" srcId="{64B439C3-4C61-48BC-9B0D-E8FBCC38C669}" destId="{B9293299-F90A-42D2-AB43-6C7458144537}" srcOrd="0" destOrd="0" presId="urn:microsoft.com/office/officeart/2005/8/layout/hProcess6"/>
    <dgm:cxn modelId="{70F9D4E3-81BB-44DF-9C02-61FBD1F78845}" type="presParOf" srcId="{64B439C3-4C61-48BC-9B0D-E8FBCC38C669}" destId="{E944C518-F7A1-4EE9-99EF-9CD2D3C50E4D}" srcOrd="1" destOrd="0" presId="urn:microsoft.com/office/officeart/2005/8/layout/hProcess6"/>
    <dgm:cxn modelId="{DB27C983-8662-49B3-BFD2-D9EDD614708D}" type="presParOf" srcId="{64B439C3-4C61-48BC-9B0D-E8FBCC38C669}" destId="{09BEDBC4-5A18-4B77-B25F-FB746B346AE6}" srcOrd="2" destOrd="0" presId="urn:microsoft.com/office/officeart/2005/8/layout/hProcess6"/>
    <dgm:cxn modelId="{9D6646FB-C682-4CDB-A52C-29DF14C52842}" type="presParOf" srcId="{64B439C3-4C61-48BC-9B0D-E8FBCC38C669}" destId="{DF013D64-5AA0-4406-949C-193BEB17F3CB}"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03052-253B-43C5-85B7-842DCCE8AAC7}">
      <dsp:nvSpPr>
        <dsp:cNvPr id="0" name=""/>
        <dsp:cNvSpPr/>
      </dsp:nvSpPr>
      <dsp:spPr>
        <a:xfrm>
          <a:off x="567741" y="639814"/>
          <a:ext cx="2253890" cy="1970183"/>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smtClean="0"/>
            <a:t>C#</a:t>
          </a:r>
          <a:endParaRPr lang="en-US" sz="1200" kern="1200" dirty="0"/>
        </a:p>
        <a:p>
          <a:pPr marL="114300" lvl="1" indent="-114300" algn="l" defTabSz="533400">
            <a:lnSpc>
              <a:spcPct val="90000"/>
            </a:lnSpc>
            <a:spcBef>
              <a:spcPct val="0"/>
            </a:spcBef>
            <a:spcAft>
              <a:spcPct val="15000"/>
            </a:spcAft>
            <a:buChar char="••"/>
          </a:pPr>
          <a:r>
            <a:rPr lang="pl-PL" sz="1200" kern="1200" dirty="0" smtClean="0"/>
            <a:t>Java</a:t>
          </a:r>
          <a:endParaRPr lang="pl-PL" sz="1200" kern="1200" dirty="0"/>
        </a:p>
        <a:p>
          <a:pPr marL="114300" lvl="1" indent="-114300" algn="l" defTabSz="533400">
            <a:lnSpc>
              <a:spcPct val="90000"/>
            </a:lnSpc>
            <a:spcBef>
              <a:spcPct val="0"/>
            </a:spcBef>
            <a:spcAft>
              <a:spcPct val="15000"/>
            </a:spcAft>
            <a:buChar char="••"/>
          </a:pPr>
          <a:r>
            <a:rPr lang="pl-PL" sz="1200" kern="1200" dirty="0" err="1" smtClean="0"/>
            <a:t>Python</a:t>
          </a:r>
          <a:endParaRPr lang="pl-PL" sz="1200" kern="1200" dirty="0"/>
        </a:p>
      </dsp:txBody>
      <dsp:txXfrm>
        <a:off x="1131213" y="935341"/>
        <a:ext cx="1098771" cy="1379129"/>
      </dsp:txXfrm>
    </dsp:sp>
    <dsp:sp modelId="{29647E20-1E30-4DE3-AE9E-4278A29BA49D}">
      <dsp:nvSpPr>
        <dsp:cNvPr id="0" name=""/>
        <dsp:cNvSpPr/>
      </dsp:nvSpPr>
      <dsp:spPr>
        <a:xfrm>
          <a:off x="4268" y="1061433"/>
          <a:ext cx="1126945" cy="11269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l-PL" sz="1100" kern="1200" dirty="0" smtClean="0"/>
            <a:t>Skrypt testu</a:t>
          </a:r>
          <a:endParaRPr lang="en-US" sz="1100" kern="1200" dirty="0"/>
        </a:p>
      </dsp:txBody>
      <dsp:txXfrm>
        <a:off x="169305" y="1226470"/>
        <a:ext cx="796871" cy="796871"/>
      </dsp:txXfrm>
    </dsp:sp>
    <dsp:sp modelId="{F3B317AD-2107-49BC-89EE-38EEEBB35169}">
      <dsp:nvSpPr>
        <dsp:cNvPr id="0" name=""/>
        <dsp:cNvSpPr/>
      </dsp:nvSpPr>
      <dsp:spPr>
        <a:xfrm>
          <a:off x="3525972" y="639814"/>
          <a:ext cx="2253890" cy="1970183"/>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pl-PL" sz="1200" kern="1200" dirty="0" smtClean="0"/>
            <a:t>Obiekt komunikujący się z przeglądarkami</a:t>
          </a:r>
          <a:endParaRPr lang="en-US" sz="1200" kern="1200" dirty="0"/>
        </a:p>
      </dsp:txBody>
      <dsp:txXfrm>
        <a:off x="4089444" y="935341"/>
        <a:ext cx="1098771" cy="1379129"/>
      </dsp:txXfrm>
    </dsp:sp>
    <dsp:sp modelId="{9AC62D79-76E9-4612-AF38-256C8EDD331C}">
      <dsp:nvSpPr>
        <dsp:cNvPr id="0" name=""/>
        <dsp:cNvSpPr/>
      </dsp:nvSpPr>
      <dsp:spPr>
        <a:xfrm>
          <a:off x="2962499" y="1061433"/>
          <a:ext cx="1126945" cy="11269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l-PL" sz="1100" kern="1200" dirty="0" smtClean="0"/>
            <a:t>WebDriver</a:t>
          </a:r>
          <a:endParaRPr lang="en-US" sz="1100" kern="1200" dirty="0"/>
        </a:p>
      </dsp:txBody>
      <dsp:txXfrm>
        <a:off x="3127536" y="1226470"/>
        <a:ext cx="796871" cy="796871"/>
      </dsp:txXfrm>
    </dsp:sp>
    <dsp:sp modelId="{E944C518-F7A1-4EE9-99EF-9CD2D3C50E4D}">
      <dsp:nvSpPr>
        <dsp:cNvPr id="0" name=""/>
        <dsp:cNvSpPr/>
      </dsp:nvSpPr>
      <dsp:spPr>
        <a:xfrm>
          <a:off x="6484203" y="639814"/>
          <a:ext cx="2253890" cy="1970183"/>
        </a:xfrm>
        <a:prstGeom prst="rightArrow">
          <a:avLst>
            <a:gd name="adj1" fmla="val 70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pl-PL" sz="1200" kern="1200" dirty="0" smtClean="0"/>
            <a:t>Chrome</a:t>
          </a:r>
          <a:endParaRPr lang="en-US" sz="1200" kern="1200" dirty="0"/>
        </a:p>
        <a:p>
          <a:pPr marL="114300" lvl="1" indent="-114300" algn="l" defTabSz="533400">
            <a:lnSpc>
              <a:spcPct val="90000"/>
            </a:lnSpc>
            <a:spcBef>
              <a:spcPct val="0"/>
            </a:spcBef>
            <a:spcAft>
              <a:spcPct val="15000"/>
            </a:spcAft>
            <a:buChar char="••"/>
          </a:pPr>
          <a:r>
            <a:rPr lang="pl-PL" sz="1200" kern="1200" dirty="0" smtClean="0"/>
            <a:t>IE</a:t>
          </a:r>
          <a:endParaRPr lang="pl-PL" sz="1200" kern="1200" dirty="0"/>
        </a:p>
        <a:p>
          <a:pPr marL="114300" lvl="1" indent="-114300" algn="l" defTabSz="533400">
            <a:lnSpc>
              <a:spcPct val="90000"/>
            </a:lnSpc>
            <a:spcBef>
              <a:spcPct val="0"/>
            </a:spcBef>
            <a:spcAft>
              <a:spcPct val="15000"/>
            </a:spcAft>
            <a:buChar char="••"/>
          </a:pPr>
          <a:r>
            <a:rPr lang="pl-PL" sz="1200" kern="1200" dirty="0" err="1" smtClean="0"/>
            <a:t>Firefox</a:t>
          </a:r>
          <a:endParaRPr lang="pl-PL" sz="1200" kern="1200" dirty="0"/>
        </a:p>
      </dsp:txBody>
      <dsp:txXfrm>
        <a:off x="7047675" y="935341"/>
        <a:ext cx="1098771" cy="1379129"/>
      </dsp:txXfrm>
    </dsp:sp>
    <dsp:sp modelId="{DF013D64-5AA0-4406-949C-193BEB17F3CB}">
      <dsp:nvSpPr>
        <dsp:cNvPr id="0" name=""/>
        <dsp:cNvSpPr/>
      </dsp:nvSpPr>
      <dsp:spPr>
        <a:xfrm>
          <a:off x="5920730" y="1061433"/>
          <a:ext cx="1126945" cy="11269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pl-PL" sz="1100" kern="1200" dirty="0" smtClean="0"/>
            <a:t>Przeglądarki</a:t>
          </a:r>
          <a:endParaRPr lang="en-US" sz="1100" kern="1200" dirty="0"/>
        </a:p>
      </dsp:txBody>
      <dsp:txXfrm>
        <a:off x="6085767" y="1226470"/>
        <a:ext cx="796871" cy="79687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B5E53-429B-48EF-A3D1-E749AE2E77BF}" type="datetimeFigureOut">
              <a:rPr lang="en-US" smtClean="0"/>
              <a:t>3/30/2017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2A20F-E0A9-4CBA-ABC7-5F2FDFB0896C}" type="slidenum">
              <a:rPr lang="en-US" smtClean="0"/>
              <a:t>‹#›</a:t>
            </a:fld>
            <a:endParaRPr lang="en-US"/>
          </a:p>
        </p:txBody>
      </p:sp>
    </p:spTree>
    <p:extLst>
      <p:ext uri="{BB962C8B-B14F-4D97-AF65-F5344CB8AC3E}">
        <p14:creationId xmlns:p14="http://schemas.microsoft.com/office/powerpoint/2010/main" val="42669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14</a:t>
            </a:fld>
            <a:endParaRPr lang="en-US"/>
          </a:p>
        </p:txBody>
      </p:sp>
    </p:spTree>
    <p:extLst>
      <p:ext uri="{BB962C8B-B14F-4D97-AF65-F5344CB8AC3E}">
        <p14:creationId xmlns:p14="http://schemas.microsoft.com/office/powerpoint/2010/main" val="92155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25</a:t>
            </a:fld>
            <a:endParaRPr lang="en-US"/>
          </a:p>
        </p:txBody>
      </p:sp>
    </p:spTree>
    <p:extLst>
      <p:ext uri="{BB962C8B-B14F-4D97-AF65-F5344CB8AC3E}">
        <p14:creationId xmlns:p14="http://schemas.microsoft.com/office/powerpoint/2010/main" val="379771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15</a:t>
            </a:fld>
            <a:endParaRPr lang="en-US"/>
          </a:p>
        </p:txBody>
      </p:sp>
    </p:spTree>
    <p:extLst>
      <p:ext uri="{BB962C8B-B14F-4D97-AF65-F5344CB8AC3E}">
        <p14:creationId xmlns:p14="http://schemas.microsoft.com/office/powerpoint/2010/main" val="33556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http://www.javaexpress.pl/article/show/Notatki_o_testowaniu_WebDriver__latwe_i_przyjemne_testowanie_aplikacji_webowych</a:t>
            </a:r>
            <a:endParaRPr lang="pl-PL" dirty="0" smtClean="0"/>
          </a:p>
          <a:p>
            <a:endParaRPr lang="pl-PL" dirty="0" smtClean="0"/>
          </a:p>
          <a:p>
            <a:r>
              <a:rPr lang="en-US" sz="1200" b="0" i="0" kern="1200" dirty="0" smtClean="0">
                <a:solidFill>
                  <a:schemeClr val="tx1"/>
                </a:solidFill>
                <a:effectLst/>
                <a:latin typeface="+mn-lt"/>
                <a:ea typeface="+mn-ea"/>
                <a:cs typeface="+mn-cs"/>
              </a:rPr>
              <a:t>blog.testowka.pl/category/</a:t>
            </a:r>
            <a:r>
              <a:rPr lang="en-US" sz="1200" b="0" i="0" kern="1200" dirty="0" err="1" smtClean="0">
                <a:solidFill>
                  <a:schemeClr val="tx1"/>
                </a:solidFill>
                <a:effectLst/>
                <a:latin typeface="+mn-lt"/>
                <a:ea typeface="+mn-ea"/>
                <a:cs typeface="+mn-cs"/>
              </a:rPr>
              <a:t>kurs</a:t>
            </a:r>
            <a:r>
              <a:rPr lang="en-US" sz="1200" b="0" i="0" kern="1200" smtClean="0">
                <a:solidFill>
                  <a:schemeClr val="tx1"/>
                </a:solidFill>
                <a:effectLst/>
                <a:latin typeface="+mn-lt"/>
                <a:ea typeface="+mn-ea"/>
                <a:cs typeface="+mn-cs"/>
              </a:rPr>
              <a:t>-selenium/</a:t>
            </a:r>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16</a:t>
            </a:fld>
            <a:endParaRPr lang="en-US"/>
          </a:p>
        </p:txBody>
      </p:sp>
    </p:spTree>
    <p:extLst>
      <p:ext uri="{BB962C8B-B14F-4D97-AF65-F5344CB8AC3E}">
        <p14:creationId xmlns:p14="http://schemas.microsoft.com/office/powerpoint/2010/main" val="385792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18</a:t>
            </a:fld>
            <a:endParaRPr lang="en-US"/>
          </a:p>
        </p:txBody>
      </p:sp>
    </p:spTree>
    <p:extLst>
      <p:ext uri="{BB962C8B-B14F-4D97-AF65-F5344CB8AC3E}">
        <p14:creationId xmlns:p14="http://schemas.microsoft.com/office/powerpoint/2010/main" val="198572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19</a:t>
            </a:fld>
            <a:endParaRPr lang="en-US"/>
          </a:p>
        </p:txBody>
      </p:sp>
    </p:spTree>
    <p:extLst>
      <p:ext uri="{BB962C8B-B14F-4D97-AF65-F5344CB8AC3E}">
        <p14:creationId xmlns:p14="http://schemas.microsoft.com/office/powerpoint/2010/main" val="270154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20</a:t>
            </a:fld>
            <a:endParaRPr lang="en-US"/>
          </a:p>
        </p:txBody>
      </p:sp>
    </p:spTree>
    <p:extLst>
      <p:ext uri="{BB962C8B-B14F-4D97-AF65-F5344CB8AC3E}">
        <p14:creationId xmlns:p14="http://schemas.microsoft.com/office/powerpoint/2010/main" val="32929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22</a:t>
            </a:fld>
            <a:endParaRPr lang="en-US"/>
          </a:p>
        </p:txBody>
      </p:sp>
    </p:spTree>
    <p:extLst>
      <p:ext uri="{BB962C8B-B14F-4D97-AF65-F5344CB8AC3E}">
        <p14:creationId xmlns:p14="http://schemas.microsoft.com/office/powerpoint/2010/main" val="304790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23</a:t>
            </a:fld>
            <a:endParaRPr lang="en-US"/>
          </a:p>
        </p:txBody>
      </p:sp>
    </p:spTree>
    <p:extLst>
      <p:ext uri="{BB962C8B-B14F-4D97-AF65-F5344CB8AC3E}">
        <p14:creationId xmlns:p14="http://schemas.microsoft.com/office/powerpoint/2010/main" val="2254786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D2A20F-E0A9-4CBA-ABC7-5F2FDFB0896C}" type="slidenum">
              <a:rPr lang="en-US" smtClean="0"/>
              <a:t>24</a:t>
            </a:fld>
            <a:endParaRPr lang="en-US"/>
          </a:p>
        </p:txBody>
      </p:sp>
    </p:spTree>
    <p:extLst>
      <p:ext uri="{BB962C8B-B14F-4D97-AF65-F5344CB8AC3E}">
        <p14:creationId xmlns:p14="http://schemas.microsoft.com/office/powerpoint/2010/main" val="2720236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0174" y="1700784"/>
            <a:ext cx="6972554" cy="1243584"/>
          </a:xfrm>
          <a:prstGeom prst="rect">
            <a:avLst/>
          </a:prstGeom>
        </p:spPr>
        <p:txBody>
          <a:bodyPr anchor="b">
            <a:normAutofit/>
          </a:bodyPr>
          <a:lstStyle>
            <a:lvl1pPr marL="0" indent="0">
              <a:defRPr sz="3000" b="1">
                <a:solidFill>
                  <a:srgbClr val="005DA6"/>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409698" y="5029200"/>
            <a:ext cx="6982080" cy="393192"/>
          </a:xfrm>
          <a:prstGeom prst="rect">
            <a:avLst/>
          </a:prstGeom>
        </p:spPr>
        <p:txBody>
          <a:bodyPr>
            <a:normAutofit/>
          </a:bodyPr>
          <a:lstStyle>
            <a:lvl1pPr marL="0" indent="0" algn="l">
              <a:buNone/>
              <a:defRPr sz="2000" b="0">
                <a:solidFill>
                  <a:srgbClr val="005DA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Presenter’s Name</a:t>
            </a:r>
            <a:endParaRPr lang="en-US" dirty="0"/>
          </a:p>
        </p:txBody>
      </p:sp>
      <p:sp>
        <p:nvSpPr>
          <p:cNvPr id="11" name="Text Placeholder 10"/>
          <p:cNvSpPr>
            <a:spLocks noGrp="1"/>
          </p:cNvSpPr>
          <p:nvPr>
            <p:ph type="body" sz="quarter" idx="10" hasCustomPrompt="1"/>
          </p:nvPr>
        </p:nvSpPr>
        <p:spPr>
          <a:xfrm>
            <a:off x="1409698" y="5504688"/>
            <a:ext cx="6823076" cy="393700"/>
          </a:xfrm>
        </p:spPr>
        <p:txBody>
          <a:bodyPr>
            <a:noAutofit/>
          </a:bodyPr>
          <a:lstStyle>
            <a:lvl1pPr marL="0" indent="0">
              <a:buFontTx/>
              <a:buNone/>
              <a:defRPr sz="1600" b="0">
                <a:solidFill>
                  <a:srgbClr val="005DA6"/>
                </a:solidFill>
              </a:defRPr>
            </a:lvl1pPr>
            <a:lvl2pPr marL="460375" indent="0">
              <a:buFontTx/>
              <a:buNone/>
              <a:defRPr sz="1600" b="1">
                <a:solidFill>
                  <a:schemeClr val="tx2"/>
                </a:solidFill>
              </a:defRPr>
            </a:lvl2pPr>
            <a:lvl3pPr marL="911225" indent="0">
              <a:buFontTx/>
              <a:buNone/>
              <a:defRPr sz="1600" b="1">
                <a:solidFill>
                  <a:schemeClr val="tx2"/>
                </a:solidFill>
              </a:defRPr>
            </a:lvl3pPr>
            <a:lvl4pPr marL="1371600" indent="0">
              <a:buFontTx/>
              <a:buNone/>
              <a:defRPr sz="1600" b="1">
                <a:solidFill>
                  <a:schemeClr val="tx2"/>
                </a:solidFill>
              </a:defRPr>
            </a:lvl4pPr>
            <a:lvl5pPr marL="1828800" indent="0">
              <a:buFontTx/>
              <a:buNone/>
              <a:defRPr sz="1600" b="1">
                <a:solidFill>
                  <a:schemeClr val="tx2"/>
                </a:solidFill>
              </a:defRPr>
            </a:lvl5pPr>
          </a:lstStyle>
          <a:p>
            <a:pPr lvl="0"/>
            <a:r>
              <a:rPr lang="en-US" dirty="0" smtClean="0"/>
              <a:t>Month 00, 0000</a:t>
            </a:r>
            <a:endParaRPr lang="en-US" dirty="0"/>
          </a:p>
        </p:txBody>
      </p:sp>
      <p:sp>
        <p:nvSpPr>
          <p:cNvPr id="6" name="Text Placeholder 5"/>
          <p:cNvSpPr>
            <a:spLocks noGrp="1"/>
          </p:cNvSpPr>
          <p:nvPr>
            <p:ph type="body" sz="quarter" idx="11" hasCustomPrompt="1"/>
          </p:nvPr>
        </p:nvSpPr>
        <p:spPr>
          <a:xfrm>
            <a:off x="1399032" y="2999232"/>
            <a:ext cx="6976872" cy="429768"/>
          </a:xfrm>
        </p:spPr>
        <p:txBody>
          <a:bodyPr>
            <a:normAutofit/>
          </a:bodyPr>
          <a:lstStyle>
            <a:lvl1pPr marL="0" indent="0">
              <a:buFontTx/>
              <a:buNone/>
              <a:defRPr sz="2000">
                <a:solidFill>
                  <a:schemeClr val="tx1"/>
                </a:solidFill>
              </a:defRPr>
            </a:lvl1pPr>
            <a:lvl2pPr marL="460375" indent="0">
              <a:buFontTx/>
              <a:buNone/>
              <a:defRPr/>
            </a:lvl2pPr>
            <a:lvl3pPr marL="911225" indent="0">
              <a:buFontTx/>
              <a:buNone/>
              <a:defRPr/>
            </a:lvl3pPr>
            <a:lvl4pPr marL="1371600" indent="0">
              <a:buFontTx/>
              <a:buNone/>
              <a:defRPr/>
            </a:lvl4pPr>
            <a:lvl5pPr marL="1828800" indent="0">
              <a:buFontTx/>
              <a:buNone/>
              <a:defRPr/>
            </a:lvl5pPr>
          </a:lstStyle>
          <a:p>
            <a:pPr lvl="0"/>
            <a:r>
              <a:rPr lang="en-US" dirty="0" smtClean="0"/>
              <a:t>Subtitle</a:t>
            </a:r>
          </a:p>
        </p:txBody>
      </p:sp>
      <p:sp>
        <p:nvSpPr>
          <p:cNvPr id="4" name="Rectangle 3"/>
          <p:cNvSpPr/>
          <p:nvPr userDrawn="1"/>
        </p:nvSpPr>
        <p:spPr>
          <a:xfrm>
            <a:off x="-9478" y="3544312"/>
            <a:ext cx="9153478" cy="501706"/>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439" y="773974"/>
            <a:ext cx="2810318" cy="649971"/>
          </a:xfrm>
          <a:prstGeom prst="rect">
            <a:avLst/>
          </a:prstGeom>
        </p:spPr>
      </p:pic>
    </p:spTree>
    <p:extLst>
      <p:ext uri="{BB962C8B-B14F-4D97-AF65-F5344CB8AC3E}">
        <p14:creationId xmlns:p14="http://schemas.microsoft.com/office/powerpoint/2010/main" val="208876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6435632" y="4530142"/>
            <a:ext cx="2708368" cy="1592846"/>
          </a:xfrm>
        </p:spPr>
        <p:txBody>
          <a:bodyPr/>
          <a:lstStyle/>
          <a:p>
            <a:endParaRPr lang="en-US"/>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3"/>
            <a:ext cx="8229600" cy="2895844"/>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7" name="Rectangle 6"/>
          <p:cNvSpPr/>
          <p:nvPr userDrawn="1"/>
        </p:nvSpPr>
        <p:spPr>
          <a:xfrm>
            <a:off x="0" y="4530142"/>
            <a:ext cx="4558966"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9" name="Rectangle 8"/>
          <p:cNvSpPr/>
          <p:nvPr userDrawn="1"/>
        </p:nvSpPr>
        <p:spPr>
          <a:xfrm>
            <a:off x="4663226" y="4530142"/>
            <a:ext cx="1668145"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Tree>
    <p:extLst>
      <p:ext uri="{BB962C8B-B14F-4D97-AF65-F5344CB8AC3E}">
        <p14:creationId xmlns:p14="http://schemas.microsoft.com/office/powerpoint/2010/main" val="156710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7470648" y="4530142"/>
            <a:ext cx="1673352" cy="1592846"/>
          </a:xfrm>
        </p:spPr>
        <p:txBody>
          <a:bodyPr/>
          <a:lstStyle/>
          <a:p>
            <a:endParaRPr lang="en-US" dirty="0"/>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3"/>
            <a:ext cx="8229600" cy="2895844"/>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7" name="Rectangle 6"/>
          <p:cNvSpPr/>
          <p:nvPr userDrawn="1"/>
        </p:nvSpPr>
        <p:spPr>
          <a:xfrm>
            <a:off x="0" y="4530142"/>
            <a:ext cx="4558966"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9" name="Rectangle 8"/>
          <p:cNvSpPr/>
          <p:nvPr userDrawn="1"/>
        </p:nvSpPr>
        <p:spPr>
          <a:xfrm>
            <a:off x="4656923" y="4530142"/>
            <a:ext cx="2715768"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Tree>
    <p:extLst>
      <p:ext uri="{BB962C8B-B14F-4D97-AF65-F5344CB8AC3E}">
        <p14:creationId xmlns:p14="http://schemas.microsoft.com/office/powerpoint/2010/main" val="4222614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Picture Placeholder 5"/>
          <p:cNvSpPr>
            <a:spLocks noGrp="1"/>
          </p:cNvSpPr>
          <p:nvPr>
            <p:ph type="pic" sz="quarter" idx="16"/>
          </p:nvPr>
        </p:nvSpPr>
        <p:spPr>
          <a:xfrm>
            <a:off x="4662488" y="4530142"/>
            <a:ext cx="1668462" cy="1591501"/>
          </a:xfrm>
        </p:spPr>
        <p:txBody>
          <a:bodyPr/>
          <a:lstStyle/>
          <a:p>
            <a:endParaRPr lang="en-US" dirty="0"/>
          </a:p>
        </p:txBody>
      </p:sp>
      <p:sp>
        <p:nvSpPr>
          <p:cNvPr id="5" name="Picture Placeholder 4"/>
          <p:cNvSpPr>
            <a:spLocks noGrp="1"/>
          </p:cNvSpPr>
          <p:nvPr>
            <p:ph type="pic" sz="quarter" idx="15"/>
          </p:nvPr>
        </p:nvSpPr>
        <p:spPr>
          <a:xfrm>
            <a:off x="6435632" y="4530142"/>
            <a:ext cx="2708368" cy="1592846"/>
          </a:xfrm>
        </p:spPr>
        <p:txBody>
          <a:bodyPr/>
          <a:lstStyle/>
          <a:p>
            <a:endParaRPr lang="en-US"/>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3"/>
            <a:ext cx="8229600" cy="2895844"/>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7" name="Rectangle 6"/>
          <p:cNvSpPr/>
          <p:nvPr userDrawn="1"/>
        </p:nvSpPr>
        <p:spPr>
          <a:xfrm>
            <a:off x="0" y="4530142"/>
            <a:ext cx="4558966"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Tree>
    <p:extLst>
      <p:ext uri="{BB962C8B-B14F-4D97-AF65-F5344CB8AC3E}">
        <p14:creationId xmlns:p14="http://schemas.microsoft.com/office/powerpoint/2010/main" val="3051920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3"/>
            <a:ext cx="8229600" cy="2895844"/>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9" name="Rectangle 8"/>
          <p:cNvSpPr/>
          <p:nvPr userDrawn="1"/>
        </p:nvSpPr>
        <p:spPr>
          <a:xfrm>
            <a:off x="2816162" y="4530142"/>
            <a:ext cx="1668145"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6" name="Picture Placeholder 5"/>
          <p:cNvSpPr>
            <a:spLocks noGrp="1"/>
          </p:cNvSpPr>
          <p:nvPr>
            <p:ph type="pic" sz="quarter" idx="16"/>
          </p:nvPr>
        </p:nvSpPr>
        <p:spPr>
          <a:xfrm>
            <a:off x="4584700" y="4530142"/>
            <a:ext cx="4559300" cy="1591501"/>
          </a:xfrm>
        </p:spPr>
        <p:txBody>
          <a:bodyPr/>
          <a:lstStyle/>
          <a:p>
            <a:endParaRPr lang="en-US"/>
          </a:p>
        </p:txBody>
      </p:sp>
      <p:sp>
        <p:nvSpPr>
          <p:cNvPr id="10" name="Rectangle 9"/>
          <p:cNvSpPr/>
          <p:nvPr userDrawn="1"/>
        </p:nvSpPr>
        <p:spPr>
          <a:xfrm>
            <a:off x="0" y="4530142"/>
            <a:ext cx="2715768" cy="1581912"/>
          </a:xfrm>
          <a:prstGeom prst="rect">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Tree>
    <p:extLst>
      <p:ext uri="{BB962C8B-B14F-4D97-AF65-F5344CB8AC3E}">
        <p14:creationId xmlns:p14="http://schemas.microsoft.com/office/powerpoint/2010/main" val="4102870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02336" y="1444752"/>
            <a:ext cx="4038600" cy="4525963"/>
          </a:xfrm>
          <a:prstGeom prst="rect">
            <a:avLst/>
          </a:prstGeo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Level One Bullet</a:t>
            </a:r>
          </a:p>
          <a:p>
            <a:pPr lvl="1"/>
            <a:r>
              <a:rPr lang="en-US" dirty="0" smtClean="0"/>
              <a:t>Level Two Bullet</a:t>
            </a:r>
          </a:p>
          <a:p>
            <a:pPr lvl="2"/>
            <a:r>
              <a:rPr lang="en-US" dirty="0" smtClean="0"/>
              <a:t>Level Three Bullet</a:t>
            </a:r>
          </a:p>
        </p:txBody>
      </p:sp>
      <p:sp>
        <p:nvSpPr>
          <p:cNvPr id="4" name="Content Placeholder 3"/>
          <p:cNvSpPr>
            <a:spLocks noGrp="1"/>
          </p:cNvSpPr>
          <p:nvPr>
            <p:ph sz="half" idx="2" hasCustomPrompt="1"/>
          </p:nvPr>
        </p:nvSpPr>
        <p:spPr>
          <a:xfrm>
            <a:off x="4590288" y="1444752"/>
            <a:ext cx="4038600" cy="4525963"/>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800"/>
            </a:lvl6pPr>
            <a:lvl7pPr>
              <a:defRPr sz="1800"/>
            </a:lvl7pPr>
            <a:lvl8pPr>
              <a:defRPr sz="1800"/>
            </a:lvl8pPr>
            <a:lvl9pPr>
              <a:defRPr sz="1800"/>
            </a:lvl9pPr>
          </a:lstStyle>
          <a:p>
            <a:pPr lvl="0"/>
            <a:r>
              <a:rPr lang="en-US" dirty="0" smtClean="0"/>
              <a:t>Level One Bullet</a:t>
            </a:r>
          </a:p>
          <a:p>
            <a:pPr lvl="1"/>
            <a:r>
              <a:rPr lang="en-US" dirty="0" smtClean="0"/>
              <a:t>Level Two Bullet</a:t>
            </a:r>
          </a:p>
          <a:p>
            <a:pPr lvl="2"/>
            <a:r>
              <a:rPr lang="en-US" dirty="0" smtClean="0"/>
              <a:t>Level Three Bullet</a:t>
            </a:r>
          </a:p>
        </p:txBody>
      </p:sp>
      <p:sp>
        <p:nvSpPr>
          <p:cNvPr id="8"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643551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sz="half" idx="1" hasCustomPrompt="1"/>
          </p:nvPr>
        </p:nvSpPr>
        <p:spPr>
          <a:xfrm>
            <a:off x="402336" y="1444752"/>
            <a:ext cx="4038600" cy="4525963"/>
          </a:xfrm>
          <a:prstGeom prst="rect">
            <a:avLst/>
          </a:prstGeo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dirty="0" smtClean="0"/>
              <a:t>Level One Bullet</a:t>
            </a:r>
          </a:p>
          <a:p>
            <a:pPr lvl="1"/>
            <a:r>
              <a:rPr lang="en-US" dirty="0" smtClean="0"/>
              <a:t>Level Two Bullet</a:t>
            </a:r>
          </a:p>
          <a:p>
            <a:pPr lvl="2"/>
            <a:r>
              <a:rPr lang="en-US" dirty="0" smtClean="0"/>
              <a:t>Level Three Bullet</a:t>
            </a:r>
          </a:p>
        </p:txBody>
      </p:sp>
      <p:sp>
        <p:nvSpPr>
          <p:cNvPr id="4" name="Content Placeholder 3"/>
          <p:cNvSpPr>
            <a:spLocks noGrp="1"/>
          </p:cNvSpPr>
          <p:nvPr>
            <p:ph sz="half" idx="2" hasCustomPrompt="1"/>
          </p:nvPr>
        </p:nvSpPr>
        <p:spPr>
          <a:xfrm>
            <a:off x="4590288" y="1444752"/>
            <a:ext cx="4038600" cy="4525963"/>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800"/>
            </a:lvl6pPr>
            <a:lvl7pPr>
              <a:defRPr sz="1800"/>
            </a:lvl7pPr>
            <a:lvl8pPr>
              <a:defRPr sz="1800"/>
            </a:lvl8pPr>
            <a:lvl9pPr>
              <a:defRPr sz="1800"/>
            </a:lvl9pPr>
          </a:lstStyle>
          <a:p>
            <a:pPr lvl="0"/>
            <a:r>
              <a:rPr lang="en-US" dirty="0" smtClean="0"/>
              <a:t>Level One Bullet</a:t>
            </a:r>
          </a:p>
          <a:p>
            <a:pPr lvl="1"/>
            <a:r>
              <a:rPr lang="en-US" dirty="0" smtClean="0"/>
              <a:t>Level Two Bullet</a:t>
            </a:r>
          </a:p>
          <a:p>
            <a:pPr lvl="2"/>
            <a:r>
              <a:rPr lang="en-US" dirty="0" smtClean="0"/>
              <a:t>Level Three Bullet</a:t>
            </a:r>
          </a:p>
        </p:txBody>
      </p:sp>
    </p:spTree>
    <p:extLst>
      <p:ext uri="{BB962C8B-B14F-4D97-AF65-F5344CB8AC3E}">
        <p14:creationId xmlns:p14="http://schemas.microsoft.com/office/powerpoint/2010/main" val="2699556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Text Placeholder 2"/>
          <p:cNvSpPr>
            <a:spLocks noGrp="1"/>
          </p:cNvSpPr>
          <p:nvPr>
            <p:ph type="body" idx="1"/>
          </p:nvPr>
        </p:nvSpPr>
        <p:spPr>
          <a:xfrm>
            <a:off x="402336" y="1443038"/>
            <a:ext cx="4040188" cy="639762"/>
          </a:xfrm>
          <a:prstGeom prst="rect">
            <a:avLst/>
          </a:prstGeom>
        </p:spPr>
        <p:txBody>
          <a:bodyPr anchor="t">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hasCustomPrompt="1"/>
          </p:nvPr>
        </p:nvSpPr>
        <p:spPr>
          <a:xfrm>
            <a:off x="402336" y="2082800"/>
            <a:ext cx="4040188" cy="3951288"/>
          </a:xfrm>
          <a:prstGeom prst="rect">
            <a:avLst/>
          </a:prstGeom>
        </p:spPr>
        <p:txBody>
          <a:bodyPr/>
          <a:lstStyle>
            <a:lvl1pPr>
              <a:defRPr sz="1800"/>
            </a:lvl1pPr>
            <a:lvl2pPr>
              <a:defRPr sz="1600"/>
            </a:lvl2pPr>
            <a:lvl3pPr>
              <a:defRPr sz="1400"/>
            </a:lvl3pPr>
            <a:lvl4pPr>
              <a:defRPr sz="1300"/>
            </a:lvl4pPr>
            <a:lvl5pPr>
              <a:defRPr sz="1300"/>
            </a:lvl5pPr>
            <a:lvl6pPr>
              <a:defRPr sz="1600"/>
            </a:lvl6pPr>
            <a:lvl7pPr>
              <a:defRPr sz="1600"/>
            </a:lvl7pPr>
            <a:lvl8pPr>
              <a:defRPr sz="1600"/>
            </a:lvl8pPr>
            <a:lvl9pPr>
              <a:defRPr sz="1600"/>
            </a:lvl9pPr>
          </a:lstStyle>
          <a:p>
            <a:pPr lvl="0"/>
            <a:r>
              <a:rPr lang="en-US" dirty="0" smtClean="0"/>
              <a:t>Level One Bullet</a:t>
            </a:r>
          </a:p>
          <a:p>
            <a:pPr lvl="1"/>
            <a:r>
              <a:rPr lang="en-US" dirty="0" smtClean="0"/>
              <a:t>Level Two Bullet</a:t>
            </a:r>
          </a:p>
          <a:p>
            <a:pPr lvl="2"/>
            <a:r>
              <a:rPr lang="en-US" dirty="0" smtClean="0"/>
              <a:t>Level Three Bullet</a:t>
            </a:r>
          </a:p>
        </p:txBody>
      </p:sp>
      <p:sp>
        <p:nvSpPr>
          <p:cNvPr id="5" name="Text Placeholder 4"/>
          <p:cNvSpPr>
            <a:spLocks noGrp="1"/>
          </p:cNvSpPr>
          <p:nvPr>
            <p:ph type="body" sz="quarter" idx="3"/>
          </p:nvPr>
        </p:nvSpPr>
        <p:spPr>
          <a:xfrm>
            <a:off x="4590288" y="1443038"/>
            <a:ext cx="4041775" cy="639762"/>
          </a:xfrm>
          <a:prstGeom prst="rect">
            <a:avLst/>
          </a:prstGeom>
        </p:spPr>
        <p:txBody>
          <a:bodyPr anchor="t">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hasCustomPrompt="1"/>
          </p:nvPr>
        </p:nvSpPr>
        <p:spPr>
          <a:xfrm>
            <a:off x="4590288" y="2082800"/>
            <a:ext cx="4041775" cy="3951288"/>
          </a:xfrm>
          <a:prstGeom prst="rect">
            <a:avLst/>
          </a:prstGeom>
        </p:spPr>
        <p:txBody>
          <a:bodyPr>
            <a:normAutofit/>
          </a:bodyPr>
          <a:lstStyle>
            <a:lvl1pPr>
              <a:defRPr sz="1800"/>
            </a:lvl1pPr>
            <a:lvl2pPr>
              <a:defRPr sz="1600"/>
            </a:lvl2pPr>
            <a:lvl3pPr>
              <a:defRPr sz="1400"/>
            </a:lvl3pPr>
            <a:lvl4pPr>
              <a:defRPr sz="1300"/>
            </a:lvl4pPr>
            <a:lvl5pPr>
              <a:defRPr sz="1300"/>
            </a:lvl5pPr>
            <a:lvl6pPr>
              <a:defRPr sz="1600"/>
            </a:lvl6pPr>
            <a:lvl7pPr>
              <a:defRPr sz="1600"/>
            </a:lvl7pPr>
            <a:lvl8pPr>
              <a:defRPr sz="1600"/>
            </a:lvl8pPr>
            <a:lvl9pPr>
              <a:defRPr sz="1600"/>
            </a:lvl9pPr>
          </a:lstStyle>
          <a:p>
            <a:pPr lvl="0"/>
            <a:r>
              <a:rPr lang="en-US" dirty="0" smtClean="0"/>
              <a:t>Level One Bullet</a:t>
            </a:r>
          </a:p>
          <a:p>
            <a:pPr lvl="1"/>
            <a:r>
              <a:rPr lang="en-US" dirty="0" smtClean="0"/>
              <a:t>Level Two Bullet</a:t>
            </a:r>
          </a:p>
          <a:p>
            <a:pPr lvl="2"/>
            <a:r>
              <a:rPr lang="en-US" dirty="0" smtClean="0"/>
              <a:t>Level Three Bullet</a:t>
            </a:r>
          </a:p>
        </p:txBody>
      </p:sp>
      <p:sp>
        <p:nvSpPr>
          <p:cNvPr id="10"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248518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221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408176" y="4379976"/>
            <a:ext cx="2203704" cy="1920239"/>
          </a:xfrm>
          <a:prstGeom prst="rect">
            <a:avLst/>
          </a:prstGeom>
        </p:spPr>
        <p:txBody>
          <a:bodyPr>
            <a:normAutofit/>
          </a:bodyPr>
          <a:lstStyle>
            <a:lvl1pPr marL="0" indent="0" algn="l">
              <a:spcBef>
                <a:spcPts val="312"/>
              </a:spcBef>
              <a:buNone/>
              <a:defRPr sz="1200" b="0">
                <a:solidFill>
                  <a:srgbClr val="003C6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Presenter’s Contact Info</a:t>
            </a:r>
            <a:endParaRPr lang="en-US" dirty="0"/>
          </a:p>
        </p:txBody>
      </p:sp>
      <p:sp>
        <p:nvSpPr>
          <p:cNvPr id="5" name="Text Placeholder 4"/>
          <p:cNvSpPr>
            <a:spLocks noGrp="1"/>
          </p:cNvSpPr>
          <p:nvPr>
            <p:ph type="body" sz="quarter" idx="10" hasCustomPrompt="1"/>
          </p:nvPr>
        </p:nvSpPr>
        <p:spPr>
          <a:xfrm>
            <a:off x="3749167" y="4379913"/>
            <a:ext cx="2203450" cy="1920875"/>
          </a:xfrm>
        </p:spPr>
        <p:txBody>
          <a:bodyPr>
            <a:normAutofit/>
          </a:bodyPr>
          <a:lstStyle>
            <a:lvl1pPr marL="0" indent="0">
              <a:spcBef>
                <a:spcPts val="312"/>
              </a:spcBef>
              <a:buNone/>
              <a:defRPr sz="1200">
                <a:solidFill>
                  <a:srgbClr val="003C69"/>
                </a:solidFill>
              </a:defRPr>
            </a:lvl1pPr>
            <a:lvl2pPr marL="460375" indent="0">
              <a:buNone/>
              <a:defRPr sz="1300"/>
            </a:lvl2pPr>
            <a:lvl3pPr marL="911225" indent="0">
              <a:buNone/>
              <a:defRPr sz="1300"/>
            </a:lvl3pPr>
            <a:lvl4pPr marL="1371600" indent="0">
              <a:buNone/>
              <a:defRPr sz="1300"/>
            </a:lvl4pPr>
            <a:lvl5pPr marL="1828800" indent="0">
              <a:buNone/>
              <a:defRPr sz="1300"/>
            </a:lvl5pPr>
          </a:lstStyle>
          <a:p>
            <a:pPr lvl="0"/>
            <a:r>
              <a:rPr lang="en-US" dirty="0" smtClean="0"/>
              <a:t>Click to Add Presenter’s Contact Info</a:t>
            </a:r>
            <a:endParaRPr lang="en-US" dirty="0"/>
          </a:p>
        </p:txBody>
      </p:sp>
      <p:sp>
        <p:nvSpPr>
          <p:cNvPr id="11" name="Text Placeholder 10"/>
          <p:cNvSpPr>
            <a:spLocks noGrp="1"/>
          </p:cNvSpPr>
          <p:nvPr>
            <p:ph type="body" sz="quarter" idx="11" hasCustomPrompt="1"/>
          </p:nvPr>
        </p:nvSpPr>
        <p:spPr>
          <a:xfrm>
            <a:off x="6089904" y="4379913"/>
            <a:ext cx="2203450" cy="1920875"/>
          </a:xfrm>
        </p:spPr>
        <p:txBody>
          <a:bodyPr>
            <a:normAutofit/>
          </a:bodyPr>
          <a:lstStyle>
            <a:lvl1pPr marL="0" indent="0">
              <a:spcBef>
                <a:spcPts val="312"/>
              </a:spcBef>
              <a:buNone/>
              <a:defRPr sz="1200">
                <a:solidFill>
                  <a:srgbClr val="003C69"/>
                </a:solidFill>
              </a:defRPr>
            </a:lvl1pPr>
            <a:lvl2pPr marL="460375" indent="0">
              <a:buNone/>
              <a:defRPr sz="1300"/>
            </a:lvl2pPr>
            <a:lvl3pPr marL="911225" indent="0">
              <a:buNone/>
              <a:defRPr sz="1300"/>
            </a:lvl3pPr>
            <a:lvl4pPr marL="1371600" indent="0">
              <a:buNone/>
              <a:defRPr sz="1300"/>
            </a:lvl4pPr>
            <a:lvl5pPr marL="1828800" indent="0">
              <a:buNone/>
              <a:defRPr sz="1300"/>
            </a:lvl5pPr>
          </a:lstStyle>
          <a:p>
            <a:pPr lvl="0"/>
            <a:r>
              <a:rPr lang="en-US" dirty="0" smtClean="0"/>
              <a:t>Click to Add Presenter’s Contact Info</a:t>
            </a:r>
            <a:endParaRPr lang="en-US" dirty="0"/>
          </a:p>
        </p:txBody>
      </p:sp>
      <p:sp>
        <p:nvSpPr>
          <p:cNvPr id="9" name="Rectangle 8"/>
          <p:cNvSpPr/>
          <p:nvPr userDrawn="1"/>
        </p:nvSpPr>
        <p:spPr>
          <a:xfrm>
            <a:off x="-9478" y="3544312"/>
            <a:ext cx="9153478" cy="501706"/>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439" y="773974"/>
            <a:ext cx="2810318" cy="649971"/>
          </a:xfrm>
          <a:prstGeom prst="rect">
            <a:avLst/>
          </a:prstGeom>
        </p:spPr>
      </p:pic>
    </p:spTree>
    <p:extLst>
      <p:ext uri="{BB962C8B-B14F-4D97-AF65-F5344CB8AC3E}">
        <p14:creationId xmlns:p14="http://schemas.microsoft.com/office/powerpoint/2010/main" val="1503498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smtClean="0"/>
              <a:t>Click to Add Title</a:t>
            </a:r>
            <a:endParaRPr lang="en-US" dirty="0"/>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4" name="Picture Placeholder 5"/>
          <p:cNvSpPr>
            <a:spLocks noGrp="1"/>
          </p:cNvSpPr>
          <p:nvPr>
            <p:ph type="pic" sz="quarter" idx="16"/>
          </p:nvPr>
        </p:nvSpPr>
        <p:spPr>
          <a:xfrm>
            <a:off x="402336" y="2888554"/>
            <a:ext cx="1668462" cy="1591501"/>
          </a:xfrm>
        </p:spPr>
        <p:txBody>
          <a:bodyPr>
            <a:normAutofit/>
          </a:bodyPr>
          <a:lstStyle>
            <a:lvl1pPr>
              <a:defRPr sz="1200"/>
            </a:lvl1pPr>
          </a:lstStyle>
          <a:p>
            <a:endParaRPr lang="en-US" dirty="0"/>
          </a:p>
        </p:txBody>
      </p:sp>
      <p:sp>
        <p:nvSpPr>
          <p:cNvPr id="5" name="Picture Placeholder 5"/>
          <p:cNvSpPr>
            <a:spLocks noGrp="1"/>
          </p:cNvSpPr>
          <p:nvPr>
            <p:ph type="pic" sz="quarter" idx="17"/>
          </p:nvPr>
        </p:nvSpPr>
        <p:spPr>
          <a:xfrm>
            <a:off x="2129720" y="2888554"/>
            <a:ext cx="1668462" cy="1591501"/>
          </a:xfrm>
        </p:spPr>
        <p:txBody>
          <a:bodyPr>
            <a:normAutofit/>
          </a:bodyPr>
          <a:lstStyle>
            <a:lvl1pPr>
              <a:defRPr sz="1200"/>
            </a:lvl1pPr>
          </a:lstStyle>
          <a:p>
            <a:endParaRPr lang="en-US" dirty="0"/>
          </a:p>
        </p:txBody>
      </p:sp>
      <p:sp>
        <p:nvSpPr>
          <p:cNvPr id="7" name="Picture Placeholder 5"/>
          <p:cNvSpPr>
            <a:spLocks noGrp="1"/>
          </p:cNvSpPr>
          <p:nvPr>
            <p:ph type="pic" sz="quarter" idx="18"/>
          </p:nvPr>
        </p:nvSpPr>
        <p:spPr>
          <a:xfrm>
            <a:off x="3857104" y="2888554"/>
            <a:ext cx="1668462" cy="1591501"/>
          </a:xfrm>
        </p:spPr>
        <p:txBody>
          <a:bodyPr>
            <a:normAutofit/>
          </a:bodyPr>
          <a:lstStyle>
            <a:lvl1pPr>
              <a:defRPr sz="1200"/>
            </a:lvl1pPr>
          </a:lstStyle>
          <a:p>
            <a:endParaRPr lang="en-US" dirty="0"/>
          </a:p>
        </p:txBody>
      </p:sp>
      <p:sp>
        <p:nvSpPr>
          <p:cNvPr id="8" name="Picture Placeholder 5"/>
          <p:cNvSpPr>
            <a:spLocks noGrp="1"/>
          </p:cNvSpPr>
          <p:nvPr>
            <p:ph type="pic" sz="quarter" idx="19"/>
          </p:nvPr>
        </p:nvSpPr>
        <p:spPr>
          <a:xfrm>
            <a:off x="5584488" y="2888554"/>
            <a:ext cx="1668462" cy="1591501"/>
          </a:xfrm>
        </p:spPr>
        <p:txBody>
          <a:bodyPr>
            <a:normAutofit/>
          </a:bodyPr>
          <a:lstStyle>
            <a:lvl1pPr>
              <a:defRPr sz="1200"/>
            </a:lvl1pPr>
          </a:lstStyle>
          <a:p>
            <a:endParaRPr lang="en-US" dirty="0"/>
          </a:p>
        </p:txBody>
      </p:sp>
      <p:sp>
        <p:nvSpPr>
          <p:cNvPr id="10" name="Picture Placeholder 5"/>
          <p:cNvSpPr>
            <a:spLocks noGrp="1"/>
          </p:cNvSpPr>
          <p:nvPr>
            <p:ph type="pic" sz="quarter" idx="21"/>
          </p:nvPr>
        </p:nvSpPr>
        <p:spPr>
          <a:xfrm>
            <a:off x="402336" y="4530143"/>
            <a:ext cx="1668462" cy="1591501"/>
          </a:xfrm>
        </p:spPr>
        <p:txBody>
          <a:bodyPr>
            <a:normAutofit/>
          </a:bodyPr>
          <a:lstStyle>
            <a:lvl1pPr>
              <a:defRPr sz="1200"/>
            </a:lvl1pPr>
          </a:lstStyle>
          <a:p>
            <a:endParaRPr lang="en-US" dirty="0"/>
          </a:p>
        </p:txBody>
      </p:sp>
      <p:sp>
        <p:nvSpPr>
          <p:cNvPr id="11" name="Picture Placeholder 5"/>
          <p:cNvSpPr>
            <a:spLocks noGrp="1"/>
          </p:cNvSpPr>
          <p:nvPr>
            <p:ph type="pic" sz="quarter" idx="22"/>
          </p:nvPr>
        </p:nvSpPr>
        <p:spPr>
          <a:xfrm>
            <a:off x="2129720" y="4530143"/>
            <a:ext cx="1668462" cy="1591501"/>
          </a:xfrm>
        </p:spPr>
        <p:txBody>
          <a:bodyPr>
            <a:normAutofit/>
          </a:bodyPr>
          <a:lstStyle>
            <a:lvl1pPr>
              <a:defRPr sz="1200"/>
            </a:lvl1pPr>
          </a:lstStyle>
          <a:p>
            <a:endParaRPr lang="en-US" dirty="0"/>
          </a:p>
        </p:txBody>
      </p:sp>
      <p:sp>
        <p:nvSpPr>
          <p:cNvPr id="12" name="Picture Placeholder 5"/>
          <p:cNvSpPr>
            <a:spLocks noGrp="1"/>
          </p:cNvSpPr>
          <p:nvPr>
            <p:ph type="pic" sz="quarter" idx="23"/>
          </p:nvPr>
        </p:nvSpPr>
        <p:spPr>
          <a:xfrm>
            <a:off x="3857104" y="4530143"/>
            <a:ext cx="1668462" cy="1591501"/>
          </a:xfrm>
        </p:spPr>
        <p:txBody>
          <a:bodyPr>
            <a:normAutofit/>
          </a:bodyPr>
          <a:lstStyle>
            <a:lvl1pPr>
              <a:defRPr sz="1200"/>
            </a:lvl1pPr>
          </a:lstStyle>
          <a:p>
            <a:endParaRPr lang="en-US" dirty="0"/>
          </a:p>
        </p:txBody>
      </p:sp>
      <p:sp>
        <p:nvSpPr>
          <p:cNvPr id="13" name="Picture Placeholder 5"/>
          <p:cNvSpPr>
            <a:spLocks noGrp="1"/>
          </p:cNvSpPr>
          <p:nvPr>
            <p:ph type="pic" sz="quarter" idx="24"/>
          </p:nvPr>
        </p:nvSpPr>
        <p:spPr>
          <a:xfrm>
            <a:off x="5584488" y="4530143"/>
            <a:ext cx="1668462" cy="1591501"/>
          </a:xfrm>
        </p:spPr>
        <p:txBody>
          <a:bodyPr>
            <a:normAutofit/>
          </a:bodyPr>
          <a:lstStyle>
            <a:lvl1pPr>
              <a:defRPr sz="1200"/>
            </a:lvl1pPr>
          </a:lstStyle>
          <a:p>
            <a:endParaRPr lang="en-US" dirty="0"/>
          </a:p>
        </p:txBody>
      </p:sp>
      <p:sp>
        <p:nvSpPr>
          <p:cNvPr id="17" name="Picture Placeholder 5"/>
          <p:cNvSpPr>
            <a:spLocks noGrp="1"/>
          </p:cNvSpPr>
          <p:nvPr>
            <p:ph type="pic" sz="quarter" idx="34"/>
          </p:nvPr>
        </p:nvSpPr>
        <p:spPr>
          <a:xfrm>
            <a:off x="402336" y="1249656"/>
            <a:ext cx="1668462" cy="1591501"/>
          </a:xfrm>
        </p:spPr>
        <p:txBody>
          <a:bodyPr>
            <a:normAutofit/>
          </a:bodyPr>
          <a:lstStyle>
            <a:lvl1pPr>
              <a:defRPr sz="1200"/>
            </a:lvl1pPr>
          </a:lstStyle>
          <a:p>
            <a:endParaRPr lang="en-US" dirty="0"/>
          </a:p>
        </p:txBody>
      </p:sp>
      <p:sp>
        <p:nvSpPr>
          <p:cNvPr id="18" name="Picture Placeholder 5"/>
          <p:cNvSpPr>
            <a:spLocks noGrp="1"/>
          </p:cNvSpPr>
          <p:nvPr>
            <p:ph type="pic" sz="quarter" idx="35"/>
          </p:nvPr>
        </p:nvSpPr>
        <p:spPr>
          <a:xfrm>
            <a:off x="2129720" y="1249656"/>
            <a:ext cx="1668462" cy="1591501"/>
          </a:xfrm>
        </p:spPr>
        <p:txBody>
          <a:bodyPr>
            <a:normAutofit/>
          </a:bodyPr>
          <a:lstStyle>
            <a:lvl1pPr>
              <a:defRPr sz="1200"/>
            </a:lvl1pPr>
          </a:lstStyle>
          <a:p>
            <a:endParaRPr lang="en-US" dirty="0"/>
          </a:p>
        </p:txBody>
      </p:sp>
      <p:sp>
        <p:nvSpPr>
          <p:cNvPr id="19" name="Picture Placeholder 5"/>
          <p:cNvSpPr>
            <a:spLocks noGrp="1"/>
          </p:cNvSpPr>
          <p:nvPr>
            <p:ph type="pic" sz="quarter" idx="36"/>
          </p:nvPr>
        </p:nvSpPr>
        <p:spPr>
          <a:xfrm>
            <a:off x="3857104" y="1249656"/>
            <a:ext cx="1668462" cy="1591501"/>
          </a:xfrm>
        </p:spPr>
        <p:txBody>
          <a:bodyPr>
            <a:normAutofit/>
          </a:bodyPr>
          <a:lstStyle>
            <a:lvl1pPr>
              <a:defRPr sz="1200"/>
            </a:lvl1pPr>
          </a:lstStyle>
          <a:p>
            <a:endParaRPr lang="en-US" dirty="0"/>
          </a:p>
        </p:txBody>
      </p:sp>
      <p:sp>
        <p:nvSpPr>
          <p:cNvPr id="20" name="Picture Placeholder 5"/>
          <p:cNvSpPr>
            <a:spLocks noGrp="1"/>
          </p:cNvSpPr>
          <p:nvPr>
            <p:ph type="pic" sz="quarter" idx="37"/>
          </p:nvPr>
        </p:nvSpPr>
        <p:spPr>
          <a:xfrm>
            <a:off x="5584488" y="1249656"/>
            <a:ext cx="1668462" cy="1591501"/>
          </a:xfrm>
        </p:spPr>
        <p:txBody>
          <a:bodyPr>
            <a:normAutofit/>
          </a:bodyPr>
          <a:lstStyle>
            <a:lvl1pPr>
              <a:defRPr sz="1200"/>
            </a:lvl1pPr>
          </a:lstStyle>
          <a:p>
            <a:endParaRPr lang="en-US" dirty="0"/>
          </a:p>
        </p:txBody>
      </p:sp>
      <p:sp>
        <p:nvSpPr>
          <p:cNvPr id="25" name="Picture Placeholder 5"/>
          <p:cNvSpPr>
            <a:spLocks noGrp="1"/>
          </p:cNvSpPr>
          <p:nvPr>
            <p:ph type="pic" sz="quarter" idx="39"/>
          </p:nvPr>
        </p:nvSpPr>
        <p:spPr>
          <a:xfrm>
            <a:off x="7311872" y="2888554"/>
            <a:ext cx="1668462" cy="1591501"/>
          </a:xfrm>
        </p:spPr>
        <p:txBody>
          <a:bodyPr>
            <a:normAutofit/>
          </a:bodyPr>
          <a:lstStyle>
            <a:lvl1pPr>
              <a:defRPr sz="1200"/>
            </a:lvl1pPr>
          </a:lstStyle>
          <a:p>
            <a:endParaRPr lang="en-US" dirty="0"/>
          </a:p>
        </p:txBody>
      </p:sp>
      <p:sp>
        <p:nvSpPr>
          <p:cNvPr id="27" name="Picture Placeholder 5"/>
          <p:cNvSpPr>
            <a:spLocks noGrp="1"/>
          </p:cNvSpPr>
          <p:nvPr>
            <p:ph type="pic" sz="quarter" idx="41"/>
          </p:nvPr>
        </p:nvSpPr>
        <p:spPr>
          <a:xfrm>
            <a:off x="7311872" y="4530143"/>
            <a:ext cx="1668462" cy="1591501"/>
          </a:xfrm>
        </p:spPr>
        <p:txBody>
          <a:bodyPr>
            <a:normAutofit/>
          </a:bodyPr>
          <a:lstStyle>
            <a:lvl1pPr>
              <a:defRPr sz="1200"/>
            </a:lvl1pPr>
          </a:lstStyle>
          <a:p>
            <a:endParaRPr lang="en-US" dirty="0"/>
          </a:p>
        </p:txBody>
      </p:sp>
      <p:sp>
        <p:nvSpPr>
          <p:cNvPr id="29" name="Picture Placeholder 5"/>
          <p:cNvSpPr>
            <a:spLocks noGrp="1"/>
          </p:cNvSpPr>
          <p:nvPr>
            <p:ph type="pic" sz="quarter" idx="43"/>
          </p:nvPr>
        </p:nvSpPr>
        <p:spPr>
          <a:xfrm>
            <a:off x="7311872" y="1249656"/>
            <a:ext cx="1668462" cy="1591501"/>
          </a:xfrm>
        </p:spPr>
        <p:txBody>
          <a:bodyPr>
            <a:normAutofit/>
          </a:bodyPr>
          <a:lstStyle>
            <a:lvl1pPr>
              <a:defRPr sz="1200"/>
            </a:lvl1pPr>
          </a:lstStyle>
          <a:p>
            <a:endParaRPr lang="en-US" dirty="0"/>
          </a:p>
        </p:txBody>
      </p:sp>
    </p:spTree>
    <p:extLst>
      <p:ext uri="{BB962C8B-B14F-4D97-AF65-F5344CB8AC3E}">
        <p14:creationId xmlns:p14="http://schemas.microsoft.com/office/powerpoint/2010/main" val="128373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4028847"/>
            <a:ext cx="9144000" cy="2829153"/>
          </a:xfrm>
          <a:prstGeom prst="rect">
            <a:avLst/>
          </a:prstGeom>
          <a:solidFill>
            <a:srgbClr val="EBE9E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sz="1800">
              <a:solidFill>
                <a:prstClr val="white"/>
              </a:solidFill>
              <a:latin typeface="Calibri"/>
            </a:endParaRPr>
          </a:p>
        </p:txBody>
      </p:sp>
      <p:sp>
        <p:nvSpPr>
          <p:cNvPr id="2" name="Title 1"/>
          <p:cNvSpPr>
            <a:spLocks noGrp="1"/>
          </p:cNvSpPr>
          <p:nvPr>
            <p:ph type="title" hasCustomPrompt="1"/>
          </p:nvPr>
        </p:nvSpPr>
        <p:spPr>
          <a:xfrm>
            <a:off x="2174494" y="1947672"/>
            <a:ext cx="6172200" cy="1243584"/>
          </a:xfrm>
          <a:prstGeom prst="rect">
            <a:avLst/>
          </a:prstGeom>
        </p:spPr>
        <p:txBody>
          <a:bodyPr anchor="b">
            <a:normAutofit/>
          </a:bodyPr>
          <a:lstStyle>
            <a:lvl1pPr marL="0" indent="0" algn="l">
              <a:defRPr sz="3000" b="1" cap="none">
                <a:solidFill>
                  <a:srgbClr val="005DA6"/>
                </a:solidFill>
              </a:defRPr>
            </a:lvl1pPr>
          </a:lstStyle>
          <a:p>
            <a:r>
              <a:rPr lang="en-US" dirty="0" smtClean="0"/>
              <a:t>Click To Add Title</a:t>
            </a:r>
            <a:endParaRPr lang="en-US" dirty="0"/>
          </a:p>
        </p:txBody>
      </p:sp>
      <p:sp>
        <p:nvSpPr>
          <p:cNvPr id="9" name="Rectangle 8"/>
          <p:cNvSpPr/>
          <p:nvPr userDrawn="1"/>
        </p:nvSpPr>
        <p:spPr>
          <a:xfrm>
            <a:off x="-9478" y="3544312"/>
            <a:ext cx="9153478" cy="501706"/>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2174494" y="3557016"/>
            <a:ext cx="6172200" cy="493776"/>
          </a:xfrm>
          <a:prstGeom prst="rect">
            <a:avLst/>
          </a:prstGeom>
        </p:spPr>
        <p:txBody>
          <a:bodyPr anchor="ctr"/>
          <a:lstStyle>
            <a:lvl1pPr marL="0" indent="0">
              <a:buNone/>
              <a:defRPr sz="2000" b="1">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13" name="Text Placeholder 12"/>
          <p:cNvSpPr>
            <a:spLocks noGrp="1"/>
          </p:cNvSpPr>
          <p:nvPr>
            <p:ph type="body" sz="quarter" idx="10" hasCustomPrompt="1"/>
          </p:nvPr>
        </p:nvSpPr>
        <p:spPr>
          <a:xfrm>
            <a:off x="793750" y="1938528"/>
            <a:ext cx="1225296" cy="1380744"/>
          </a:xfrm>
        </p:spPr>
        <p:txBody>
          <a:bodyPr anchor="b">
            <a:normAutofit/>
          </a:bodyPr>
          <a:lstStyle>
            <a:lvl1pPr marL="0" indent="0" algn="r">
              <a:buNone/>
              <a:defRPr sz="8100">
                <a:solidFill>
                  <a:schemeClr val="accent3"/>
                </a:solidFill>
                <a:latin typeface="Arial Black"/>
                <a:cs typeface="Arial Black"/>
              </a:defRPr>
            </a:lvl1pPr>
            <a:lvl2pPr marL="460375" indent="0">
              <a:buNone/>
              <a:defRPr/>
            </a:lvl2pPr>
            <a:lvl3pPr marL="911225" indent="0">
              <a:buNone/>
              <a:defRPr/>
            </a:lvl3pPr>
            <a:lvl4pPr marL="1371600" indent="0">
              <a:buNone/>
              <a:defRPr/>
            </a:lvl4pPr>
            <a:lvl5pPr marL="1828800" indent="0">
              <a:buNone/>
              <a:defRPr/>
            </a:lvl5pPr>
          </a:lstStyle>
          <a:p>
            <a:pPr lvl="0"/>
            <a:r>
              <a:rPr lang="en-US" dirty="0" smtClean="0"/>
              <a:t>1</a:t>
            </a:r>
            <a:endParaRPr lang="en-US" dirty="0"/>
          </a:p>
        </p:txBody>
      </p:sp>
      <p:sp>
        <p:nvSpPr>
          <p:cNvPr id="12" name="Text Placeholder 9"/>
          <p:cNvSpPr txBox="1">
            <a:spLocks/>
          </p:cNvSpPr>
          <p:nvPr userDrawn="1"/>
        </p:nvSpPr>
        <p:spPr>
          <a:xfrm>
            <a:off x="1408176" y="6488112"/>
            <a:ext cx="4701116" cy="152400"/>
          </a:xfrm>
          <a:prstGeom prst="rect">
            <a:avLst/>
          </a:prstGeom>
        </p:spPr>
        <p:txBody>
          <a:bodyPr vert="horz" lIns="0" tIns="0" rIns="0" bIns="0"/>
          <a:lstStyle>
            <a:lvl1pPr marL="0" indent="0" algn="l" defTabSz="457200" rtl="0" eaLnBrk="1" latinLnBrk="0" hangingPunct="1">
              <a:spcBef>
                <a:spcPct val="20000"/>
              </a:spcBef>
              <a:buFont typeface="Arial"/>
              <a:buNone/>
              <a:defRPr sz="900" i="1" kern="1200">
                <a:solidFill>
                  <a:srgbClr val="675C53"/>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800" b="0" i="1" u="none" strike="noStrike" kern="1200" cap="none" spc="0" normalizeH="0" baseline="0" noProof="0" dirty="0" smtClean="0">
                <a:ln>
                  <a:noFill/>
                </a:ln>
                <a:solidFill>
                  <a:srgbClr val="9A9B9C"/>
                </a:solidFill>
                <a:effectLst/>
                <a:uLnTx/>
                <a:uFillTx/>
                <a:latin typeface="Arial"/>
                <a:ea typeface="+mn-ea"/>
                <a:cs typeface="Arial"/>
              </a:rPr>
              <a:t>Proprietary and Confidential</a:t>
            </a:r>
            <a:endParaRPr kumimoji="0" lang="en-US" sz="800" b="0" i="1" u="none" strike="noStrike" kern="1200" cap="none" spc="0" normalizeH="0" baseline="0" noProof="0" dirty="0">
              <a:ln>
                <a:noFill/>
              </a:ln>
              <a:solidFill>
                <a:srgbClr val="9A9B9C"/>
              </a:solidFill>
              <a:effectLst/>
              <a:uLnTx/>
              <a:uFillTx/>
              <a:latin typeface="Arial"/>
              <a:ea typeface="+mn-ea"/>
              <a:cs typeface="Arial"/>
            </a:endParaRPr>
          </a:p>
        </p:txBody>
      </p:sp>
      <p:pic>
        <p:nvPicPr>
          <p:cNvPr id="10" name="Picture 9"/>
          <p:cNvPicPr>
            <a:picLocks noChangeAspect="1"/>
          </p:cNvPicPr>
          <p:nvPr userDrawn="1"/>
        </p:nvPicPr>
        <p:blipFill>
          <a:blip r:embed="rId2">
            <a:clrChange>
              <a:clrFrom>
                <a:srgbClr val="FFFFFE"/>
              </a:clrFrom>
              <a:clrTo>
                <a:srgbClr val="FFFFFE">
                  <a:alpha val="0"/>
                </a:srgbClr>
              </a:clrTo>
            </a:clrChange>
            <a:extLst>
              <a:ext uri="{28A0092B-C50C-407E-A947-70E740481C1C}">
                <a14:useLocalDpi xmlns:a14="http://schemas.microsoft.com/office/drawing/2010/main" val="0"/>
              </a:ext>
            </a:extLst>
          </a:blip>
          <a:stretch>
            <a:fillRect/>
          </a:stretch>
        </p:blipFill>
        <p:spPr>
          <a:xfrm>
            <a:off x="6825429" y="6355998"/>
            <a:ext cx="1549828" cy="358445"/>
          </a:xfrm>
          <a:prstGeom prst="rect">
            <a:avLst/>
          </a:prstGeom>
        </p:spPr>
      </p:pic>
    </p:spTree>
    <p:extLst>
      <p:ext uri="{BB962C8B-B14F-4D97-AF65-F5344CB8AC3E}">
        <p14:creationId xmlns:p14="http://schemas.microsoft.com/office/powerpoint/2010/main" val="2764835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smtClean="0"/>
              <a:t>Click to Add Title</a:t>
            </a:r>
            <a:endParaRPr lang="en-US" dirty="0"/>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15" name="Picture Placeholder 4"/>
          <p:cNvSpPr>
            <a:spLocks noGrp="1"/>
          </p:cNvSpPr>
          <p:nvPr>
            <p:ph type="pic" sz="quarter" idx="15"/>
          </p:nvPr>
        </p:nvSpPr>
        <p:spPr>
          <a:xfrm>
            <a:off x="398463" y="2888554"/>
            <a:ext cx="2708368" cy="1592846"/>
          </a:xfrm>
        </p:spPr>
        <p:txBody>
          <a:bodyPr>
            <a:normAutofit/>
          </a:bodyPr>
          <a:lstStyle>
            <a:lvl1pPr>
              <a:defRPr sz="1200"/>
            </a:lvl1pPr>
          </a:lstStyle>
          <a:p>
            <a:endParaRPr lang="en-US"/>
          </a:p>
        </p:txBody>
      </p:sp>
      <p:sp>
        <p:nvSpPr>
          <p:cNvPr id="16" name="Picture Placeholder 4"/>
          <p:cNvSpPr>
            <a:spLocks noGrp="1"/>
          </p:cNvSpPr>
          <p:nvPr>
            <p:ph type="pic" sz="quarter" idx="26"/>
          </p:nvPr>
        </p:nvSpPr>
        <p:spPr>
          <a:xfrm>
            <a:off x="3223087" y="2888554"/>
            <a:ext cx="2708368" cy="1592846"/>
          </a:xfrm>
        </p:spPr>
        <p:txBody>
          <a:bodyPr>
            <a:normAutofit/>
          </a:bodyPr>
          <a:lstStyle>
            <a:lvl1pPr>
              <a:defRPr sz="1200"/>
            </a:lvl1pPr>
          </a:lstStyle>
          <a:p>
            <a:endParaRPr lang="en-US"/>
          </a:p>
        </p:txBody>
      </p:sp>
      <p:sp>
        <p:nvSpPr>
          <p:cNvPr id="17" name="Picture Placeholder 4"/>
          <p:cNvSpPr>
            <a:spLocks noGrp="1"/>
          </p:cNvSpPr>
          <p:nvPr>
            <p:ph type="pic" sz="quarter" idx="27"/>
          </p:nvPr>
        </p:nvSpPr>
        <p:spPr>
          <a:xfrm>
            <a:off x="6047711" y="2888554"/>
            <a:ext cx="2708368" cy="1592846"/>
          </a:xfrm>
        </p:spPr>
        <p:txBody>
          <a:bodyPr>
            <a:normAutofit/>
          </a:bodyPr>
          <a:lstStyle>
            <a:lvl1pPr>
              <a:defRPr sz="1200"/>
            </a:lvl1pPr>
          </a:lstStyle>
          <a:p>
            <a:endParaRPr lang="en-US"/>
          </a:p>
        </p:txBody>
      </p:sp>
      <p:sp>
        <p:nvSpPr>
          <p:cNvPr id="18" name="Picture Placeholder 4"/>
          <p:cNvSpPr>
            <a:spLocks noGrp="1"/>
          </p:cNvSpPr>
          <p:nvPr>
            <p:ph type="pic" sz="quarter" idx="28"/>
          </p:nvPr>
        </p:nvSpPr>
        <p:spPr>
          <a:xfrm>
            <a:off x="398463" y="4528798"/>
            <a:ext cx="2708368" cy="1592846"/>
          </a:xfrm>
        </p:spPr>
        <p:txBody>
          <a:bodyPr>
            <a:normAutofit/>
          </a:bodyPr>
          <a:lstStyle>
            <a:lvl1pPr>
              <a:defRPr sz="1200"/>
            </a:lvl1pPr>
          </a:lstStyle>
          <a:p>
            <a:endParaRPr lang="en-US"/>
          </a:p>
        </p:txBody>
      </p:sp>
      <p:sp>
        <p:nvSpPr>
          <p:cNvPr id="19" name="Picture Placeholder 4"/>
          <p:cNvSpPr>
            <a:spLocks noGrp="1"/>
          </p:cNvSpPr>
          <p:nvPr>
            <p:ph type="pic" sz="quarter" idx="29"/>
          </p:nvPr>
        </p:nvSpPr>
        <p:spPr>
          <a:xfrm>
            <a:off x="3223087" y="4528798"/>
            <a:ext cx="2708368" cy="1592846"/>
          </a:xfrm>
        </p:spPr>
        <p:txBody>
          <a:bodyPr>
            <a:normAutofit/>
          </a:bodyPr>
          <a:lstStyle>
            <a:lvl1pPr>
              <a:defRPr sz="1200"/>
            </a:lvl1pPr>
          </a:lstStyle>
          <a:p>
            <a:endParaRPr lang="en-US"/>
          </a:p>
        </p:txBody>
      </p:sp>
      <p:sp>
        <p:nvSpPr>
          <p:cNvPr id="20" name="Picture Placeholder 4"/>
          <p:cNvSpPr>
            <a:spLocks noGrp="1"/>
          </p:cNvSpPr>
          <p:nvPr>
            <p:ph type="pic" sz="quarter" idx="30"/>
          </p:nvPr>
        </p:nvSpPr>
        <p:spPr>
          <a:xfrm>
            <a:off x="6047711" y="4528798"/>
            <a:ext cx="2708368" cy="1592846"/>
          </a:xfrm>
        </p:spPr>
        <p:txBody>
          <a:bodyPr>
            <a:normAutofit/>
          </a:bodyPr>
          <a:lstStyle>
            <a:lvl1pPr>
              <a:defRPr sz="1200"/>
            </a:lvl1pPr>
          </a:lstStyle>
          <a:p>
            <a:endParaRPr lang="en-US"/>
          </a:p>
        </p:txBody>
      </p:sp>
      <p:sp>
        <p:nvSpPr>
          <p:cNvPr id="21" name="Picture Placeholder 4"/>
          <p:cNvSpPr>
            <a:spLocks noGrp="1"/>
          </p:cNvSpPr>
          <p:nvPr>
            <p:ph type="pic" sz="quarter" idx="31"/>
          </p:nvPr>
        </p:nvSpPr>
        <p:spPr>
          <a:xfrm>
            <a:off x="398463" y="1248311"/>
            <a:ext cx="2708368" cy="1592846"/>
          </a:xfrm>
        </p:spPr>
        <p:txBody>
          <a:bodyPr>
            <a:normAutofit/>
          </a:bodyPr>
          <a:lstStyle>
            <a:lvl1pPr>
              <a:defRPr sz="1200"/>
            </a:lvl1pPr>
          </a:lstStyle>
          <a:p>
            <a:endParaRPr lang="en-US"/>
          </a:p>
        </p:txBody>
      </p:sp>
      <p:sp>
        <p:nvSpPr>
          <p:cNvPr id="22" name="Picture Placeholder 4"/>
          <p:cNvSpPr>
            <a:spLocks noGrp="1"/>
          </p:cNvSpPr>
          <p:nvPr>
            <p:ph type="pic" sz="quarter" idx="32"/>
          </p:nvPr>
        </p:nvSpPr>
        <p:spPr>
          <a:xfrm>
            <a:off x="3223087" y="1248311"/>
            <a:ext cx="2708368" cy="1592846"/>
          </a:xfrm>
        </p:spPr>
        <p:txBody>
          <a:bodyPr>
            <a:normAutofit/>
          </a:bodyPr>
          <a:lstStyle>
            <a:lvl1pPr>
              <a:defRPr sz="1200"/>
            </a:lvl1pPr>
          </a:lstStyle>
          <a:p>
            <a:endParaRPr lang="en-US"/>
          </a:p>
        </p:txBody>
      </p:sp>
      <p:sp>
        <p:nvSpPr>
          <p:cNvPr id="23" name="Picture Placeholder 4"/>
          <p:cNvSpPr>
            <a:spLocks noGrp="1"/>
          </p:cNvSpPr>
          <p:nvPr>
            <p:ph type="pic" sz="quarter" idx="33"/>
          </p:nvPr>
        </p:nvSpPr>
        <p:spPr>
          <a:xfrm>
            <a:off x="6047711" y="1248311"/>
            <a:ext cx="2708368" cy="1592846"/>
          </a:xfrm>
        </p:spPr>
        <p:txBody>
          <a:bodyPr>
            <a:normAutofit/>
          </a:bodyPr>
          <a:lstStyle>
            <a:lvl1pPr>
              <a:defRPr sz="1200"/>
            </a:lvl1pPr>
          </a:lstStyle>
          <a:p>
            <a:endParaRPr lang="en-US"/>
          </a:p>
        </p:txBody>
      </p:sp>
    </p:spTree>
    <p:extLst>
      <p:ext uri="{BB962C8B-B14F-4D97-AF65-F5344CB8AC3E}">
        <p14:creationId xmlns:p14="http://schemas.microsoft.com/office/powerpoint/2010/main" val="4294732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smtClean="0"/>
              <a:t>Click to Add Title</a:t>
            </a:r>
            <a:endParaRPr lang="en-US" dirty="0"/>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
        <p:nvSpPr>
          <p:cNvPr id="13" name="Picture Placeholder 5"/>
          <p:cNvSpPr>
            <a:spLocks noGrp="1"/>
          </p:cNvSpPr>
          <p:nvPr>
            <p:ph type="pic" sz="quarter" idx="16"/>
          </p:nvPr>
        </p:nvSpPr>
        <p:spPr>
          <a:xfrm>
            <a:off x="4584700" y="4530142"/>
            <a:ext cx="4559300" cy="1591501"/>
          </a:xfrm>
        </p:spPr>
        <p:txBody>
          <a:bodyPr>
            <a:normAutofit/>
          </a:bodyPr>
          <a:lstStyle>
            <a:lvl1pPr>
              <a:defRPr sz="1200"/>
            </a:lvl1pPr>
          </a:lstStyle>
          <a:p>
            <a:endParaRPr lang="en-US"/>
          </a:p>
        </p:txBody>
      </p:sp>
      <p:sp>
        <p:nvSpPr>
          <p:cNvPr id="14" name="Picture Placeholder 5"/>
          <p:cNvSpPr>
            <a:spLocks noGrp="1"/>
          </p:cNvSpPr>
          <p:nvPr>
            <p:ph type="pic" sz="quarter" idx="17"/>
          </p:nvPr>
        </p:nvSpPr>
        <p:spPr>
          <a:xfrm>
            <a:off x="0" y="4530142"/>
            <a:ext cx="4559300" cy="1591501"/>
          </a:xfrm>
        </p:spPr>
        <p:txBody>
          <a:bodyPr>
            <a:normAutofit/>
          </a:bodyPr>
          <a:lstStyle>
            <a:lvl1pPr>
              <a:defRPr sz="1200"/>
            </a:lvl1pPr>
          </a:lstStyle>
          <a:p>
            <a:endParaRPr lang="en-US"/>
          </a:p>
        </p:txBody>
      </p:sp>
      <p:sp>
        <p:nvSpPr>
          <p:cNvPr id="24" name="Picture Placeholder 5"/>
          <p:cNvSpPr>
            <a:spLocks noGrp="1"/>
          </p:cNvSpPr>
          <p:nvPr>
            <p:ph type="pic" sz="quarter" idx="18"/>
          </p:nvPr>
        </p:nvSpPr>
        <p:spPr>
          <a:xfrm>
            <a:off x="4584700" y="2889227"/>
            <a:ext cx="4559300" cy="1591501"/>
          </a:xfrm>
        </p:spPr>
        <p:txBody>
          <a:bodyPr>
            <a:normAutofit/>
          </a:bodyPr>
          <a:lstStyle>
            <a:lvl1pPr>
              <a:defRPr sz="1200"/>
            </a:lvl1pPr>
          </a:lstStyle>
          <a:p>
            <a:endParaRPr lang="en-US"/>
          </a:p>
        </p:txBody>
      </p:sp>
      <p:sp>
        <p:nvSpPr>
          <p:cNvPr id="25" name="Picture Placeholder 5"/>
          <p:cNvSpPr>
            <a:spLocks noGrp="1"/>
          </p:cNvSpPr>
          <p:nvPr>
            <p:ph type="pic" sz="quarter" idx="19"/>
          </p:nvPr>
        </p:nvSpPr>
        <p:spPr>
          <a:xfrm>
            <a:off x="0" y="2889227"/>
            <a:ext cx="4559300" cy="1591501"/>
          </a:xfrm>
        </p:spPr>
        <p:txBody>
          <a:bodyPr>
            <a:normAutofit/>
          </a:bodyPr>
          <a:lstStyle>
            <a:lvl1pPr>
              <a:defRPr sz="1200"/>
            </a:lvl1pPr>
          </a:lstStyle>
          <a:p>
            <a:endParaRPr lang="en-US"/>
          </a:p>
        </p:txBody>
      </p:sp>
      <p:sp>
        <p:nvSpPr>
          <p:cNvPr id="26" name="Picture Placeholder 5"/>
          <p:cNvSpPr>
            <a:spLocks noGrp="1"/>
          </p:cNvSpPr>
          <p:nvPr>
            <p:ph type="pic" sz="quarter" idx="20"/>
          </p:nvPr>
        </p:nvSpPr>
        <p:spPr>
          <a:xfrm>
            <a:off x="4584700" y="1248311"/>
            <a:ext cx="4559300" cy="1591501"/>
          </a:xfrm>
        </p:spPr>
        <p:txBody>
          <a:bodyPr>
            <a:normAutofit/>
          </a:bodyPr>
          <a:lstStyle>
            <a:lvl1pPr>
              <a:defRPr sz="1200"/>
            </a:lvl1pPr>
          </a:lstStyle>
          <a:p>
            <a:endParaRPr lang="en-US"/>
          </a:p>
        </p:txBody>
      </p:sp>
      <p:sp>
        <p:nvSpPr>
          <p:cNvPr id="27" name="Picture Placeholder 5"/>
          <p:cNvSpPr>
            <a:spLocks noGrp="1"/>
          </p:cNvSpPr>
          <p:nvPr>
            <p:ph type="pic" sz="quarter" idx="21"/>
          </p:nvPr>
        </p:nvSpPr>
        <p:spPr>
          <a:xfrm>
            <a:off x="0" y="1248311"/>
            <a:ext cx="4559300" cy="1591501"/>
          </a:xfrm>
        </p:spPr>
        <p:txBody>
          <a:bodyPr>
            <a:normAutofit/>
          </a:bodyPr>
          <a:lstStyle>
            <a:lvl1pPr>
              <a:defRPr sz="1200"/>
            </a:lvl1pPr>
          </a:lstStyle>
          <a:p>
            <a:endParaRPr lang="en-US"/>
          </a:p>
        </p:txBody>
      </p:sp>
    </p:spTree>
    <p:extLst>
      <p:ext uri="{BB962C8B-B14F-4D97-AF65-F5344CB8AC3E}">
        <p14:creationId xmlns:p14="http://schemas.microsoft.com/office/powerpoint/2010/main" val="173746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2"/>
            <a:ext cx="8229600" cy="4525963"/>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
        <p:nvSpPr>
          <p:cNvPr id="11"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135767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444752"/>
            <a:ext cx="8229600" cy="4525963"/>
          </a:xfrm>
          <a:prstGeom prst="rect">
            <a:avLst/>
          </a:prstGeom>
        </p:spPr>
        <p:txBody>
          <a:bodyPr/>
          <a:lstStyle/>
          <a:p>
            <a:pPr lvl="0"/>
            <a:r>
              <a:rPr lang="en-US" dirty="0" smtClean="0"/>
              <a:t>Level One Bullet</a:t>
            </a:r>
          </a:p>
          <a:p>
            <a:pPr lvl="1"/>
            <a:r>
              <a:rPr lang="en-US" dirty="0" smtClean="0"/>
              <a:t>Level Two Bullet</a:t>
            </a:r>
          </a:p>
          <a:p>
            <a:pPr lvl="2"/>
            <a:r>
              <a:rPr lang="en-US" dirty="0" smtClean="0"/>
              <a:t>Level Three Bullet</a:t>
            </a:r>
            <a:endParaRPr lang="en-US" dirty="0"/>
          </a:p>
        </p:txBody>
      </p:sp>
    </p:spTree>
    <p:extLst>
      <p:ext uri="{BB962C8B-B14F-4D97-AF65-F5344CB8AC3E}">
        <p14:creationId xmlns:p14="http://schemas.microsoft.com/office/powerpoint/2010/main" val="423076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smtClean="0"/>
              <a:t>Click to Add Title</a:t>
            </a:r>
            <a:endParaRPr lang="en-US" dirty="0"/>
          </a:p>
        </p:txBody>
      </p:sp>
      <p:sp>
        <p:nvSpPr>
          <p:cNvPr id="6" name="Text Placeholder 10"/>
          <p:cNvSpPr>
            <a:spLocks noGrp="1"/>
          </p:cNvSpPr>
          <p:nvPr>
            <p:ph type="body" sz="quarter" idx="14" hasCustomPrompt="1"/>
          </p:nvPr>
        </p:nvSpPr>
        <p:spPr>
          <a:xfrm>
            <a:off x="398463" y="889000"/>
            <a:ext cx="8357616" cy="355600"/>
          </a:xfrm>
        </p:spPr>
        <p:txBody>
          <a:bodyPr>
            <a:noAutofit/>
          </a:bodyPr>
          <a:lstStyle>
            <a:lvl1pPr marL="0" indent="0">
              <a:buFontTx/>
              <a:buNone/>
              <a:defRPr sz="2000" b="1">
                <a:solidFill>
                  <a:schemeClr val="accent3"/>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33353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2336" y="347472"/>
            <a:ext cx="8229600" cy="484631"/>
          </a:xfrm>
          <a:prstGeom prst="rect">
            <a:avLst/>
          </a:prstGeom>
        </p:spPr>
        <p:txBody>
          <a:bodyPr/>
          <a:lstStyle>
            <a:lvl1pPr marL="0" indent="0">
              <a:defRPr/>
            </a:lvl1pPr>
          </a:lstStyle>
          <a:p>
            <a:r>
              <a:rPr lang="en-US" dirty="0" smtClean="0"/>
              <a:t>Click to Add Title</a:t>
            </a:r>
            <a:endParaRPr lang="en-US" dirty="0"/>
          </a:p>
        </p:txBody>
      </p:sp>
    </p:spTree>
    <p:extLst>
      <p:ext uri="{BB962C8B-B14F-4D97-AF65-F5344CB8AC3E}">
        <p14:creationId xmlns:p14="http://schemas.microsoft.com/office/powerpoint/2010/main" val="709218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02336" y="347472"/>
            <a:ext cx="1277239" cy="1203516"/>
          </a:xfrm>
        </p:spPr>
        <p:txBody>
          <a:bodyPr>
            <a:normAutofit/>
          </a:bodyPr>
          <a:lstStyle>
            <a:lvl1pPr marL="0" indent="0">
              <a:buFontTx/>
              <a:buNone/>
              <a:defRPr sz="1200"/>
            </a:lvl1pPr>
          </a:lstStyle>
          <a:p>
            <a:endParaRPr lang="en-US" dirty="0"/>
          </a:p>
        </p:txBody>
      </p:sp>
      <p:sp>
        <p:nvSpPr>
          <p:cNvPr id="2" name="Title 1"/>
          <p:cNvSpPr>
            <a:spLocks noGrp="1"/>
          </p:cNvSpPr>
          <p:nvPr>
            <p:ph type="title" hasCustomPrompt="1"/>
          </p:nvPr>
        </p:nvSpPr>
        <p:spPr>
          <a:xfrm>
            <a:off x="1817076" y="347472"/>
            <a:ext cx="6942875"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1719385"/>
            <a:ext cx="8229600" cy="4251330"/>
          </a:xfrm>
          <a:prstGeom prst="rect">
            <a:avLst/>
          </a:prstGeom>
        </p:spPr>
        <p:txBody>
          <a:bodyPr>
            <a:normAutofit/>
          </a:bodyPr>
          <a:lstStyle>
            <a:lvl1pPr marL="0" indent="0">
              <a:buFontTx/>
              <a:buNone/>
              <a:defRPr sz="1400" baseline="0"/>
            </a:lvl1pPr>
            <a:lvl2pPr marL="460375" indent="0">
              <a:buFontTx/>
              <a:buNone/>
              <a:defRPr sz="1400"/>
            </a:lvl2pPr>
            <a:lvl3pPr marL="911225" indent="0">
              <a:buFontTx/>
              <a:buNone/>
              <a:defRPr sz="1400"/>
            </a:lvl3pPr>
          </a:lstStyle>
          <a:p>
            <a:pPr lvl="0"/>
            <a:r>
              <a:rPr lang="en-US" dirty="0" smtClean="0"/>
              <a:t>Click to add bio</a:t>
            </a:r>
            <a:endParaRPr lang="en-US" dirty="0"/>
          </a:p>
        </p:txBody>
      </p:sp>
      <p:sp>
        <p:nvSpPr>
          <p:cNvPr id="11" name="Text Placeholder 10"/>
          <p:cNvSpPr>
            <a:spLocks noGrp="1"/>
          </p:cNvSpPr>
          <p:nvPr>
            <p:ph type="body" sz="quarter" idx="14" hasCustomPrompt="1"/>
          </p:nvPr>
        </p:nvSpPr>
        <p:spPr>
          <a:xfrm>
            <a:off x="1817077" y="888999"/>
            <a:ext cx="6939002" cy="532593"/>
          </a:xfrm>
        </p:spPr>
        <p:txBody>
          <a:bodyPr>
            <a:noAutofit/>
          </a:bodyPr>
          <a:lstStyle>
            <a:lvl1pPr marL="0" indent="0">
              <a:buFontTx/>
              <a:buNone/>
              <a:defRPr sz="1600" b="0">
                <a:solidFill>
                  <a:schemeClr val="tx1"/>
                </a:solidFill>
              </a:defRPr>
            </a:lvl1pPr>
            <a:lvl2pPr marL="460375" indent="0">
              <a:buFontTx/>
              <a:buNone/>
              <a:defRPr sz="1800" b="1">
                <a:solidFill>
                  <a:schemeClr val="accent3"/>
                </a:solidFill>
              </a:defRPr>
            </a:lvl2pPr>
            <a:lvl3pPr marL="911225" indent="0">
              <a:buFontTx/>
              <a:buNone/>
              <a:defRPr sz="1800" b="1">
                <a:solidFill>
                  <a:schemeClr val="accent3"/>
                </a:solidFill>
              </a:defRPr>
            </a:lvl3pPr>
            <a:lvl4pPr marL="1371600" indent="0">
              <a:buFontTx/>
              <a:buNone/>
              <a:defRPr sz="1800" b="1">
                <a:solidFill>
                  <a:schemeClr val="accent3"/>
                </a:solidFill>
              </a:defRPr>
            </a:lvl4pPr>
            <a:lvl5pPr marL="1828800" indent="0">
              <a:buFontTx/>
              <a:buNone/>
              <a:defRPr sz="1800" b="1">
                <a:solidFill>
                  <a:schemeClr val="accent3"/>
                </a:solidFill>
              </a:defRPr>
            </a:lvl5pPr>
          </a:lstStyle>
          <a:p>
            <a:pPr lvl="0"/>
            <a:r>
              <a:rPr lang="en-US" dirty="0" smtClean="0"/>
              <a:t>Click to Add Subtitle</a:t>
            </a:r>
            <a:endParaRPr lang="en-US" dirty="0"/>
          </a:p>
        </p:txBody>
      </p:sp>
    </p:spTree>
    <p:extLst>
      <p:ext uri="{BB962C8B-B14F-4D97-AF65-F5344CB8AC3E}">
        <p14:creationId xmlns:p14="http://schemas.microsoft.com/office/powerpoint/2010/main" val="176853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11" name="Rectangle 10"/>
          <p:cNvSpPr/>
          <p:nvPr userDrawn="1"/>
        </p:nvSpPr>
        <p:spPr>
          <a:xfrm>
            <a:off x="1476071" y="1190298"/>
            <a:ext cx="7249181" cy="752838"/>
          </a:xfrm>
          <a:prstGeom prst="rect">
            <a:avLst/>
          </a:prstGeom>
          <a:solidFill>
            <a:srgbClr val="005D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15"/>
          <p:cNvSpPr txBox="1">
            <a:spLocks/>
          </p:cNvSpPr>
          <p:nvPr userDrawn="1"/>
        </p:nvSpPr>
        <p:spPr>
          <a:xfrm>
            <a:off x="402335" y="1190298"/>
            <a:ext cx="988013" cy="752838"/>
          </a:xfrm>
          <a:prstGeom prst="rect">
            <a:avLst/>
          </a:prstGeom>
          <a:solidFill>
            <a:srgbClr val="D7D3C7"/>
          </a:solidFill>
          <a:ln w="57150" cmpd="sng">
            <a:noFill/>
          </a:ln>
          <a:effectLst/>
        </p:spPr>
        <p:style>
          <a:lnRef idx="1">
            <a:schemeClr val="accent1"/>
          </a:lnRef>
          <a:fillRef idx="3">
            <a:schemeClr val="accent1"/>
          </a:fillRef>
          <a:effectRef idx="2">
            <a:schemeClr val="accent1"/>
          </a:effectRef>
          <a:fontRef idx="minor">
            <a:schemeClr val="lt1"/>
          </a:fontRef>
        </p:style>
        <p:txBody>
          <a:bodyPr vert="horz" lIns="182880" tIns="91440" rIns="91440" bIns="0" rtlCol="0" anchor="t">
            <a:normAutofit/>
          </a:bodyPr>
          <a:lstStyle>
            <a:lvl1pPr marR="0" indent="0" fontAlgn="auto">
              <a:lnSpc>
                <a:spcPct val="100000"/>
              </a:lnSpc>
              <a:spcBef>
                <a:spcPts val="1200"/>
              </a:spcBef>
              <a:spcAft>
                <a:spcPts val="0"/>
              </a:spcAft>
              <a:buClr>
                <a:schemeClr val="accent2"/>
              </a:buClr>
              <a:buSzTx/>
              <a:buFont typeface="Wingdings" charset="2"/>
              <a:buNone/>
              <a:tabLst/>
              <a:defRPr sz="1200">
                <a:solidFill>
                  <a:srgbClr val="000000"/>
                </a:solidFill>
              </a:defRPr>
            </a:lvl1pPr>
            <a:lvl2pPr marL="285750" marR="0" lvl="1" indent="-285750" fontAlgn="auto">
              <a:lnSpc>
                <a:spcPct val="100000"/>
              </a:lnSpc>
              <a:spcBef>
                <a:spcPts val="600"/>
              </a:spcBef>
              <a:spcAft>
                <a:spcPts val="0"/>
              </a:spcAft>
              <a:buClrTx/>
              <a:buSzTx/>
              <a:buFont typeface="Wingdings" charset="2"/>
              <a:buChar char="§"/>
              <a:tabLst/>
              <a:defRPr sz="1200">
                <a:solidFill>
                  <a:srgbClr val="000000"/>
                </a:solidFill>
              </a:defRPr>
            </a:lvl2pPr>
            <a:lvl3pPr marL="1141413" marR="0" indent="-230188" fontAlgn="auto">
              <a:lnSpc>
                <a:spcPct val="100000"/>
              </a:lnSpc>
              <a:spcBef>
                <a:spcPts val="600"/>
              </a:spcBef>
              <a:spcAft>
                <a:spcPts val="0"/>
              </a:spcAft>
              <a:buClr>
                <a:srgbClr val="9A9B9C"/>
              </a:buClr>
              <a:buSzTx/>
              <a:buFont typeface="Wingdings" charset="2"/>
              <a:buChar char="§"/>
              <a:tabLst/>
              <a:defRPr sz="1400"/>
            </a:lvl3pPr>
            <a:lvl4pPr marL="1714500" marR="0" indent="-342900" fontAlgn="auto">
              <a:lnSpc>
                <a:spcPct val="100000"/>
              </a:lnSpc>
              <a:spcBef>
                <a:spcPct val="20000"/>
              </a:spcBef>
              <a:spcAft>
                <a:spcPts val="0"/>
              </a:spcAft>
              <a:buClr>
                <a:schemeClr val="accent2"/>
              </a:buClr>
              <a:buSzTx/>
              <a:buFont typeface="Wingdings" charset="2"/>
              <a:buChar char="§"/>
              <a:tabLst/>
              <a:defRPr sz="1600"/>
            </a:lvl4pPr>
            <a:lvl5pPr marL="2171700" marR="0" indent="-342900" fontAlgn="auto">
              <a:lnSpc>
                <a:spcPct val="100000"/>
              </a:lnSpc>
              <a:spcBef>
                <a:spcPct val="20000"/>
              </a:spcBef>
              <a:spcAft>
                <a:spcPts val="0"/>
              </a:spcAft>
              <a:buClr>
                <a:schemeClr val="accent2"/>
              </a:buClr>
              <a:buSzTx/>
              <a:buFont typeface="Wingdings" charset="2"/>
              <a:buChar char="§"/>
              <a:tabLst/>
              <a:defRPr sz="16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endParaRPr lang="en-US" dirty="0"/>
          </a:p>
        </p:txBody>
      </p:sp>
      <p:sp>
        <p:nvSpPr>
          <p:cNvPr id="10" name="Picture Placeholder 9"/>
          <p:cNvSpPr>
            <a:spLocks noGrp="1"/>
          </p:cNvSpPr>
          <p:nvPr>
            <p:ph type="pic" sz="quarter" idx="15" hasCustomPrompt="1"/>
          </p:nvPr>
        </p:nvSpPr>
        <p:spPr>
          <a:xfrm>
            <a:off x="483382" y="1300163"/>
            <a:ext cx="834073" cy="533400"/>
          </a:xfrm>
        </p:spPr>
        <p:txBody>
          <a:bodyPr anchor="ctr">
            <a:normAutofit/>
          </a:bodyPr>
          <a:lstStyle>
            <a:lvl1pPr marL="0" indent="0">
              <a:buFontTx/>
              <a:buNone/>
              <a:defRPr sz="1000" baseline="0"/>
            </a:lvl1pPr>
          </a:lstStyle>
          <a:p>
            <a:r>
              <a:rPr lang="en-US" dirty="0" smtClean="0"/>
              <a:t>Add Icon – resize to fit placeholder</a:t>
            </a:r>
            <a:endParaRPr lang="en-US" dirty="0"/>
          </a:p>
        </p:txBody>
      </p:sp>
      <p:sp>
        <p:nvSpPr>
          <p:cNvPr id="8" name="Rectangle 7"/>
          <p:cNvSpPr/>
          <p:nvPr userDrawn="1"/>
        </p:nvSpPr>
        <p:spPr>
          <a:xfrm>
            <a:off x="402334" y="2030726"/>
            <a:ext cx="8322919" cy="3109913"/>
          </a:xfrm>
          <a:prstGeom prst="rect">
            <a:avLst/>
          </a:prstGeom>
          <a:solidFill>
            <a:srgbClr val="D7D3C7">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574422" y="2103958"/>
            <a:ext cx="8012740" cy="2966389"/>
          </a:xfrm>
          <a:prstGeom prst="rect">
            <a:avLst/>
          </a:prstGeom>
        </p:spPr>
        <p:txBody>
          <a:bodyPr>
            <a:normAutofit/>
          </a:bodyPr>
          <a:lstStyle>
            <a:lvl1pPr marL="285750" indent="-285750">
              <a:spcBef>
                <a:spcPts val="600"/>
              </a:spcBef>
              <a:buClr>
                <a:schemeClr val="tx1"/>
              </a:buClr>
              <a:buFont typeface="Wingdings" charset="2"/>
              <a:buChar char="§"/>
              <a:defRPr sz="1400"/>
            </a:lvl1pPr>
            <a:lvl2pPr marL="460375" indent="0">
              <a:buFontTx/>
              <a:buNone/>
              <a:defRPr sz="1400"/>
            </a:lvl2pPr>
            <a:lvl3pPr marL="911225" indent="0">
              <a:buFontTx/>
              <a:buNone/>
              <a:defRPr sz="1400"/>
            </a:lvl3pPr>
          </a:lstStyle>
          <a:p>
            <a:pPr lvl="0"/>
            <a:r>
              <a:rPr lang="en-US" dirty="0" smtClean="0"/>
              <a:t>Click to add text</a:t>
            </a:r>
            <a:endParaRPr lang="en-US" dirty="0"/>
          </a:p>
        </p:txBody>
      </p:sp>
      <p:sp>
        <p:nvSpPr>
          <p:cNvPr id="13" name="Text Placeholder 12"/>
          <p:cNvSpPr>
            <a:spLocks noGrp="1"/>
          </p:cNvSpPr>
          <p:nvPr>
            <p:ph type="body" sz="quarter" idx="16" hasCustomPrompt="1"/>
          </p:nvPr>
        </p:nvSpPr>
        <p:spPr>
          <a:xfrm>
            <a:off x="1582738" y="1300163"/>
            <a:ext cx="7004424" cy="533400"/>
          </a:xfrm>
        </p:spPr>
        <p:txBody>
          <a:bodyPr anchor="ctr">
            <a:noAutofit/>
          </a:bodyPr>
          <a:lstStyle>
            <a:lvl1pPr marL="0" indent="0">
              <a:buFontTx/>
              <a:buNone/>
              <a:defRPr sz="1800" b="1">
                <a:solidFill>
                  <a:schemeClr val="bg1"/>
                </a:solidFill>
              </a:defRPr>
            </a:lvl1pPr>
            <a:lvl2pPr marL="460375" indent="0">
              <a:buFontTx/>
              <a:buNone/>
              <a:defRPr sz="1800" b="1">
                <a:solidFill>
                  <a:schemeClr val="bg1"/>
                </a:solidFill>
              </a:defRPr>
            </a:lvl2pPr>
            <a:lvl3pPr marL="911225" indent="0">
              <a:buFontTx/>
              <a:buNone/>
              <a:defRPr sz="1800" b="1">
                <a:solidFill>
                  <a:schemeClr val="bg1"/>
                </a:solidFill>
              </a:defRPr>
            </a:lvl3pPr>
            <a:lvl4pPr marL="1371600" indent="0">
              <a:buFontTx/>
              <a:buNone/>
              <a:defRPr sz="1800" b="1">
                <a:solidFill>
                  <a:schemeClr val="bg1"/>
                </a:solidFill>
              </a:defRPr>
            </a:lvl4pPr>
            <a:lvl5pPr marL="1828800" indent="0">
              <a:buFontTx/>
              <a:buNone/>
              <a:defRPr sz="1800" b="1">
                <a:solidFill>
                  <a:schemeClr val="bg1"/>
                </a:solidFill>
              </a:defRPr>
            </a:lvl5pPr>
          </a:lstStyle>
          <a:p>
            <a:pPr lvl="0"/>
            <a:r>
              <a:rPr lang="en-US" dirty="0" smtClean="0"/>
              <a:t>CLICK TO ADD HEADER</a:t>
            </a:r>
            <a:endParaRPr lang="en-US" dirty="0"/>
          </a:p>
        </p:txBody>
      </p:sp>
    </p:spTree>
    <p:extLst>
      <p:ext uri="{BB962C8B-B14F-4D97-AF65-F5344CB8AC3E}">
        <p14:creationId xmlns:p14="http://schemas.microsoft.com/office/powerpoint/2010/main" val="290841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0" y="2009775"/>
            <a:ext cx="9144000" cy="4113213"/>
          </a:xfrm>
        </p:spPr>
        <p:txBody>
          <a:bodyPr/>
          <a:lstStyle/>
          <a:p>
            <a:endParaRPr lang="en-US" dirty="0"/>
          </a:p>
        </p:txBody>
      </p:sp>
      <p:sp>
        <p:nvSpPr>
          <p:cNvPr id="2" name="Title 1"/>
          <p:cNvSpPr>
            <a:spLocks noGrp="1"/>
          </p:cNvSpPr>
          <p:nvPr>
            <p:ph type="title" hasCustomPrompt="1"/>
          </p:nvPr>
        </p:nvSpPr>
        <p:spPr>
          <a:xfrm>
            <a:off x="402336" y="347472"/>
            <a:ext cx="8357616" cy="484631"/>
          </a:xfrm>
          <a:prstGeom prst="rect">
            <a:avLst/>
          </a:prstGeom>
        </p:spPr>
        <p:txBody>
          <a:bodyPr/>
          <a:lstStyle>
            <a:lvl1pPr marL="0" indent="0">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402336" y="949926"/>
            <a:ext cx="8229600" cy="981388"/>
          </a:xfrm>
          <a:prstGeom prst="rect">
            <a:avLst/>
          </a:prstGeom>
        </p:spPr>
        <p:txBody>
          <a:bodyPr>
            <a:normAutofit/>
          </a:bodyPr>
          <a:lstStyle>
            <a:lvl1pPr marL="0" indent="0">
              <a:buFontTx/>
              <a:buNone/>
              <a:defRPr sz="1600"/>
            </a:lvl1pPr>
            <a:lvl2pPr marL="460375" indent="0">
              <a:buFontTx/>
              <a:buNone/>
              <a:defRPr sz="1600"/>
            </a:lvl2pPr>
            <a:lvl3pPr marL="911225" indent="0">
              <a:buFontTx/>
              <a:buNone/>
              <a:defRPr sz="1600"/>
            </a:lvl3pPr>
          </a:lstStyle>
          <a:p>
            <a:pPr lvl="0"/>
            <a:r>
              <a:rPr lang="en-US" dirty="0" smtClean="0"/>
              <a:t>Level One Bullet</a:t>
            </a:r>
          </a:p>
        </p:txBody>
      </p:sp>
    </p:spTree>
    <p:extLst>
      <p:ext uri="{BB962C8B-B14F-4D97-AF65-F5344CB8AC3E}">
        <p14:creationId xmlns:p14="http://schemas.microsoft.com/office/powerpoint/2010/main" val="21660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p:cNvCxnSpPr/>
          <p:nvPr userDrawn="1"/>
        </p:nvCxnSpPr>
        <p:spPr>
          <a:xfrm>
            <a:off x="0" y="6138330"/>
            <a:ext cx="9144000" cy="0"/>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userDrawn="1"/>
        </p:nvSpPr>
        <p:spPr>
          <a:xfrm>
            <a:off x="304800" y="6233793"/>
            <a:ext cx="448733" cy="215444"/>
          </a:xfrm>
          <a:prstGeom prst="rect">
            <a:avLst/>
          </a:prstGeom>
          <a:noFill/>
        </p:spPr>
        <p:txBody>
          <a:bodyPr wrap="square" rtlCol="0">
            <a:spAutoFit/>
          </a:bodyPr>
          <a:lstStyle/>
          <a:p>
            <a:pPr defTabSz="457200" eaLnBrk="1" fontAlgn="auto" hangingPunct="1">
              <a:spcBef>
                <a:spcPts val="0"/>
              </a:spcBef>
              <a:spcAft>
                <a:spcPts val="0"/>
              </a:spcAft>
            </a:pPr>
            <a:fld id="{3B622331-E5A4-9D49-B604-31ADC7E2AB8B}" type="slidenum">
              <a:rPr lang="en-US" sz="800">
                <a:solidFill>
                  <a:srgbClr val="9A9B9C"/>
                </a:solidFill>
                <a:latin typeface="Arial"/>
                <a:ea typeface="+mn-ea"/>
                <a:cs typeface="Arial"/>
              </a:rPr>
              <a:pPr defTabSz="457200" eaLnBrk="1" fontAlgn="auto" hangingPunct="1">
                <a:spcBef>
                  <a:spcPts val="0"/>
                </a:spcBef>
                <a:spcAft>
                  <a:spcPts val="0"/>
                </a:spcAft>
              </a:pPr>
              <a:t>‹#›</a:t>
            </a:fld>
            <a:endParaRPr lang="en-US" sz="800" dirty="0">
              <a:solidFill>
                <a:srgbClr val="9A9B9C"/>
              </a:solidFill>
              <a:latin typeface="Arial"/>
              <a:ea typeface="+mn-ea"/>
              <a:cs typeface="Arial"/>
            </a:endParaRPr>
          </a:p>
        </p:txBody>
      </p:sp>
      <p:sp>
        <p:nvSpPr>
          <p:cNvPr id="14" name="TextBox 13"/>
          <p:cNvSpPr txBox="1"/>
          <p:nvPr userDrawn="1"/>
        </p:nvSpPr>
        <p:spPr>
          <a:xfrm>
            <a:off x="700786" y="6279383"/>
            <a:ext cx="5645602" cy="123111"/>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smtClean="0">
                <a:ln>
                  <a:noFill/>
                </a:ln>
                <a:solidFill>
                  <a:srgbClr val="9A9B9C"/>
                </a:solidFill>
                <a:effectLst/>
                <a:uLnTx/>
                <a:uFillTx/>
                <a:latin typeface="+mn-lt"/>
                <a:ea typeface="+mn-ea"/>
                <a:cs typeface="Arial"/>
              </a:rPr>
              <a:t>Proprietary and Confidential</a:t>
            </a:r>
            <a:endParaRPr kumimoji="0" lang="en-US" sz="800" b="0" i="0" u="none" strike="noStrike" kern="1200" cap="none" spc="0" normalizeH="0" baseline="0" noProof="0" dirty="0">
              <a:ln>
                <a:noFill/>
              </a:ln>
              <a:solidFill>
                <a:srgbClr val="9A9B9C"/>
              </a:solidFill>
              <a:effectLst/>
              <a:uLnTx/>
              <a:uFillTx/>
              <a:latin typeface="Arial"/>
              <a:ea typeface="+mn-ea"/>
              <a:cs typeface="+mn-cs"/>
            </a:endParaRPr>
          </a:p>
        </p:txBody>
      </p:sp>
      <p:sp>
        <p:nvSpPr>
          <p:cNvPr id="17" name="Title Placeholder 16"/>
          <p:cNvSpPr>
            <a:spLocks noGrp="1"/>
          </p:cNvSpPr>
          <p:nvPr>
            <p:ph type="title"/>
          </p:nvPr>
        </p:nvSpPr>
        <p:spPr>
          <a:xfrm>
            <a:off x="402336" y="347472"/>
            <a:ext cx="8357616" cy="484632"/>
          </a:xfrm>
          <a:prstGeom prst="rect">
            <a:avLst/>
          </a:prstGeom>
        </p:spPr>
        <p:txBody>
          <a:bodyPr vert="horz" lIns="0" tIns="0" rIns="0" bIns="0" rtlCol="0" anchor="t">
            <a:normAutofit/>
          </a:bodyPr>
          <a:lstStyle/>
          <a:p>
            <a:r>
              <a:rPr lang="en-US" dirty="0" smtClean="0"/>
              <a:t>Click to Add Title</a:t>
            </a:r>
            <a:endParaRPr lang="en-US" dirty="0"/>
          </a:p>
        </p:txBody>
      </p:sp>
      <p:sp>
        <p:nvSpPr>
          <p:cNvPr id="20" name="Text Placeholder 19"/>
          <p:cNvSpPr>
            <a:spLocks noGrp="1"/>
          </p:cNvSpPr>
          <p:nvPr>
            <p:ph type="body" idx="1"/>
          </p:nvPr>
        </p:nvSpPr>
        <p:spPr>
          <a:xfrm>
            <a:off x="402336" y="1444752"/>
            <a:ext cx="8229600" cy="4385134"/>
          </a:xfrm>
          <a:prstGeom prst="rect">
            <a:avLst/>
          </a:prstGeom>
        </p:spPr>
        <p:txBody>
          <a:bodyPr vert="horz" lIns="0" tIns="0" rIns="0" bIns="0" rtlCol="0">
            <a:normAutofit/>
          </a:bodyPr>
          <a:lstStyle/>
          <a:p>
            <a:pPr lvl="0"/>
            <a:r>
              <a:rPr lang="en-US" dirty="0" smtClean="0"/>
              <a:t>Level One Bullet</a:t>
            </a:r>
          </a:p>
          <a:p>
            <a:pPr lvl="1"/>
            <a:r>
              <a:rPr lang="en-US" dirty="0" smtClean="0"/>
              <a:t>Level Two Bullet</a:t>
            </a:r>
          </a:p>
          <a:p>
            <a:pPr lvl="2"/>
            <a:r>
              <a:rPr lang="en-US" dirty="0" smtClean="0"/>
              <a:t>Level Three Bullet</a:t>
            </a:r>
          </a:p>
        </p:txBody>
      </p:sp>
      <p:pic>
        <p:nvPicPr>
          <p:cNvPr id="10" name="Picture 9"/>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6825429" y="6355998"/>
            <a:ext cx="1549828" cy="358445"/>
          </a:xfrm>
          <a:prstGeom prst="rect">
            <a:avLst/>
          </a:prstGeom>
        </p:spPr>
      </p:pic>
    </p:spTree>
    <p:extLst>
      <p:ext uri="{BB962C8B-B14F-4D97-AF65-F5344CB8AC3E}">
        <p14:creationId xmlns:p14="http://schemas.microsoft.com/office/powerpoint/2010/main" val="272370907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8" r:id="rId4"/>
    <p:sldLayoutId id="2147483654" r:id="rId5"/>
    <p:sldLayoutId id="2147483659" r:id="rId6"/>
    <p:sldLayoutId id="2147483668" r:id="rId7"/>
    <p:sldLayoutId id="2147483669" r:id="rId8"/>
    <p:sldLayoutId id="2147483660" r:id="rId9"/>
    <p:sldLayoutId id="2147483664" r:id="rId10"/>
    <p:sldLayoutId id="2147483663" r:id="rId11"/>
    <p:sldLayoutId id="2147483661" r:id="rId12"/>
    <p:sldLayoutId id="2147483662" r:id="rId13"/>
    <p:sldLayoutId id="2147483652" r:id="rId14"/>
    <p:sldLayoutId id="2147483657" r:id="rId15"/>
    <p:sldLayoutId id="2147483653" r:id="rId16"/>
    <p:sldLayoutId id="2147483655" r:id="rId17"/>
    <p:sldLayoutId id="2147483656" r:id="rId18"/>
    <p:sldLayoutId id="2147483665" r:id="rId19"/>
    <p:sldLayoutId id="2147483666" r:id="rId20"/>
    <p:sldLayoutId id="2147483667" r:id="rId21"/>
  </p:sldLayoutIdLst>
  <p:txStyles>
    <p:titleStyle>
      <a:lvl1pPr marL="342900" marR="0" indent="-342900" algn="l" defTabSz="457200" rtl="0" eaLnBrk="1" fontAlgn="auto" latinLnBrk="0" hangingPunct="1">
        <a:lnSpc>
          <a:spcPct val="100000"/>
        </a:lnSpc>
        <a:spcBef>
          <a:spcPct val="20000"/>
        </a:spcBef>
        <a:spcAft>
          <a:spcPts val="0"/>
        </a:spcAft>
        <a:buClrTx/>
        <a:buSzTx/>
        <a:buFontTx/>
        <a:buNone/>
        <a:tabLst/>
        <a:defRPr sz="2800" b="1" kern="1200">
          <a:solidFill>
            <a:srgbClr val="005DA6"/>
          </a:solidFill>
          <a:latin typeface="Arial"/>
          <a:ea typeface="+mj-ea"/>
          <a:cs typeface="Arial"/>
        </a:defRPr>
      </a:lvl1pPr>
    </p:titleStyle>
    <p:body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docs.seleniumhq.org/download/"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8" Type="http://schemas.openxmlformats.org/officeDocument/2006/relationships/hyperlink" Target="http://martinfowler.com/bliki/PageObject.html" TargetMode="External"/><Relationship Id="rId3" Type="http://schemas.openxmlformats.org/officeDocument/2006/relationships/hyperlink" Target="https://github.com/TestStack/White" TargetMode="External"/><Relationship Id="rId7" Type="http://schemas.openxmlformats.org/officeDocument/2006/relationships/hyperlink" Target="http://learnseleniumtesting.com/basic-webdriver-and-c-sharp-script-for-beginners/"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hyperlink" Target="https://www.kainos.pl/blog/pierwsze-kroki-z-selenium-%E2%80%93-selenium-ide/" TargetMode="External"/><Relationship Id="rId5" Type="http://schemas.openxmlformats.org/officeDocument/2006/relationships/hyperlink" Target="https://uiautomationverify.codeplex.com/releases/view/11366" TargetMode="External"/><Relationship Id="rId10" Type="http://schemas.openxmlformats.org/officeDocument/2006/relationships/hyperlink" Target="http://docs.seleniumhq.org/docs/06_test_design_considerations.jsp#page-object-design-pattern" TargetMode="External"/><Relationship Id="rId4" Type="http://schemas.openxmlformats.org/officeDocument/2006/relationships/hyperlink" Target="http://teststackwhite.readthedocs.org/en/latest/" TargetMode="External"/><Relationship Id="rId9" Type="http://schemas.openxmlformats.org/officeDocument/2006/relationships/hyperlink" Target="http://www.assertselenium.com/automation-design-practices/page-object-patter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hite.teststack.net/docs/getting-started" TargetMode="External"/><Relationship Id="rId2" Type="http://schemas.openxmlformats.org/officeDocument/2006/relationships/hyperlink" Target="https://github.com/TestStack/White" TargetMode="External"/><Relationship Id="rId1" Type="http://schemas.openxmlformats.org/officeDocument/2006/relationships/slideLayout" Target="../slideLayouts/slideLayout9.xml"/><Relationship Id="rId6" Type="http://schemas.openxmlformats.org/officeDocument/2006/relationships/hyperlink" Target="https://www.autoitscript.com/site/autoit/downloads/" TargetMode="External"/><Relationship Id="rId5" Type="http://schemas.openxmlformats.org/officeDocument/2006/relationships/hyperlink" Target="https://uiautomationverify.codeplex.com/releases/view/11366" TargetMode="External"/><Relationship Id="rId4" Type="http://schemas.openxmlformats.org/officeDocument/2006/relationships/hyperlink" Target="http://teststackwhite.readthedocs.org/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teststackwhite.readthedocs.org/en/latest/UIItems/#controltype-to-uiitem-mapping-for-primary-uiitems"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pl-PL" dirty="0" smtClean="0"/>
              <a:t>Narzędzia do testowania</a:t>
            </a:r>
            <a:endParaRPr lang="en-US" dirty="0"/>
          </a:p>
        </p:txBody>
      </p:sp>
      <p:sp>
        <p:nvSpPr>
          <p:cNvPr id="7" name="Subtitle 6"/>
          <p:cNvSpPr>
            <a:spLocks noGrp="1"/>
          </p:cNvSpPr>
          <p:nvPr>
            <p:ph type="subTitle" idx="1"/>
          </p:nvPr>
        </p:nvSpPr>
        <p:spPr/>
        <p:txBody>
          <a:bodyPr/>
          <a:lstStyle/>
          <a:p>
            <a:r>
              <a:rPr lang="pl-PL" dirty="0" smtClean="0"/>
              <a:t>Dominika Fusek, Michał Ocios</a:t>
            </a:r>
            <a:endParaRPr lang="en-US" dirty="0"/>
          </a:p>
        </p:txBody>
      </p:sp>
      <p:sp>
        <p:nvSpPr>
          <p:cNvPr id="9" name="Text Placeholder 8"/>
          <p:cNvSpPr>
            <a:spLocks noGrp="1"/>
          </p:cNvSpPr>
          <p:nvPr>
            <p:ph type="body" sz="quarter" idx="11"/>
          </p:nvPr>
        </p:nvSpPr>
        <p:spPr/>
        <p:txBody>
          <a:bodyPr/>
          <a:lstStyle/>
          <a:p>
            <a:r>
              <a:rPr lang="pl-PL" dirty="0" smtClean="0"/>
              <a:t>Wykorzystanie White UI oraz Selenium</a:t>
            </a:r>
            <a:endParaRPr lang="en-US" dirty="0"/>
          </a:p>
        </p:txBody>
      </p:sp>
    </p:spTree>
    <p:extLst>
      <p:ext uri="{BB962C8B-B14F-4D97-AF65-F5344CB8AC3E}">
        <p14:creationId xmlns:p14="http://schemas.microsoft.com/office/powerpoint/2010/main" val="2630754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Narzędzie Selenium</a:t>
            </a:r>
            <a:endParaRPr lang="en-US" dirty="0"/>
          </a:p>
        </p:txBody>
      </p:sp>
      <p:sp>
        <p:nvSpPr>
          <p:cNvPr id="4" name="Text Placeholder 3"/>
          <p:cNvSpPr>
            <a:spLocks noGrp="1"/>
          </p:cNvSpPr>
          <p:nvPr>
            <p:ph type="body" sz="quarter" idx="10"/>
          </p:nvPr>
        </p:nvSpPr>
        <p:spPr/>
        <p:txBody>
          <a:bodyPr/>
          <a:lstStyle/>
          <a:p>
            <a:r>
              <a:rPr lang="en-US" dirty="0" smtClean="0"/>
              <a:t>2</a:t>
            </a:r>
            <a:endParaRPr lang="en-US" dirty="0"/>
          </a:p>
        </p:txBody>
      </p:sp>
    </p:spTree>
    <p:extLst>
      <p:ext uri="{BB962C8B-B14F-4D97-AF65-F5344CB8AC3E}">
        <p14:creationId xmlns:p14="http://schemas.microsoft.com/office/powerpoint/2010/main" val="42266741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wstęp</a:t>
            </a:r>
            <a:endParaRPr lang="en-US" dirty="0"/>
          </a:p>
        </p:txBody>
      </p:sp>
      <p:sp>
        <p:nvSpPr>
          <p:cNvPr id="7" name="Content Placeholder 6"/>
          <p:cNvSpPr>
            <a:spLocks noGrp="1"/>
          </p:cNvSpPr>
          <p:nvPr>
            <p:ph idx="1"/>
          </p:nvPr>
        </p:nvSpPr>
        <p:spPr>
          <a:xfrm>
            <a:off x="70659" y="1362983"/>
            <a:ext cx="8229600" cy="1595877"/>
          </a:xfrm>
        </p:spPr>
        <p:txBody>
          <a:bodyPr/>
          <a:lstStyle/>
          <a:p>
            <a:pPr lvl="1"/>
            <a:r>
              <a:rPr lang="pl-PL" sz="1400" dirty="0" smtClean="0"/>
              <a:t>Narzędzie pozwalające </a:t>
            </a:r>
            <a:r>
              <a:rPr lang="pl-PL" sz="1400" dirty="0"/>
              <a:t>automatyzować testowanie aplikacji </a:t>
            </a:r>
            <a:r>
              <a:rPr lang="pl-PL" sz="1400" dirty="0" smtClean="0"/>
              <a:t>internetowych poprzez wywoływanie, dzieli się na:</a:t>
            </a:r>
          </a:p>
          <a:p>
            <a:pPr lvl="1"/>
            <a:endParaRPr lang="pl-PL" sz="1400" dirty="0" smtClean="0"/>
          </a:p>
          <a:p>
            <a:pPr marL="746125" lvl="1" indent="-285750">
              <a:buFont typeface="Wingdings" panose="05000000000000000000" pitchFamily="2" charset="2"/>
              <a:buChar char="§"/>
            </a:pPr>
            <a:r>
              <a:rPr lang="pl-PL" sz="1400" dirty="0" smtClean="0"/>
              <a:t>Selenium IDE</a:t>
            </a:r>
          </a:p>
          <a:p>
            <a:pPr marL="746125" lvl="1" indent="-285750">
              <a:buFont typeface="Wingdings" panose="05000000000000000000" pitchFamily="2" charset="2"/>
              <a:buChar char="§"/>
            </a:pPr>
            <a:r>
              <a:rPr lang="pl-PL" sz="1400" dirty="0" smtClean="0"/>
              <a:t>Selenium WebDriver</a:t>
            </a:r>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Co to jest?</a:t>
            </a:r>
            <a:endParaRPr lang="en-US" sz="2000" b="1" dirty="0">
              <a:solidFill>
                <a:srgbClr val="E05206"/>
              </a:solidFill>
            </a:endParaRPr>
          </a:p>
        </p:txBody>
      </p:sp>
      <p:sp>
        <p:nvSpPr>
          <p:cNvPr id="8" name="Text Placeholder 8"/>
          <p:cNvSpPr txBox="1">
            <a:spLocks/>
          </p:cNvSpPr>
          <p:nvPr/>
        </p:nvSpPr>
        <p:spPr>
          <a:xfrm>
            <a:off x="402336" y="3107195"/>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Narzędzia wspomagające korzastanie z Selenium</a:t>
            </a:r>
            <a:endParaRPr lang="en-US" sz="2000" b="1" dirty="0">
              <a:solidFill>
                <a:srgbClr val="E05206"/>
              </a:solidFill>
            </a:endParaRPr>
          </a:p>
        </p:txBody>
      </p:sp>
      <p:sp>
        <p:nvSpPr>
          <p:cNvPr id="9" name="Content Placeholder 6"/>
          <p:cNvSpPr txBox="1">
            <a:spLocks/>
          </p:cNvSpPr>
          <p:nvPr/>
        </p:nvSpPr>
        <p:spPr>
          <a:xfrm>
            <a:off x="70659" y="3726178"/>
            <a:ext cx="8229600" cy="1595877"/>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46125" lvl="1" indent="-285750">
              <a:buFont typeface="Wingdings" panose="05000000000000000000" pitchFamily="2" charset="2"/>
              <a:buChar char="§"/>
            </a:pPr>
            <a:r>
              <a:rPr lang="pl-PL" sz="1400" dirty="0"/>
              <a:t>Chrome Dev Tools</a:t>
            </a:r>
          </a:p>
          <a:p>
            <a:pPr marL="746125" lvl="1" indent="-285750">
              <a:buFont typeface="Wingdings" panose="05000000000000000000" pitchFamily="2" charset="2"/>
              <a:buChar char="§"/>
            </a:pPr>
            <a:r>
              <a:rPr lang="pl-PL" sz="1400" dirty="0"/>
              <a:t>Firebug</a:t>
            </a:r>
          </a:p>
          <a:p>
            <a:pPr marL="746125" lvl="1" indent="-285750">
              <a:buFont typeface="Wingdings" panose="05000000000000000000" pitchFamily="2" charset="2"/>
              <a:buChar char="§"/>
            </a:pPr>
            <a:r>
              <a:rPr lang="pl-PL" sz="1400" dirty="0"/>
              <a:t>IE developer tools</a:t>
            </a:r>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2249034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IDE – wprowadzenie do automatyzacji</a:t>
            </a:r>
            <a:endParaRPr lang="en-US" dirty="0"/>
          </a:p>
        </p:txBody>
      </p:sp>
      <p:sp>
        <p:nvSpPr>
          <p:cNvPr id="7" name="Content Placeholder 6"/>
          <p:cNvSpPr>
            <a:spLocks noGrp="1"/>
          </p:cNvSpPr>
          <p:nvPr>
            <p:ph idx="1"/>
          </p:nvPr>
        </p:nvSpPr>
        <p:spPr>
          <a:xfrm>
            <a:off x="70659" y="1362983"/>
            <a:ext cx="4356233" cy="3986257"/>
          </a:xfrm>
        </p:spPr>
        <p:txBody>
          <a:bodyPr>
            <a:normAutofit/>
          </a:bodyPr>
          <a:lstStyle/>
          <a:p>
            <a:pPr marL="746125" lvl="1" indent="-285750">
              <a:lnSpc>
                <a:spcPct val="200000"/>
              </a:lnSpc>
              <a:buFont typeface="Wingdings" panose="05000000000000000000" pitchFamily="2" charset="2"/>
              <a:buChar char="§"/>
            </a:pPr>
            <a:r>
              <a:rPr lang="pl-PL" sz="1400" dirty="0"/>
              <a:t>Najprostrze narzędzie do automatyzacji testów</a:t>
            </a:r>
          </a:p>
          <a:p>
            <a:pPr marL="746125" lvl="1" indent="-285750">
              <a:lnSpc>
                <a:spcPct val="200000"/>
              </a:lnSpc>
              <a:buFont typeface="Wingdings" panose="05000000000000000000" pitchFamily="2" charset="2"/>
              <a:buChar char="§"/>
            </a:pPr>
            <a:r>
              <a:rPr lang="pl-PL" sz="1400" dirty="0"/>
              <a:t>Wtyczka do przegladarki Firefox</a:t>
            </a:r>
          </a:p>
          <a:p>
            <a:pPr marL="746125" lvl="1" indent="-285750">
              <a:lnSpc>
                <a:spcPct val="200000"/>
              </a:lnSpc>
              <a:buFont typeface="Wingdings" panose="05000000000000000000" pitchFamily="2" charset="2"/>
              <a:buChar char="§"/>
            </a:pPr>
            <a:r>
              <a:rPr lang="pl-PL" sz="1400" dirty="0"/>
              <a:t>Nagrywanie i odtwarzanie interakcji użytkownika z przegladarką</a:t>
            </a:r>
          </a:p>
          <a:p>
            <a:pPr marL="1196975" lvl="2" indent="-285750">
              <a:buFont typeface="Wingdings" panose="05000000000000000000" pitchFamily="2" charset="2"/>
              <a:buChar char="§"/>
            </a:pPr>
            <a:endParaRPr lang="pl-PL" dirty="0"/>
          </a:p>
          <a:p>
            <a:pPr marL="1196975" lvl="2" indent="-285750">
              <a:buFont typeface="Wingdings" panose="05000000000000000000" pitchFamily="2" charset="2"/>
              <a:buChar char="§"/>
            </a:pPr>
            <a:endParaRPr lang="pl-PL" dirty="0" smtClean="0"/>
          </a:p>
          <a:p>
            <a:pPr marL="1196975" lvl="2" indent="-285750">
              <a:buFont typeface="Wingdings" panose="05000000000000000000" pitchFamily="2" charset="2"/>
              <a:buChar char="§"/>
            </a:pPr>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Co to jest?</a:t>
            </a:r>
            <a:endParaRPr lang="en-US" sz="2000" b="1" dirty="0">
              <a:solidFill>
                <a:srgbClr val="E05206"/>
              </a:solidFill>
            </a:endParaRPr>
          </a:p>
        </p:txBody>
      </p:sp>
      <p:sp>
        <p:nvSpPr>
          <p:cNvPr id="8" name="Text Placeholder 8"/>
          <p:cNvSpPr txBox="1">
            <a:spLocks/>
          </p:cNvSpPr>
          <p:nvPr/>
        </p:nvSpPr>
        <p:spPr>
          <a:xfrm>
            <a:off x="402336" y="3107195"/>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b="1" dirty="0">
              <a:solidFill>
                <a:srgbClr val="E05206"/>
              </a:solidFill>
            </a:endParaRPr>
          </a:p>
        </p:txBody>
      </p:sp>
      <p:pic>
        <p:nvPicPr>
          <p:cNvPr id="3" name="Obraz 2"/>
          <p:cNvPicPr>
            <a:picLocks noChangeAspect="1"/>
          </p:cNvPicPr>
          <p:nvPr/>
        </p:nvPicPr>
        <p:blipFill>
          <a:blip r:embed="rId2"/>
          <a:stretch>
            <a:fillRect/>
          </a:stretch>
        </p:blipFill>
        <p:spPr>
          <a:xfrm>
            <a:off x="4577271" y="1362983"/>
            <a:ext cx="4333060" cy="4015105"/>
          </a:xfrm>
          <a:prstGeom prst="rect">
            <a:avLst/>
          </a:prstGeom>
        </p:spPr>
      </p:pic>
    </p:spTree>
    <p:extLst>
      <p:ext uri="{BB962C8B-B14F-4D97-AF65-F5344CB8AC3E}">
        <p14:creationId xmlns:p14="http://schemas.microsoft.com/office/powerpoint/2010/main" val="2468530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IDE – wady i zalety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5304726"/>
              </p:ext>
            </p:extLst>
          </p:nvPr>
        </p:nvGraphicFramePr>
        <p:xfrm>
          <a:off x="401638" y="1135756"/>
          <a:ext cx="8229600" cy="40944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pl-PL" dirty="0" smtClean="0"/>
                        <a:t>Zalety</a:t>
                      </a:r>
                      <a:endParaRPr lang="pl-PL" dirty="0"/>
                    </a:p>
                  </a:txBody>
                  <a:tcPr/>
                </a:tc>
                <a:tc>
                  <a:txBody>
                    <a:bodyPr/>
                    <a:lstStyle/>
                    <a:p>
                      <a:r>
                        <a:rPr lang="pl-PL" smtClean="0"/>
                        <a:t>Wady</a:t>
                      </a:r>
                      <a:endParaRPr lang="pl-PL" dirty="0"/>
                    </a:p>
                  </a:txBody>
                  <a:tcPr/>
                </a:tc>
              </a:tr>
              <a:tr h="370840">
                <a:tc>
                  <a:txBody>
                    <a:bodyPr/>
                    <a:lstStyle/>
                    <a:p>
                      <a:r>
                        <a:rPr lang="pl-PL" sz="1400" dirty="0" smtClean="0"/>
                        <a:t>Narzędzie jest bezpłatne</a:t>
                      </a:r>
                      <a:endParaRPr lang="pl-PL" sz="1400" dirty="0"/>
                    </a:p>
                  </a:txBody>
                  <a:tcPr/>
                </a:tc>
                <a:tc>
                  <a:txBody>
                    <a:bodyPr/>
                    <a:lstStyle/>
                    <a:p>
                      <a:r>
                        <a:rPr lang="pl-PL" sz="1400" dirty="0" smtClean="0"/>
                        <a:t>Niektóre akcje wykonywane</a:t>
                      </a:r>
                      <a:r>
                        <a:rPr lang="pl-PL" sz="1400" baseline="0" dirty="0" smtClean="0"/>
                        <a:t> przez użytkownika nie są odczytywane prze program np. wybór daty z kalendarza </a:t>
                      </a:r>
                      <a:endParaRPr lang="pl-PL" sz="1400" dirty="0"/>
                    </a:p>
                  </a:txBody>
                  <a:tcPr/>
                </a:tc>
              </a:tr>
              <a:tr h="370840">
                <a:tc>
                  <a:txBody>
                    <a:bodyPr/>
                    <a:lstStyle/>
                    <a:p>
                      <a:r>
                        <a:rPr lang="pl-PL" sz="1400" dirty="0" smtClean="0"/>
                        <a:t>Łatwa obsługa, nie trzeba posiadać</a:t>
                      </a:r>
                      <a:r>
                        <a:rPr lang="pl-PL" sz="1400" baseline="0" dirty="0" smtClean="0"/>
                        <a:t> </a:t>
                      </a:r>
                      <a:r>
                        <a:rPr lang="pl-PL" sz="1400" dirty="0" smtClean="0"/>
                        <a:t>umiejętności programowania</a:t>
                      </a:r>
                      <a:endParaRPr lang="pl-PL" sz="1400" dirty="0"/>
                    </a:p>
                  </a:txBody>
                  <a:tcPr/>
                </a:tc>
                <a:tc>
                  <a:txBody>
                    <a:bodyPr/>
                    <a:lstStyle/>
                    <a:p>
                      <a:r>
                        <a:rPr lang="pl-PL" sz="1400" dirty="0" smtClean="0"/>
                        <a:t>Nie ma możliwosci</a:t>
                      </a:r>
                      <a:r>
                        <a:rPr lang="pl-PL" sz="1400" baseline="0" dirty="0" smtClean="0"/>
                        <a:t> przejścia weryfikacji captcha</a:t>
                      </a:r>
                      <a:endParaRPr lang="pl-PL" sz="1400" dirty="0"/>
                    </a:p>
                  </a:txBody>
                  <a:tcPr/>
                </a:tc>
              </a:tr>
              <a:tr h="370840">
                <a:tc>
                  <a:txBody>
                    <a:bodyPr/>
                    <a:lstStyle/>
                    <a:p>
                      <a:r>
                        <a:rPr lang="pl-PL" sz="1400" dirty="0" smtClean="0"/>
                        <a:t>Akcje wykonywanie przez użytkownika są automatycznie nagrywane</a:t>
                      </a:r>
                      <a:endParaRPr lang="pl-PL" sz="1400" dirty="0"/>
                    </a:p>
                  </a:txBody>
                  <a:tcPr/>
                </a:tc>
                <a:tc>
                  <a:txBody>
                    <a:bodyPr/>
                    <a:lstStyle/>
                    <a:p>
                      <a:r>
                        <a:rPr lang="pl-PL" sz="1400" dirty="0" smtClean="0"/>
                        <a:t>Testy</a:t>
                      </a:r>
                      <a:r>
                        <a:rPr lang="pl-PL" sz="1400" baseline="0" dirty="0" smtClean="0"/>
                        <a:t> można odtwarzać tylko na przeglądarce Firefox</a:t>
                      </a:r>
                      <a:endParaRPr lang="pl-PL" sz="1400" dirty="0"/>
                    </a:p>
                  </a:txBody>
                  <a:tcPr/>
                </a:tc>
              </a:tr>
              <a:tr h="370840">
                <a:tc>
                  <a:txBody>
                    <a:bodyPr/>
                    <a:lstStyle/>
                    <a:p>
                      <a:r>
                        <a:rPr lang="pl-PL" sz="1400" dirty="0" smtClean="0"/>
                        <a:t>Możliwość rozszerzenia o dodatkowe komponenty </a:t>
                      </a:r>
                    </a:p>
                    <a:p>
                      <a:r>
                        <a:rPr lang="pl-PL" sz="1400" dirty="0" smtClean="0"/>
                        <a:t>(TestResults – zapis przebiegu testów, Selenium IDE: flow Control – dodawanie prostych instrukcji sterujących, </a:t>
                      </a:r>
                    </a:p>
                    <a:p>
                      <a:r>
                        <a:rPr lang="pl-PL" sz="1400" dirty="0" smtClean="0"/>
                        <a:t>File Logging</a:t>
                      </a:r>
                      <a:r>
                        <a:rPr lang="pl-PL" sz="1400" baseline="0" dirty="0" smtClean="0"/>
                        <a:t> – zapis logów,</a:t>
                      </a:r>
                    </a:p>
                    <a:p>
                      <a:r>
                        <a:rPr lang="pl-PL" sz="1400" baseline="0" dirty="0" smtClean="0"/>
                        <a:t>ScreenShot on Fail</a:t>
                      </a:r>
                      <a:r>
                        <a:rPr lang="pl-PL" sz="1400" dirty="0" smtClean="0"/>
                        <a:t>)</a:t>
                      </a:r>
                      <a:endParaRPr lang="pl-PL" sz="1400" dirty="0"/>
                    </a:p>
                  </a:txBody>
                  <a:tcPr/>
                </a:tc>
                <a:tc>
                  <a:txBody>
                    <a:bodyPr/>
                    <a:lstStyle/>
                    <a:p>
                      <a:r>
                        <a:rPr lang="pl-PL" sz="1400" dirty="0" smtClean="0"/>
                        <a:t>Konieczność przerabiania/nagrywania testów od nowa przy najdrobniejszej zmianie funkcjonalności</a:t>
                      </a:r>
                      <a:endParaRPr lang="pl-PL" sz="1400" dirty="0"/>
                    </a:p>
                  </a:txBody>
                  <a:tcPr/>
                </a:tc>
              </a:tr>
              <a:tr h="370840">
                <a:tc>
                  <a:txBody>
                    <a:bodyPr/>
                    <a:lstStyle/>
                    <a:p>
                      <a:r>
                        <a:rPr lang="pl-PL" sz="1400" dirty="0" smtClean="0"/>
                        <a:t>Pozwala tworzyć Test Case i Test Suite</a:t>
                      </a:r>
                      <a:endParaRPr lang="pl-PL" sz="1400" dirty="0"/>
                    </a:p>
                  </a:txBody>
                  <a:tcPr/>
                </a:tc>
                <a:tc>
                  <a:txBody>
                    <a:bodyPr/>
                    <a:lstStyle/>
                    <a:p>
                      <a:endParaRPr lang="pl-PL" sz="1400" dirty="0"/>
                    </a:p>
                  </a:txBody>
                  <a:tcPr/>
                </a:tc>
              </a:tr>
            </a:tbl>
          </a:graphicData>
        </a:graphic>
      </p:graphicFrame>
    </p:spTree>
    <p:extLst>
      <p:ext uri="{BB962C8B-B14F-4D97-AF65-F5344CB8AC3E}">
        <p14:creationId xmlns:p14="http://schemas.microsoft.com/office/powerpoint/2010/main" val="19128857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IDE – instalacja</a:t>
            </a:r>
            <a:endParaRPr lang="en-US" dirty="0"/>
          </a:p>
        </p:txBody>
      </p:sp>
      <p:sp>
        <p:nvSpPr>
          <p:cNvPr id="7" name="Content Placeholder 6"/>
          <p:cNvSpPr>
            <a:spLocks noGrp="1"/>
          </p:cNvSpPr>
          <p:nvPr>
            <p:ph idx="1"/>
          </p:nvPr>
        </p:nvSpPr>
        <p:spPr>
          <a:xfrm>
            <a:off x="0" y="1149919"/>
            <a:ext cx="8229600" cy="3084730"/>
          </a:xfrm>
        </p:spPr>
        <p:txBody>
          <a:bodyPr>
            <a:normAutofit/>
          </a:bodyPr>
          <a:lstStyle/>
          <a:p>
            <a:pPr marL="746125" lvl="1" indent="-285750">
              <a:lnSpc>
                <a:spcPct val="200000"/>
              </a:lnSpc>
              <a:buFont typeface="Wingdings" panose="05000000000000000000" pitchFamily="2" charset="2"/>
              <a:buChar char="§"/>
            </a:pPr>
            <a:r>
              <a:rPr lang="pl-PL" dirty="0"/>
              <a:t>Wchodzimy na stronę: </a:t>
            </a:r>
            <a:r>
              <a:rPr lang="pl-PL" dirty="0">
                <a:hlinkClick r:id="rId3"/>
              </a:rPr>
              <a:t>http://docs.seleniumhq.org/download/</a:t>
            </a:r>
            <a:endParaRPr lang="pl-PL" dirty="0"/>
          </a:p>
          <a:p>
            <a:pPr marL="746125" lvl="1" indent="-285750">
              <a:lnSpc>
                <a:spcPct val="200000"/>
              </a:lnSpc>
              <a:buFont typeface="Wingdings" panose="05000000000000000000" pitchFamily="2" charset="2"/>
              <a:buChar char="§"/>
            </a:pPr>
            <a:r>
              <a:rPr lang="pl-PL" dirty="0"/>
              <a:t>Znajdujemy aktualną wersję Selenium IDE i ją instalujemy</a:t>
            </a:r>
          </a:p>
          <a:p>
            <a:pPr marL="746125" lvl="1" indent="-285750">
              <a:lnSpc>
                <a:spcPct val="200000"/>
              </a:lnSpc>
              <a:buFont typeface="Wingdings" panose="05000000000000000000" pitchFamily="2" charset="2"/>
              <a:buChar char="§"/>
            </a:pPr>
            <a:r>
              <a:rPr lang="pl-PL" dirty="0"/>
              <a:t>Po zainstalowaniu Selenium IDE staje się dostępne w postaci wtyczki </a:t>
            </a:r>
            <a:r>
              <a:rPr lang="pl-PL" dirty="0" smtClean="0"/>
              <a:t>Firefox’a</a:t>
            </a:r>
            <a:endParaRPr lang="pl-PL" dirty="0"/>
          </a:p>
          <a:p>
            <a:pPr marL="746125" lvl="1" indent="-285750">
              <a:lnSpc>
                <a:spcPct val="200000"/>
              </a:lnSpc>
              <a:buFont typeface="Wingdings" panose="05000000000000000000" pitchFamily="2" charset="2"/>
              <a:buChar char="§"/>
            </a:pPr>
            <a:r>
              <a:rPr lang="pl-PL" dirty="0"/>
              <a:t>Uruchamiamy ponowanie przeglądarkę Firefox i uruchamiamy Selenium IDE</a:t>
            </a:r>
          </a:p>
          <a:p>
            <a:pPr marL="746125" lvl="1" indent="-285750">
              <a:lnSpc>
                <a:spcPct val="200000"/>
              </a:lnSpc>
              <a:buFont typeface="Wingdings" panose="05000000000000000000" pitchFamily="2" charset="2"/>
              <a:buChar char="§"/>
            </a:pPr>
            <a:r>
              <a:rPr lang="pl-PL" dirty="0"/>
              <a:t>Instalujemy Firebuga</a:t>
            </a:r>
          </a:p>
          <a:p>
            <a:pPr marL="1196975" lvl="2" indent="-285750">
              <a:buFont typeface="Wingdings" panose="05000000000000000000" pitchFamily="2" charset="2"/>
              <a:buChar char="§"/>
            </a:pPr>
            <a:endParaRPr lang="pl-PL" dirty="0"/>
          </a:p>
          <a:p>
            <a:pPr marL="1196975" lvl="2" indent="-285750">
              <a:buFont typeface="Wingdings" panose="05000000000000000000" pitchFamily="2" charset="2"/>
              <a:buChar char="§"/>
            </a:pPr>
            <a:endParaRPr lang="pl-PL" dirty="0" smtClean="0"/>
          </a:p>
          <a:p>
            <a:pPr marL="1196975" lvl="2" indent="-285750">
              <a:buFont typeface="Wingdings" panose="05000000000000000000" pitchFamily="2" charset="2"/>
              <a:buChar char="§"/>
            </a:pPr>
            <a:endParaRPr lang="pl-PL" dirty="0"/>
          </a:p>
        </p:txBody>
      </p:sp>
    </p:spTree>
    <p:extLst>
      <p:ext uri="{BB962C8B-B14F-4D97-AF65-F5344CB8AC3E}">
        <p14:creationId xmlns:p14="http://schemas.microsoft.com/office/powerpoint/2010/main" val="3087820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IDE – identyfikatory</a:t>
            </a:r>
            <a:endParaRPr lang="en-US" dirty="0"/>
          </a:p>
        </p:txBody>
      </p:sp>
      <p:sp>
        <p:nvSpPr>
          <p:cNvPr id="7" name="Content Placeholder 6"/>
          <p:cNvSpPr>
            <a:spLocks noGrp="1"/>
          </p:cNvSpPr>
          <p:nvPr>
            <p:ph idx="1"/>
          </p:nvPr>
        </p:nvSpPr>
        <p:spPr>
          <a:xfrm>
            <a:off x="932154" y="1425126"/>
            <a:ext cx="7572653" cy="4735976"/>
          </a:xfrm>
        </p:spPr>
        <p:txBody>
          <a:bodyPr numCol="2">
            <a:normAutofit/>
          </a:bodyPr>
          <a:lstStyle/>
          <a:p>
            <a:pPr marL="285750" indent="-285750">
              <a:buFont typeface="Arial" panose="020B0604020202020204" pitchFamily="34" charset="0"/>
              <a:buChar char="•"/>
            </a:pPr>
            <a:r>
              <a:rPr lang="pl-PL" dirty="0"/>
              <a:t>ID</a:t>
            </a:r>
          </a:p>
          <a:p>
            <a:pPr marL="285750" indent="-285750">
              <a:buFont typeface="Arial" panose="020B0604020202020204" pitchFamily="34" charset="0"/>
              <a:buChar char="•"/>
            </a:pPr>
            <a:r>
              <a:rPr lang="pl-PL" dirty="0"/>
              <a:t> Name</a:t>
            </a:r>
          </a:p>
          <a:p>
            <a:pPr marL="285750" indent="-285750">
              <a:buFont typeface="Arial" panose="020B0604020202020204" pitchFamily="34" charset="0"/>
              <a:buChar char="•"/>
            </a:pPr>
            <a:r>
              <a:rPr lang="pl-PL" dirty="0"/>
              <a:t> Link Text</a:t>
            </a:r>
          </a:p>
          <a:p>
            <a:pPr marL="285750" indent="-285750">
              <a:buFont typeface="Arial" panose="020B0604020202020204" pitchFamily="34" charset="0"/>
              <a:buChar char="•"/>
            </a:pPr>
            <a:r>
              <a:rPr lang="pl-PL" dirty="0"/>
              <a:t> CSS Selector</a:t>
            </a:r>
          </a:p>
          <a:p>
            <a:pPr marL="631825" lvl="1" indent="-171450">
              <a:buFont typeface="Arial" panose="020B0604020202020204" pitchFamily="34" charset="0"/>
              <a:buChar char="•"/>
            </a:pPr>
            <a:r>
              <a:rPr lang="pl-PL" sz="1400" dirty="0"/>
              <a:t>  Tag and ID</a:t>
            </a:r>
          </a:p>
          <a:p>
            <a:pPr marL="631825" lvl="1" indent="-171450">
              <a:buFont typeface="Arial" panose="020B0604020202020204" pitchFamily="34" charset="0"/>
              <a:buChar char="•"/>
            </a:pPr>
            <a:r>
              <a:rPr lang="pl-PL" sz="1400" dirty="0"/>
              <a:t>  Tag and class</a:t>
            </a:r>
          </a:p>
          <a:p>
            <a:pPr marL="631825" lvl="1" indent="-171450">
              <a:buFont typeface="Arial" panose="020B0604020202020204" pitchFamily="34" charset="0"/>
              <a:buChar char="•"/>
            </a:pPr>
            <a:r>
              <a:rPr lang="pl-PL" sz="1400" dirty="0"/>
              <a:t>  Tag and attribute</a:t>
            </a:r>
          </a:p>
          <a:p>
            <a:pPr marL="285750" indent="-285750">
              <a:buFont typeface="Arial" panose="020B0604020202020204" pitchFamily="34" charset="0"/>
              <a:buChar char="•"/>
            </a:pPr>
            <a:r>
              <a:rPr lang="pl-PL" dirty="0"/>
              <a:t> Tag, class, and attribute</a:t>
            </a:r>
          </a:p>
          <a:p>
            <a:pPr marL="285750" indent="-285750">
              <a:buFont typeface="Arial" panose="020B0604020202020204" pitchFamily="34" charset="0"/>
              <a:buChar char="•"/>
            </a:pPr>
            <a:r>
              <a:rPr lang="pl-PL" dirty="0"/>
              <a:t> Inner </a:t>
            </a:r>
            <a:r>
              <a:rPr lang="pl-PL" dirty="0" smtClean="0"/>
              <a:t>text</a:t>
            </a:r>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smtClean="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  DOM (Document Object Model)</a:t>
            </a:r>
          </a:p>
          <a:p>
            <a:pPr marL="631825" lvl="1" indent="-171450">
              <a:buFont typeface="Arial" panose="020B0604020202020204" pitchFamily="34" charset="0"/>
              <a:buChar char="•"/>
            </a:pPr>
            <a:r>
              <a:rPr lang="pl-PL" sz="1400" dirty="0"/>
              <a:t>  getElementById</a:t>
            </a:r>
          </a:p>
          <a:p>
            <a:pPr marL="631825" lvl="1" indent="-171450">
              <a:buFont typeface="Arial" panose="020B0604020202020204" pitchFamily="34" charset="0"/>
              <a:buChar char="•"/>
            </a:pPr>
            <a:r>
              <a:rPr lang="pl-PL" sz="1400" dirty="0"/>
              <a:t>  getElementsByName</a:t>
            </a:r>
          </a:p>
          <a:p>
            <a:pPr marL="631825" lvl="1" indent="-171450">
              <a:buFont typeface="Arial" panose="020B0604020202020204" pitchFamily="34" charset="0"/>
              <a:buChar char="•"/>
            </a:pPr>
            <a:r>
              <a:rPr lang="pl-PL" sz="1400" dirty="0"/>
              <a:t>  dom:name</a:t>
            </a:r>
          </a:p>
          <a:p>
            <a:pPr marL="285750" indent="-285750">
              <a:buFont typeface="Arial" panose="020B0604020202020204" pitchFamily="34" charset="0"/>
              <a:buChar char="•"/>
            </a:pPr>
            <a:r>
              <a:rPr lang="pl-PL" dirty="0"/>
              <a:t>  dom: index</a:t>
            </a:r>
          </a:p>
          <a:p>
            <a:pPr marL="285750" indent="-285750">
              <a:buFont typeface="Arial" panose="020B0604020202020204" pitchFamily="34" charset="0"/>
              <a:buChar char="•"/>
            </a:pPr>
            <a:r>
              <a:rPr lang="pl-PL" dirty="0"/>
              <a:t> XPath</a:t>
            </a:r>
          </a:p>
          <a:p>
            <a:pPr marL="1196975" lvl="2" indent="-285750">
              <a:buFont typeface="Wingdings" panose="05000000000000000000" pitchFamily="2" charset="2"/>
              <a:buChar char="§"/>
            </a:pPr>
            <a:endParaRPr lang="pl-PL" dirty="0"/>
          </a:p>
        </p:txBody>
      </p:sp>
    </p:spTree>
    <p:extLst>
      <p:ext uri="{BB962C8B-B14F-4D97-AF65-F5344CB8AC3E}">
        <p14:creationId xmlns:p14="http://schemas.microsoft.com/office/powerpoint/2010/main" val="38717659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Selenium WebDriver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68550259"/>
              </p:ext>
            </p:extLst>
          </p:nvPr>
        </p:nvGraphicFramePr>
        <p:xfrm>
          <a:off x="179696" y="1561885"/>
          <a:ext cx="8742362" cy="3249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6"/>
          <p:cNvSpPr txBox="1">
            <a:spLocks/>
          </p:cNvSpPr>
          <p:nvPr/>
        </p:nvSpPr>
        <p:spPr>
          <a:xfrm>
            <a:off x="-470517" y="1039208"/>
            <a:ext cx="9230469" cy="4735976"/>
          </a:xfrm>
          <a:prstGeom prst="rect">
            <a:avLst/>
          </a:prstGeom>
        </p:spPr>
        <p:txBody>
          <a:bodyPr vert="horz" lIns="0" tIns="0" rIns="0" bIns="0" numCol="1"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pl-PL" dirty="0" smtClean="0"/>
              <a:t>Narzędzie </a:t>
            </a:r>
            <a:r>
              <a:rPr lang="pl-PL" dirty="0"/>
              <a:t>bardzo wygodne dla programisty API pozwalające na interakcję z przeglądarką</a:t>
            </a:r>
          </a:p>
        </p:txBody>
      </p:sp>
    </p:spTree>
    <p:extLst>
      <p:ext uri="{BB962C8B-B14F-4D97-AF65-F5344CB8AC3E}">
        <p14:creationId xmlns:p14="http://schemas.microsoft.com/office/powerpoint/2010/main" val="1850241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Selenium</a:t>
            </a:r>
            <a:r>
              <a:rPr lang="pl-PL" dirty="0"/>
              <a:t> </a:t>
            </a:r>
            <a:r>
              <a:rPr lang="pl-PL" dirty="0" err="1"/>
              <a:t>WebDriver</a:t>
            </a:r>
            <a:endParaRPr lang="en-US" dirty="0"/>
          </a:p>
        </p:txBody>
      </p:sp>
      <p:sp>
        <p:nvSpPr>
          <p:cNvPr id="7" name="Content Placeholder 6"/>
          <p:cNvSpPr>
            <a:spLocks noGrp="1"/>
          </p:cNvSpPr>
          <p:nvPr>
            <p:ph idx="1"/>
          </p:nvPr>
        </p:nvSpPr>
        <p:spPr>
          <a:xfrm>
            <a:off x="70658" y="1362981"/>
            <a:ext cx="8823175" cy="1517379"/>
          </a:xfrm>
        </p:spPr>
        <p:txBody>
          <a:bodyPr>
            <a:normAutofit/>
          </a:bodyPr>
          <a:lstStyle/>
          <a:p>
            <a:pPr marL="455613" lvl="2">
              <a:lnSpc>
                <a:spcPct val="170000"/>
              </a:lnSpc>
            </a:pPr>
            <a:r>
              <a:rPr lang="pl-PL" sz="1400" dirty="0" smtClean="0">
                <a:solidFill>
                  <a:srgbClr val="92D050"/>
                </a:solidFill>
              </a:rPr>
              <a:t>//Przykład </a:t>
            </a:r>
            <a:endParaRPr lang="pl-PL" sz="1400" dirty="0">
              <a:solidFill>
                <a:srgbClr val="92D050"/>
              </a:solidFill>
            </a:endParaRPr>
          </a:p>
          <a:p>
            <a:pPr marL="455613" lvl="2"/>
            <a:r>
              <a:rPr lang="pl-PL" sz="1400" dirty="0">
                <a:solidFill>
                  <a:schemeClr val="accent1"/>
                </a:solidFill>
              </a:rPr>
              <a:t>public </a:t>
            </a:r>
            <a:r>
              <a:rPr lang="pl-PL" sz="1400" dirty="0" err="1">
                <a:solidFill>
                  <a:schemeClr val="accent1"/>
                </a:solidFill>
              </a:rPr>
              <a:t>IWebDriver</a:t>
            </a:r>
            <a:r>
              <a:rPr lang="pl-PL" sz="1400" dirty="0">
                <a:solidFill>
                  <a:schemeClr val="accent1"/>
                </a:solidFill>
              </a:rPr>
              <a:t> driver</a:t>
            </a:r>
            <a:r>
              <a:rPr lang="pl-PL" sz="1400" dirty="0" smtClean="0">
                <a:solidFill>
                  <a:schemeClr val="accent1"/>
                </a:solidFill>
              </a:rPr>
              <a:t>;</a:t>
            </a:r>
          </a:p>
          <a:p>
            <a:pPr marL="455613" lvl="2"/>
            <a:r>
              <a:rPr lang="pl-PL" sz="1400" dirty="0"/>
              <a:t>driver = </a:t>
            </a:r>
            <a:r>
              <a:rPr lang="pl-PL" sz="1400" dirty="0" err="1"/>
              <a:t>new</a:t>
            </a:r>
            <a:r>
              <a:rPr lang="pl-PL" sz="1400" dirty="0"/>
              <a:t> </a:t>
            </a:r>
            <a:r>
              <a:rPr lang="pl-PL" sz="1400" dirty="0" err="1"/>
              <a:t>FirefoxDriver</a:t>
            </a:r>
            <a:r>
              <a:rPr lang="pl-PL" sz="1400" dirty="0"/>
              <a:t>();</a:t>
            </a:r>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a:solidFill>
                  <a:srgbClr val="E05206"/>
                </a:solidFill>
              </a:rPr>
              <a:t>I</a:t>
            </a:r>
            <a:r>
              <a:rPr lang="pl-PL" sz="2000" b="1" dirty="0" smtClean="0">
                <a:solidFill>
                  <a:srgbClr val="E05206"/>
                </a:solidFill>
              </a:rPr>
              <a:t>nicjalizacja </a:t>
            </a:r>
            <a:r>
              <a:rPr lang="pl-PL" sz="2000" b="1" dirty="0">
                <a:solidFill>
                  <a:srgbClr val="E05206"/>
                </a:solidFill>
              </a:rPr>
              <a:t>sterownika </a:t>
            </a:r>
            <a:endParaRPr lang="en-US" sz="2000" b="1" dirty="0">
              <a:solidFill>
                <a:srgbClr val="E05206"/>
              </a:solidFill>
            </a:endParaRPr>
          </a:p>
        </p:txBody>
      </p:sp>
      <p:sp>
        <p:nvSpPr>
          <p:cNvPr id="8" name="Text Placeholder 8"/>
          <p:cNvSpPr txBox="1">
            <a:spLocks/>
          </p:cNvSpPr>
          <p:nvPr/>
        </p:nvSpPr>
        <p:spPr>
          <a:xfrm>
            <a:off x="398463" y="2561061"/>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Wyłączenie </a:t>
            </a:r>
            <a:r>
              <a:rPr lang="pl-PL" sz="2000" b="1" dirty="0">
                <a:solidFill>
                  <a:srgbClr val="E05206"/>
                </a:solidFill>
              </a:rPr>
              <a:t>aplikacji</a:t>
            </a:r>
          </a:p>
          <a:p>
            <a:pPr marL="0" indent="0">
              <a:buNone/>
            </a:pPr>
            <a:endParaRPr lang="en-US" sz="2000" b="1" dirty="0">
              <a:solidFill>
                <a:srgbClr val="E05206"/>
              </a:solidFill>
            </a:endParaRPr>
          </a:p>
        </p:txBody>
      </p:sp>
      <p:sp>
        <p:nvSpPr>
          <p:cNvPr id="9" name="Content Placeholder 6"/>
          <p:cNvSpPr txBox="1">
            <a:spLocks/>
          </p:cNvSpPr>
          <p:nvPr/>
        </p:nvSpPr>
        <p:spPr>
          <a:xfrm>
            <a:off x="0" y="3086733"/>
            <a:ext cx="8229600" cy="1492039"/>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pl-PL" sz="1400" dirty="0" smtClean="0">
                <a:solidFill>
                  <a:srgbClr val="92D050"/>
                </a:solidFill>
              </a:rPr>
              <a:t>//</a:t>
            </a:r>
            <a:r>
              <a:rPr lang="pl-PL" sz="1400" dirty="0">
                <a:solidFill>
                  <a:srgbClr val="92D050"/>
                </a:solidFill>
              </a:rPr>
              <a:t>Przykład</a:t>
            </a:r>
            <a:r>
              <a:rPr lang="pl-PL" sz="1400" dirty="0" smtClean="0">
                <a:solidFill>
                  <a:srgbClr val="92D050"/>
                </a:solidFill>
              </a:rPr>
              <a:t>:</a:t>
            </a:r>
            <a:endParaRPr lang="pl-PL" sz="1400" dirty="0"/>
          </a:p>
          <a:p>
            <a:pPr lvl="2"/>
            <a:r>
              <a:rPr lang="pl-PL" sz="1400" dirty="0" err="1"/>
              <a:t>driver.Quit</a:t>
            </a:r>
            <a:r>
              <a:rPr lang="pl-PL" sz="1400" dirty="0" smtClean="0"/>
              <a:t>(); </a:t>
            </a:r>
            <a:endParaRPr lang="pl-PL" sz="1400" dirty="0"/>
          </a:p>
          <a:p>
            <a:pPr lvl="2"/>
            <a:r>
              <a:rPr lang="pl-PL" sz="1400" dirty="0" err="1" smtClean="0"/>
              <a:t>driver.Dispose</a:t>
            </a:r>
            <a:r>
              <a:rPr lang="pl-PL" sz="1400" dirty="0" smtClean="0"/>
              <a:t>();</a:t>
            </a:r>
          </a:p>
          <a:p>
            <a:pPr lvl="1"/>
            <a:endParaRPr lang="pl-PL" dirty="0" smtClean="0"/>
          </a:p>
          <a:p>
            <a:pPr lvl="1"/>
            <a:endParaRPr lang="pl-PL" dirty="0" smtClean="0"/>
          </a:p>
          <a:p>
            <a:pPr lvl="1"/>
            <a:endParaRPr lang="pl-PL" dirty="0"/>
          </a:p>
        </p:txBody>
      </p:sp>
      <p:sp>
        <p:nvSpPr>
          <p:cNvPr id="10" name="Text Placeholder 8"/>
          <p:cNvSpPr txBox="1">
            <a:spLocks/>
          </p:cNvSpPr>
          <p:nvPr/>
        </p:nvSpPr>
        <p:spPr>
          <a:xfrm>
            <a:off x="398463" y="4223172"/>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Przejście do adresu strony</a:t>
            </a:r>
            <a:endParaRPr lang="en-US" sz="2000" b="1" dirty="0">
              <a:solidFill>
                <a:srgbClr val="E05206"/>
              </a:solidFill>
            </a:endParaRPr>
          </a:p>
        </p:txBody>
      </p:sp>
      <p:sp>
        <p:nvSpPr>
          <p:cNvPr id="11" name="Content Placeholder 6"/>
          <p:cNvSpPr txBox="1">
            <a:spLocks/>
          </p:cNvSpPr>
          <p:nvPr/>
        </p:nvSpPr>
        <p:spPr>
          <a:xfrm>
            <a:off x="70658" y="4785145"/>
            <a:ext cx="8823175" cy="1517379"/>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5613" lvl="2"/>
            <a:r>
              <a:rPr lang="pl-PL" sz="1400" dirty="0">
                <a:solidFill>
                  <a:srgbClr val="92D050"/>
                </a:solidFill>
              </a:rPr>
              <a:t>//Przykład</a:t>
            </a:r>
            <a:r>
              <a:rPr lang="pl-PL" sz="1400" dirty="0" smtClean="0">
                <a:solidFill>
                  <a:srgbClr val="92D050"/>
                </a:solidFill>
              </a:rPr>
              <a:t>:</a:t>
            </a:r>
            <a:endParaRPr lang="pl-PL" sz="1400" dirty="0" smtClean="0"/>
          </a:p>
          <a:p>
            <a:pPr marL="455613" lvl="2"/>
            <a:r>
              <a:rPr lang="pl-PL" sz="1400" dirty="0" smtClean="0"/>
              <a:t>		</a:t>
            </a:r>
            <a:r>
              <a:rPr lang="pl-PL" sz="1400" dirty="0" err="1" smtClean="0"/>
              <a:t>driver.Navigate</a:t>
            </a:r>
            <a:r>
              <a:rPr lang="pl-PL" sz="1400" dirty="0"/>
              <a:t>().</a:t>
            </a:r>
            <a:r>
              <a:rPr lang="pl-PL" sz="1400" dirty="0" err="1" smtClean="0"/>
              <a:t>GoToUrl</a:t>
            </a:r>
            <a:r>
              <a:rPr lang="pl-PL" sz="1400" dirty="0" smtClean="0"/>
              <a:t>(adres strony);.</a:t>
            </a:r>
          </a:p>
          <a:p>
            <a:pPr lvl="2"/>
            <a:endParaRPr lang="pl-PL" sz="1400" dirty="0" smtClean="0"/>
          </a:p>
          <a:p>
            <a:pPr lvl="2"/>
            <a:endParaRPr lang="pl-PL" sz="1400" dirty="0" smtClean="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738214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Selenium</a:t>
            </a:r>
            <a:r>
              <a:rPr lang="pl-PL" dirty="0" smtClean="0"/>
              <a:t> </a:t>
            </a:r>
            <a:r>
              <a:rPr lang="pl-PL" dirty="0" err="1" smtClean="0"/>
              <a:t>WebDriver</a:t>
            </a:r>
            <a:r>
              <a:rPr lang="pl-PL" dirty="0" smtClean="0"/>
              <a:t>– identyfikatory</a:t>
            </a:r>
            <a:endParaRPr lang="en-US" dirty="0"/>
          </a:p>
        </p:txBody>
      </p:sp>
      <p:sp>
        <p:nvSpPr>
          <p:cNvPr id="7" name="Content Placeholder 6"/>
          <p:cNvSpPr>
            <a:spLocks noGrp="1"/>
          </p:cNvSpPr>
          <p:nvPr>
            <p:ph idx="1"/>
          </p:nvPr>
        </p:nvSpPr>
        <p:spPr>
          <a:xfrm>
            <a:off x="932154" y="1425126"/>
            <a:ext cx="7572653" cy="4735976"/>
          </a:xfrm>
        </p:spPr>
        <p:txBody>
          <a:bodyPr numCol="2">
            <a:normAutofit/>
          </a:bodyPr>
          <a:lstStyle/>
          <a:p>
            <a:pPr marL="285750" indent="-285750">
              <a:buFont typeface="Arial" panose="020B0604020202020204" pitchFamily="34" charset="0"/>
              <a:buChar char="•"/>
            </a:pPr>
            <a:r>
              <a:rPr lang="pl-PL" dirty="0"/>
              <a:t>ID</a:t>
            </a:r>
          </a:p>
          <a:p>
            <a:pPr marL="285750" indent="-285750">
              <a:buFont typeface="Arial" panose="020B0604020202020204" pitchFamily="34" charset="0"/>
              <a:buChar char="•"/>
            </a:pPr>
            <a:r>
              <a:rPr lang="pl-PL" dirty="0"/>
              <a:t> Name</a:t>
            </a:r>
          </a:p>
          <a:p>
            <a:pPr marL="285750" indent="-285750">
              <a:buFont typeface="Arial" panose="020B0604020202020204" pitchFamily="34" charset="0"/>
              <a:buChar char="•"/>
            </a:pPr>
            <a:r>
              <a:rPr lang="pl-PL" dirty="0"/>
              <a:t> </a:t>
            </a:r>
            <a:r>
              <a:rPr lang="pl-PL" dirty="0" err="1" smtClean="0"/>
              <a:t>LinkText</a:t>
            </a:r>
            <a:endParaRPr lang="pl-PL" dirty="0"/>
          </a:p>
          <a:p>
            <a:pPr marL="285750" indent="-285750">
              <a:buFont typeface="Arial" panose="020B0604020202020204" pitchFamily="34" charset="0"/>
              <a:buChar char="•"/>
            </a:pPr>
            <a:r>
              <a:rPr lang="pl-PL" dirty="0"/>
              <a:t> </a:t>
            </a:r>
            <a:r>
              <a:rPr lang="pl-PL" dirty="0" err="1" smtClean="0"/>
              <a:t>CSSSelector</a:t>
            </a:r>
            <a:endParaRPr lang="pl-PL" dirty="0"/>
          </a:p>
          <a:p>
            <a:pPr marL="631825" lvl="1" indent="-171450">
              <a:buFont typeface="Arial" panose="020B0604020202020204" pitchFamily="34" charset="0"/>
              <a:buChar char="•"/>
            </a:pPr>
            <a:r>
              <a:rPr lang="pl-PL" sz="1400" dirty="0"/>
              <a:t>  Tag and ID</a:t>
            </a:r>
          </a:p>
          <a:p>
            <a:pPr marL="631825" lvl="1" indent="-171450">
              <a:buFont typeface="Arial" panose="020B0604020202020204" pitchFamily="34" charset="0"/>
              <a:buChar char="•"/>
            </a:pPr>
            <a:r>
              <a:rPr lang="pl-PL" sz="1400" dirty="0"/>
              <a:t>  Tag and class</a:t>
            </a:r>
          </a:p>
          <a:p>
            <a:pPr marL="631825" lvl="1" indent="-171450">
              <a:buFont typeface="Arial" panose="020B0604020202020204" pitchFamily="34" charset="0"/>
              <a:buChar char="•"/>
            </a:pPr>
            <a:r>
              <a:rPr lang="pl-PL" sz="1400" dirty="0"/>
              <a:t>  Tag and attribute</a:t>
            </a:r>
          </a:p>
          <a:p>
            <a:pPr marL="285750" indent="-285750">
              <a:buFont typeface="Arial" panose="020B0604020202020204" pitchFamily="34" charset="0"/>
              <a:buChar char="•"/>
            </a:pPr>
            <a:r>
              <a:rPr lang="pl-PL" dirty="0"/>
              <a:t> </a:t>
            </a:r>
            <a:r>
              <a:rPr lang="pl-PL" dirty="0" err="1" smtClean="0"/>
              <a:t>TagName</a:t>
            </a:r>
            <a:r>
              <a:rPr lang="pl-PL" dirty="0" smtClean="0"/>
              <a:t>, </a:t>
            </a:r>
          </a:p>
          <a:p>
            <a:pPr marL="285750" indent="-285750">
              <a:buFont typeface="Arial" panose="020B0604020202020204" pitchFamily="34" charset="0"/>
              <a:buChar char="•"/>
            </a:pPr>
            <a:r>
              <a:rPr lang="pl-PL" dirty="0" err="1" smtClean="0"/>
              <a:t>ClassName</a:t>
            </a:r>
            <a:r>
              <a:rPr lang="pl-PL" dirty="0" smtClean="0"/>
              <a:t>, </a:t>
            </a:r>
          </a:p>
          <a:p>
            <a:pPr marL="285750" indent="-285750">
              <a:buFont typeface="Arial" panose="020B0604020202020204" pitchFamily="34" charset="0"/>
              <a:buChar char="•"/>
            </a:pPr>
            <a:r>
              <a:rPr lang="pl-PL" dirty="0" err="1"/>
              <a:t>XPath</a:t>
            </a:r>
            <a:endParaRPr lang="pl-PL" dirty="0"/>
          </a:p>
          <a:p>
            <a:pPr marL="746125" lvl="1" indent="-285750">
              <a:buFont typeface="Arial" panose="020B0604020202020204" pitchFamily="34" charset="0"/>
              <a:buChar char="•"/>
            </a:pPr>
            <a:r>
              <a:rPr lang="pl-PL" sz="1400" i="1" dirty="0" err="1"/>
              <a:t>XPath</a:t>
            </a:r>
            <a:r>
              <a:rPr lang="pl-PL" sz="1400" i="1" dirty="0"/>
              <a:t>("//div[@id='p-</a:t>
            </a:r>
            <a:r>
              <a:rPr lang="pl-PL" sz="1400" i="1" dirty="0" err="1"/>
              <a:t>personal</a:t>
            </a:r>
            <a:r>
              <a:rPr lang="pl-PL" sz="1400" i="1" dirty="0"/>
              <a:t>']/ul/li[5]")</a:t>
            </a:r>
            <a:endParaRPr lang="pl-PL" sz="1400" i="1" dirty="0" smtClean="0"/>
          </a:p>
          <a:p>
            <a:pPr marL="285750" indent="-285750">
              <a:buFont typeface="Arial" panose="020B0604020202020204" pitchFamily="34" charset="0"/>
              <a:buChar char="•"/>
            </a:pPr>
            <a:endParaRPr lang="pl-PL" dirty="0" smtClean="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smtClean="0"/>
              <a:t>z klasy </a:t>
            </a:r>
            <a:r>
              <a:rPr lang="pl-PL" dirty="0" err="1" smtClean="0"/>
              <a:t>IWebDriver</a:t>
            </a:r>
            <a:r>
              <a:rPr lang="pl-PL" dirty="0" smtClean="0"/>
              <a:t> </a:t>
            </a:r>
          </a:p>
          <a:p>
            <a:pPr marL="746125" lvl="1" indent="-285750">
              <a:buFont typeface="Arial" panose="020B0604020202020204" pitchFamily="34" charset="0"/>
              <a:buChar char="•"/>
            </a:pPr>
            <a:r>
              <a:rPr lang="pl-PL" dirty="0" err="1" smtClean="0"/>
              <a:t>Title</a:t>
            </a:r>
            <a:endParaRPr lang="pl-PL" dirty="0" smtClean="0"/>
          </a:p>
          <a:p>
            <a:pPr marL="746125" lvl="1" indent="-285750">
              <a:buFont typeface="Arial" panose="020B0604020202020204" pitchFamily="34" charset="0"/>
              <a:buChar char="•"/>
            </a:pPr>
            <a:r>
              <a:rPr lang="pl-PL" dirty="0" err="1" smtClean="0"/>
              <a:t>PageSource</a:t>
            </a:r>
            <a:endParaRPr lang="pl-PL" dirty="0" smtClean="0"/>
          </a:p>
          <a:p>
            <a:pPr marL="746125" lvl="1" indent="-285750">
              <a:buFont typeface="Arial" panose="020B0604020202020204" pitchFamily="34" charset="0"/>
              <a:buChar char="•"/>
            </a:pPr>
            <a:r>
              <a:rPr lang="pl-PL" dirty="0" err="1" smtClean="0"/>
              <a:t>Url</a:t>
            </a:r>
            <a:endParaRPr lang="pl-PL" dirty="0" smtClean="0"/>
          </a:p>
          <a:p>
            <a:pPr marL="746125" lvl="1" indent="-285750">
              <a:buFont typeface="Arial" panose="020B0604020202020204" pitchFamily="34" charset="0"/>
              <a:buChar char="•"/>
            </a:pPr>
            <a:endParaRPr lang="pl-PL" dirty="0"/>
          </a:p>
          <a:p>
            <a:pPr marL="285750" indent="-285750">
              <a:buFont typeface="Arial" panose="020B0604020202020204" pitchFamily="34" charset="0"/>
              <a:buChar char="•"/>
            </a:pPr>
            <a:endParaRPr lang="pl-PL" dirty="0" smtClean="0"/>
          </a:p>
        </p:txBody>
      </p:sp>
    </p:spTree>
    <p:extLst>
      <p:ext uri="{BB962C8B-B14F-4D97-AF65-F5344CB8AC3E}">
        <p14:creationId xmlns:p14="http://schemas.microsoft.com/office/powerpoint/2010/main" val="29674761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Selenium</a:t>
            </a:r>
            <a:r>
              <a:rPr lang="pl-PL" dirty="0" smtClean="0"/>
              <a:t> </a:t>
            </a:r>
            <a:r>
              <a:rPr lang="pl-PL" dirty="0" err="1" smtClean="0"/>
              <a:t>WebDriver</a:t>
            </a:r>
            <a:r>
              <a:rPr lang="pl-PL" dirty="0" smtClean="0"/>
              <a:t>– przydatne metody</a:t>
            </a:r>
            <a:endParaRPr lang="en-US" dirty="0"/>
          </a:p>
        </p:txBody>
      </p:sp>
      <p:sp>
        <p:nvSpPr>
          <p:cNvPr id="7" name="Content Placeholder 6"/>
          <p:cNvSpPr>
            <a:spLocks noGrp="1"/>
          </p:cNvSpPr>
          <p:nvPr>
            <p:ph idx="1"/>
          </p:nvPr>
        </p:nvSpPr>
        <p:spPr>
          <a:xfrm>
            <a:off x="402336" y="1105086"/>
            <a:ext cx="7572653" cy="4735976"/>
          </a:xfrm>
        </p:spPr>
        <p:txBody>
          <a:bodyPr numCol="1">
            <a:normAutofit/>
          </a:bodyPr>
          <a:lstStyle/>
          <a:p>
            <a:pPr marL="746125" lvl="1" indent="-285750">
              <a:lnSpc>
                <a:spcPct val="200000"/>
              </a:lnSpc>
              <a:buFont typeface="Wingdings" panose="05000000000000000000" pitchFamily="2" charset="2"/>
              <a:buChar char="§"/>
            </a:pPr>
            <a:r>
              <a:rPr lang="pl-PL" dirty="0" err="1" smtClean="0"/>
              <a:t>FindElement</a:t>
            </a:r>
            <a:r>
              <a:rPr lang="pl-PL" dirty="0" smtClean="0"/>
              <a:t>();</a:t>
            </a:r>
          </a:p>
          <a:p>
            <a:pPr lvl="1">
              <a:lnSpc>
                <a:spcPct val="200000"/>
              </a:lnSpc>
            </a:pPr>
            <a:r>
              <a:rPr lang="pl-PL" dirty="0" smtClean="0"/>
              <a:t>	</a:t>
            </a:r>
            <a:r>
              <a:rPr lang="pl-PL" sz="1400" i="1" dirty="0" err="1"/>
              <a:t>FindElement</a:t>
            </a:r>
            <a:r>
              <a:rPr lang="pl-PL" sz="1400" i="1" dirty="0"/>
              <a:t>(</a:t>
            </a:r>
            <a:r>
              <a:rPr lang="pl-PL" sz="1400" i="1" dirty="0" err="1"/>
              <a:t>By.Id</a:t>
            </a:r>
            <a:r>
              <a:rPr lang="pl-PL" sz="1400" i="1" dirty="0"/>
              <a:t>("</a:t>
            </a:r>
            <a:r>
              <a:rPr lang="pl-PL" sz="1400" i="1" dirty="0" err="1" smtClean="0"/>
              <a:t>searchInput</a:t>
            </a:r>
            <a:r>
              <a:rPr lang="pl-PL" sz="1400" i="1" dirty="0" smtClean="0"/>
              <a:t>”));</a:t>
            </a:r>
          </a:p>
          <a:p>
            <a:pPr marL="746125" lvl="1" indent="-285750">
              <a:lnSpc>
                <a:spcPct val="200000"/>
              </a:lnSpc>
              <a:buFont typeface="Wingdings" panose="05000000000000000000" pitchFamily="2" charset="2"/>
              <a:buChar char="§"/>
            </a:pPr>
            <a:r>
              <a:rPr lang="pl-PL" dirty="0" err="1" smtClean="0"/>
              <a:t>Clear</a:t>
            </a:r>
            <a:r>
              <a:rPr lang="pl-PL" dirty="0" smtClean="0"/>
              <a:t>();</a:t>
            </a:r>
          </a:p>
          <a:p>
            <a:pPr marL="746125" lvl="1" indent="-285750">
              <a:lnSpc>
                <a:spcPct val="200000"/>
              </a:lnSpc>
              <a:buFont typeface="Wingdings" panose="05000000000000000000" pitchFamily="2" charset="2"/>
              <a:buChar char="§"/>
            </a:pPr>
            <a:r>
              <a:rPr lang="pl-PL" dirty="0" err="1" smtClean="0"/>
              <a:t>SendKeys</a:t>
            </a:r>
            <a:r>
              <a:rPr lang="pl-PL" dirty="0" smtClean="0"/>
              <a:t>();</a:t>
            </a:r>
          </a:p>
          <a:p>
            <a:pPr lvl="1">
              <a:lnSpc>
                <a:spcPct val="200000"/>
              </a:lnSpc>
            </a:pPr>
            <a:r>
              <a:rPr lang="pl-PL" sz="1400" i="1" dirty="0" smtClean="0"/>
              <a:t>	</a:t>
            </a:r>
            <a:r>
              <a:rPr lang="pl-PL" sz="1400" i="1" dirty="0" err="1" smtClean="0"/>
              <a:t>SendKeys</a:t>
            </a:r>
            <a:r>
              <a:rPr lang="pl-PL" sz="1400" i="1" dirty="0"/>
              <a:t>(„coś tam</a:t>
            </a:r>
            <a:r>
              <a:rPr lang="pl-PL" sz="1400" i="1" dirty="0" smtClean="0"/>
              <a:t>");</a:t>
            </a:r>
            <a:endParaRPr lang="pl-PL" dirty="0" smtClean="0"/>
          </a:p>
          <a:p>
            <a:pPr marL="746125" lvl="1" indent="-285750">
              <a:lnSpc>
                <a:spcPct val="200000"/>
              </a:lnSpc>
              <a:buFont typeface="Wingdings" panose="05000000000000000000" pitchFamily="2" charset="2"/>
              <a:buChar char="§"/>
            </a:pPr>
            <a:r>
              <a:rPr lang="pl-PL" dirty="0" err="1" smtClean="0"/>
              <a:t>Click</a:t>
            </a:r>
            <a:r>
              <a:rPr lang="pl-PL" dirty="0" smtClean="0"/>
              <a:t>();</a:t>
            </a:r>
          </a:p>
          <a:p>
            <a:pPr lvl="1">
              <a:lnSpc>
                <a:spcPct val="200000"/>
              </a:lnSpc>
            </a:pPr>
            <a:r>
              <a:rPr lang="pl-PL" dirty="0"/>
              <a:t>	</a:t>
            </a:r>
            <a:r>
              <a:rPr lang="pl-PL" sz="1400" i="1" dirty="0" err="1"/>
              <a:t>FindElement</a:t>
            </a:r>
            <a:r>
              <a:rPr lang="pl-PL" sz="1400" i="1" dirty="0"/>
              <a:t>(</a:t>
            </a:r>
            <a:r>
              <a:rPr lang="pl-PL" sz="1400" i="1" dirty="0" err="1"/>
              <a:t>By.Id</a:t>
            </a:r>
            <a:r>
              <a:rPr lang="pl-PL" sz="1400" i="1" dirty="0"/>
              <a:t>("</a:t>
            </a:r>
            <a:r>
              <a:rPr lang="pl-PL" sz="1400" i="1" dirty="0" err="1"/>
              <a:t>searchButton</a:t>
            </a:r>
            <a:r>
              <a:rPr lang="pl-PL" sz="1400" i="1" dirty="0"/>
              <a:t>")).</a:t>
            </a:r>
            <a:r>
              <a:rPr lang="pl-PL" sz="1400" i="1" dirty="0" err="1"/>
              <a:t>Click</a:t>
            </a:r>
            <a:r>
              <a:rPr lang="pl-PL" sz="1400" i="1" dirty="0"/>
              <a:t>();</a:t>
            </a:r>
          </a:p>
          <a:p>
            <a:pPr marL="285750" indent="-285750">
              <a:buFont typeface="Arial" panose="020B0604020202020204" pitchFamily="34" charset="0"/>
              <a:buChar char="•"/>
            </a:pPr>
            <a:endParaRPr lang="pl-PL" dirty="0" smtClean="0"/>
          </a:p>
        </p:txBody>
      </p:sp>
    </p:spTree>
    <p:extLst>
      <p:ext uri="{BB962C8B-B14F-4D97-AF65-F5344CB8AC3E}">
        <p14:creationId xmlns:p14="http://schemas.microsoft.com/office/powerpoint/2010/main" val="3210653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Agenda</a:t>
            </a:r>
            <a:endParaRPr lang="en-US" dirty="0"/>
          </a:p>
        </p:txBody>
      </p:sp>
      <p:sp>
        <p:nvSpPr>
          <p:cNvPr id="11" name="Text Placeholder 10"/>
          <p:cNvSpPr>
            <a:spLocks noGrp="1"/>
          </p:cNvSpPr>
          <p:nvPr>
            <p:ph idx="1"/>
          </p:nvPr>
        </p:nvSpPr>
        <p:spPr>
          <a:xfrm>
            <a:off x="402336" y="853497"/>
            <a:ext cx="8229600" cy="5210873"/>
          </a:xfrm>
        </p:spPr>
        <p:txBody>
          <a:bodyPr>
            <a:normAutofit/>
          </a:bodyPr>
          <a:lstStyle/>
          <a:p>
            <a:r>
              <a:rPr lang="pl-PL" dirty="0" smtClean="0"/>
              <a:t>Omówienie narzędzia White UI </a:t>
            </a:r>
            <a:endParaRPr lang="en-US" dirty="0" smtClean="0"/>
          </a:p>
          <a:p>
            <a:pPr lvl="1"/>
            <a:r>
              <a:rPr lang="pl-PL" dirty="0" smtClean="0"/>
              <a:t>Co to jest </a:t>
            </a:r>
          </a:p>
          <a:p>
            <a:pPr lvl="1"/>
            <a:r>
              <a:rPr lang="pl-PL" dirty="0" smtClean="0"/>
              <a:t>Co jest potrzebne do </a:t>
            </a:r>
            <a:r>
              <a:rPr lang="pl-PL" dirty="0" smtClean="0"/>
              <a:t>korzystania</a:t>
            </a:r>
          </a:p>
          <a:p>
            <a:pPr lvl="1"/>
            <a:r>
              <a:rPr lang="pl-PL" dirty="0" smtClean="0"/>
              <a:t>Podstawowe </a:t>
            </a:r>
            <a:r>
              <a:rPr lang="pl-PL" dirty="0" smtClean="0"/>
              <a:t>operacje, które umożliwia </a:t>
            </a:r>
            <a:r>
              <a:rPr lang="pl-PL" dirty="0"/>
              <a:t>narzędzie(np. p</a:t>
            </a:r>
            <a:r>
              <a:rPr lang="pl-PL" dirty="0" smtClean="0"/>
              <a:t>odpięcie aplikacji, obsługa </a:t>
            </a:r>
          </a:p>
          <a:p>
            <a:pPr marL="460375" lvl="1" indent="0">
              <a:buNone/>
            </a:pPr>
            <a:r>
              <a:rPr lang="pl-PL" dirty="0" smtClean="0"/>
              <a:t>     okna, obsługa elementów okna, kryteria wyszukiwania, obsługa klawiatury)</a:t>
            </a:r>
            <a:endParaRPr lang="en-US" dirty="0"/>
          </a:p>
          <a:p>
            <a:pPr marL="460375" lvl="1" indent="0">
              <a:buNone/>
            </a:pPr>
            <a:endParaRPr lang="en-US" dirty="0" smtClean="0"/>
          </a:p>
          <a:p>
            <a:r>
              <a:rPr lang="pl-PL" dirty="0" smtClean="0"/>
              <a:t>Omówienie </a:t>
            </a:r>
            <a:r>
              <a:rPr lang="pl-PL" dirty="0" smtClean="0"/>
              <a:t>narzędzia Selenium</a:t>
            </a:r>
          </a:p>
          <a:p>
            <a:pPr lvl="1"/>
            <a:r>
              <a:rPr lang="pl-PL" dirty="0" smtClean="0"/>
              <a:t>Co </a:t>
            </a:r>
            <a:r>
              <a:rPr lang="pl-PL" dirty="0"/>
              <a:t>to jest </a:t>
            </a:r>
            <a:endParaRPr lang="pl-PL" dirty="0" smtClean="0"/>
          </a:p>
          <a:p>
            <a:pPr lvl="1"/>
            <a:r>
              <a:rPr lang="pl-PL" dirty="0" smtClean="0"/>
              <a:t>Przegląd narzędzi</a:t>
            </a:r>
          </a:p>
          <a:p>
            <a:pPr lvl="1"/>
            <a:r>
              <a:rPr lang="pl-PL" dirty="0" smtClean="0"/>
              <a:t>Selenium </a:t>
            </a:r>
            <a:r>
              <a:rPr lang="pl-PL" dirty="0" smtClean="0"/>
              <a:t>IDE (instalacja, przykłady, wady i zalety)</a:t>
            </a:r>
            <a:endParaRPr lang="pl-PL" dirty="0" smtClean="0"/>
          </a:p>
          <a:p>
            <a:pPr lvl="1"/>
            <a:r>
              <a:rPr lang="pl-PL" dirty="0" smtClean="0"/>
              <a:t>Selenium WebDriver (uruchamianie sterownika, zamykanie aplikacji, przejeście do konkretnej strony, identyfikatory, przydatne metody, asercje)</a:t>
            </a:r>
            <a:endParaRPr lang="en-US" dirty="0"/>
          </a:p>
          <a:p>
            <a:r>
              <a:rPr lang="pl-PL" dirty="0" smtClean="0"/>
              <a:t>Page Object </a:t>
            </a:r>
            <a:r>
              <a:rPr lang="pl-PL" dirty="0" smtClean="0"/>
              <a:t>Pattern (co to jest?, po co to jest?, jak się tego używa?)</a:t>
            </a:r>
            <a:endParaRPr lang="pl-PL" dirty="0" smtClean="0"/>
          </a:p>
          <a:p>
            <a:pPr marL="0" indent="0">
              <a:buNone/>
            </a:pPr>
            <a:endParaRPr lang="en-US" dirty="0" smtClean="0"/>
          </a:p>
        </p:txBody>
      </p:sp>
    </p:spTree>
    <p:extLst>
      <p:ext uri="{BB962C8B-B14F-4D97-AF65-F5344CB8AC3E}">
        <p14:creationId xmlns:p14="http://schemas.microsoft.com/office/powerpoint/2010/main" val="16580321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Selenium</a:t>
            </a:r>
            <a:r>
              <a:rPr lang="pl-PL" dirty="0" smtClean="0"/>
              <a:t> </a:t>
            </a:r>
            <a:r>
              <a:rPr lang="pl-PL" dirty="0" err="1" smtClean="0"/>
              <a:t>WebDriver</a:t>
            </a:r>
            <a:r>
              <a:rPr lang="pl-PL" dirty="0" smtClean="0"/>
              <a:t>– asercje</a:t>
            </a:r>
            <a:endParaRPr lang="en-US" dirty="0"/>
          </a:p>
        </p:txBody>
      </p:sp>
      <p:sp>
        <p:nvSpPr>
          <p:cNvPr id="7" name="Content Placeholder 6"/>
          <p:cNvSpPr>
            <a:spLocks noGrp="1"/>
          </p:cNvSpPr>
          <p:nvPr>
            <p:ph idx="1"/>
          </p:nvPr>
        </p:nvSpPr>
        <p:spPr>
          <a:xfrm>
            <a:off x="402336" y="1105086"/>
            <a:ext cx="7572653" cy="4735976"/>
          </a:xfrm>
        </p:spPr>
        <p:txBody>
          <a:bodyPr numCol="1">
            <a:normAutofit/>
          </a:bodyPr>
          <a:lstStyle/>
          <a:p>
            <a:pPr marL="285750" indent="-285750">
              <a:buFont typeface="Arial" panose="020B0604020202020204" pitchFamily="34" charset="0"/>
              <a:buChar char="•"/>
            </a:pPr>
            <a:r>
              <a:rPr lang="pl-PL" sz="2000" b="1" dirty="0" err="1">
                <a:solidFill>
                  <a:srgbClr val="E05206"/>
                </a:solidFill>
              </a:rPr>
              <a:t>Assert</a:t>
            </a:r>
            <a:endParaRPr lang="pl-PL" sz="2000" b="1" dirty="0">
              <a:solidFill>
                <a:srgbClr val="E05206"/>
              </a:solidFill>
            </a:endParaRPr>
          </a:p>
          <a:p>
            <a:pPr marL="746125" lvl="1" indent="-285750">
              <a:buFont typeface="Arial" panose="020B0604020202020204" pitchFamily="34" charset="0"/>
              <a:buChar char="•"/>
            </a:pPr>
            <a:r>
              <a:rPr lang="pl-PL" dirty="0" err="1"/>
              <a:t>AreEqual</a:t>
            </a:r>
            <a:r>
              <a:rPr lang="pl-PL" dirty="0"/>
              <a:t>()</a:t>
            </a:r>
          </a:p>
          <a:p>
            <a:pPr lvl="2"/>
            <a:r>
              <a:rPr lang="pl-PL" sz="1400" i="1" dirty="0" err="1"/>
              <a:t>Assert.AreEqual</a:t>
            </a:r>
            <a:r>
              <a:rPr lang="pl-PL" sz="1400" i="1" dirty="0"/>
              <a:t>(</a:t>
            </a:r>
            <a:r>
              <a:rPr lang="pl-PL" sz="1400" i="1" dirty="0" err="1"/>
              <a:t>wartość_oczekiwana</a:t>
            </a:r>
            <a:r>
              <a:rPr lang="pl-PL" sz="1400" i="1" dirty="0"/>
              <a:t>, </a:t>
            </a:r>
            <a:r>
              <a:rPr lang="pl-PL" sz="1400" i="1" dirty="0" err="1"/>
              <a:t>wartość_pobrana</a:t>
            </a:r>
            <a:r>
              <a:rPr lang="pl-PL" sz="1400" i="1" dirty="0"/>
              <a:t>);</a:t>
            </a:r>
          </a:p>
          <a:p>
            <a:pPr marL="746125" lvl="1" indent="-285750">
              <a:buFont typeface="Arial" panose="020B0604020202020204" pitchFamily="34" charset="0"/>
              <a:buChar char="•"/>
            </a:pPr>
            <a:r>
              <a:rPr lang="pl-PL" dirty="0" err="1"/>
              <a:t>IsTrue</a:t>
            </a:r>
            <a:r>
              <a:rPr lang="pl-PL" dirty="0"/>
              <a:t>()</a:t>
            </a:r>
          </a:p>
          <a:p>
            <a:pPr lvl="2"/>
            <a:r>
              <a:rPr lang="pl-PL" sz="1400" i="1" dirty="0" err="1"/>
              <a:t>Assert.IsTrue</a:t>
            </a:r>
            <a:r>
              <a:rPr lang="pl-PL" sz="1400" i="1" dirty="0"/>
              <a:t>(</a:t>
            </a:r>
            <a:r>
              <a:rPr lang="pl-PL" sz="1400" i="1" dirty="0" err="1"/>
              <a:t>driver.PageSource.Contains</a:t>
            </a:r>
            <a:r>
              <a:rPr lang="pl-PL" sz="1400" i="1" dirty="0"/>
              <a:t>(„coś tam"));</a:t>
            </a:r>
          </a:p>
          <a:p>
            <a:pPr marL="746125" lvl="1" indent="-285750">
              <a:buFont typeface="Arial" panose="020B0604020202020204" pitchFamily="34" charset="0"/>
              <a:buChar char="•"/>
            </a:pPr>
            <a:r>
              <a:rPr lang="pl-PL" dirty="0" err="1"/>
              <a:t>IsFalse</a:t>
            </a:r>
            <a:r>
              <a:rPr lang="pl-PL" dirty="0" smtClean="0"/>
              <a:t>()</a:t>
            </a:r>
            <a:endParaRPr lang="pl-PL" sz="2000" b="1" dirty="0" smtClean="0">
              <a:solidFill>
                <a:srgbClr val="E05206"/>
              </a:solidFill>
            </a:endParaRPr>
          </a:p>
          <a:p>
            <a:pPr marL="285750" indent="-285750">
              <a:buFont typeface="Arial" panose="020B0604020202020204" pitchFamily="34" charset="0"/>
              <a:buChar char="•"/>
            </a:pPr>
            <a:r>
              <a:rPr lang="pl-PL" sz="2000" b="1" dirty="0" err="1" smtClean="0">
                <a:solidFill>
                  <a:srgbClr val="E05206"/>
                </a:solidFill>
              </a:rPr>
              <a:t>StringAssert</a:t>
            </a:r>
            <a:endParaRPr lang="pl-PL" sz="2000" b="1" dirty="0" smtClean="0">
              <a:solidFill>
                <a:srgbClr val="E05206"/>
              </a:solidFill>
            </a:endParaRPr>
          </a:p>
          <a:p>
            <a:pPr marL="746125" lvl="1" indent="-285750">
              <a:buFont typeface="Arial" panose="020B0604020202020204" pitchFamily="34" charset="0"/>
              <a:buChar char="•"/>
            </a:pPr>
            <a:r>
              <a:rPr lang="pl-PL" dirty="0" err="1" smtClean="0"/>
              <a:t>Contains</a:t>
            </a:r>
            <a:r>
              <a:rPr lang="pl-PL" dirty="0" smtClean="0"/>
              <a:t>()</a:t>
            </a:r>
          </a:p>
          <a:p>
            <a:pPr lvl="2"/>
            <a:r>
              <a:rPr lang="pl-PL" sz="1400" i="1" dirty="0" err="1" smtClean="0"/>
              <a:t>StringAssert.Contains</a:t>
            </a:r>
            <a:r>
              <a:rPr lang="pl-PL" sz="1400" i="1" dirty="0" smtClean="0"/>
              <a:t>(</a:t>
            </a:r>
            <a:r>
              <a:rPr lang="pl-PL" sz="1400" i="1" dirty="0" err="1"/>
              <a:t>wartość_oczekiwana</a:t>
            </a:r>
            <a:r>
              <a:rPr lang="pl-PL" sz="1400" i="1" dirty="0"/>
              <a:t>, </a:t>
            </a:r>
            <a:r>
              <a:rPr lang="pl-PL" sz="1400" i="1" dirty="0" err="1"/>
              <a:t>wartość_pobrana</a:t>
            </a:r>
            <a:r>
              <a:rPr lang="pl-PL" sz="1400" i="1" dirty="0"/>
              <a:t>);</a:t>
            </a:r>
            <a:endParaRPr lang="pl-PL" sz="1400" b="1" dirty="0" smtClean="0">
              <a:solidFill>
                <a:srgbClr val="E05206"/>
              </a:solidFill>
            </a:endParaRPr>
          </a:p>
          <a:p>
            <a:pPr marL="746125" lvl="1" indent="-285750">
              <a:buFont typeface="Arial" panose="020B0604020202020204" pitchFamily="34" charset="0"/>
              <a:buChar char="•"/>
            </a:pPr>
            <a:endParaRPr lang="pl-PL" dirty="0"/>
          </a:p>
        </p:txBody>
      </p:sp>
    </p:spTree>
    <p:extLst>
      <p:ext uri="{BB962C8B-B14F-4D97-AF65-F5344CB8AC3E}">
        <p14:creationId xmlns:p14="http://schemas.microsoft.com/office/powerpoint/2010/main" val="1758028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smtClean="0"/>
              <a:t>Page</a:t>
            </a:r>
            <a:r>
              <a:rPr lang="pl-PL" dirty="0" smtClean="0"/>
              <a:t> Object </a:t>
            </a:r>
            <a:r>
              <a:rPr lang="pl-PL" dirty="0" err="1" smtClean="0"/>
              <a:t>Pattern</a:t>
            </a:r>
            <a:endParaRPr lang="en-US" dirty="0"/>
          </a:p>
        </p:txBody>
      </p:sp>
      <p:sp>
        <p:nvSpPr>
          <p:cNvPr id="4" name="Text Placeholder 3"/>
          <p:cNvSpPr>
            <a:spLocks noGrp="1"/>
          </p:cNvSpPr>
          <p:nvPr>
            <p:ph type="body" sz="quarter" idx="10"/>
          </p:nvPr>
        </p:nvSpPr>
        <p:spPr/>
        <p:txBody>
          <a:bodyPr/>
          <a:lstStyle/>
          <a:p>
            <a:r>
              <a:rPr lang="pl-PL" dirty="0" smtClean="0"/>
              <a:t>3</a:t>
            </a:r>
            <a:endParaRPr lang="en-US" dirty="0"/>
          </a:p>
        </p:txBody>
      </p:sp>
    </p:spTree>
    <p:extLst>
      <p:ext uri="{BB962C8B-B14F-4D97-AF65-F5344CB8AC3E}">
        <p14:creationId xmlns:p14="http://schemas.microsoft.com/office/powerpoint/2010/main" val="3724181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Page</a:t>
            </a:r>
            <a:r>
              <a:rPr lang="pl-PL" dirty="0"/>
              <a:t> Object </a:t>
            </a:r>
            <a:r>
              <a:rPr lang="pl-PL" dirty="0" err="1"/>
              <a:t>Pattern</a:t>
            </a:r>
            <a:endParaRPr lang="en-US" dirty="0"/>
          </a:p>
        </p:txBody>
      </p:sp>
      <p:sp>
        <p:nvSpPr>
          <p:cNvPr id="7" name="Content Placeholder 6"/>
          <p:cNvSpPr>
            <a:spLocks noGrp="1"/>
          </p:cNvSpPr>
          <p:nvPr>
            <p:ph idx="1"/>
          </p:nvPr>
        </p:nvSpPr>
        <p:spPr>
          <a:xfrm>
            <a:off x="402336" y="1173666"/>
            <a:ext cx="7572653" cy="4735976"/>
          </a:xfrm>
        </p:spPr>
        <p:txBody>
          <a:bodyPr numCol="1">
            <a:normAutofit/>
          </a:bodyPr>
          <a:lstStyle/>
          <a:p>
            <a:r>
              <a:rPr lang="pl-PL" sz="2000" b="1" dirty="0" smtClean="0">
                <a:solidFill>
                  <a:srgbClr val="E05206"/>
                </a:solidFill>
              </a:rPr>
              <a:t>definicja</a:t>
            </a:r>
            <a:endParaRPr lang="pl-PL" sz="2000" b="1" dirty="0">
              <a:solidFill>
                <a:srgbClr val="E05206"/>
              </a:solidFill>
            </a:endParaRPr>
          </a:p>
          <a:p>
            <a:pPr lvl="1"/>
            <a:r>
              <a:rPr lang="pl-PL" dirty="0"/>
              <a:t>jest to wzorzec projektowy skupiony głównie na </a:t>
            </a:r>
            <a:r>
              <a:rPr lang="pl-PL" dirty="0" smtClean="0"/>
              <a:t>obsłudze </a:t>
            </a:r>
            <a:r>
              <a:rPr lang="pl-PL" dirty="0"/>
              <a:t>interfejsu. Polega on na przypisaniu to każdej strony w aplikacji osobnego obiektu, który będzie odpowiedzialny za obsługę wszystkich funkcji danej strony. Z tych obiektów korzysta się przy pisaniu testów automatycznych.</a:t>
            </a:r>
          </a:p>
          <a:p>
            <a:endParaRPr lang="pl-PL" sz="2000" b="1" dirty="0" smtClean="0">
              <a:solidFill>
                <a:srgbClr val="E05206"/>
              </a:solidFill>
            </a:endParaRPr>
          </a:p>
          <a:p>
            <a:r>
              <a:rPr lang="pl-PL" sz="2000" b="1" dirty="0" smtClean="0">
                <a:solidFill>
                  <a:srgbClr val="E05206"/>
                </a:solidFill>
              </a:rPr>
              <a:t>po </a:t>
            </a:r>
            <a:r>
              <a:rPr lang="pl-PL" sz="2000" b="1" dirty="0">
                <a:solidFill>
                  <a:srgbClr val="E05206"/>
                </a:solidFill>
              </a:rPr>
              <a:t>co?</a:t>
            </a:r>
          </a:p>
          <a:p>
            <a:pPr lvl="1"/>
            <a:r>
              <a:rPr lang="pl-PL" dirty="0"/>
              <a:t>Używa się głównie przy pisaniu testów, żeby zwiększyć ich czytelność oraz zmniejszyć ilość powtórzeń tego samego kodu. Co więcej jeżeli zmieni się sposób uzyskania efektu końcowego funkcji na danej stronie, wystarczy zaktualizować obiekt odpowiedzialny za jej obsługę, a nie wszystkie testy dotyczące tej strony. </a:t>
            </a:r>
          </a:p>
          <a:p>
            <a:pPr marL="285750" indent="-285750">
              <a:buFont typeface="Arial" panose="020B0604020202020204" pitchFamily="34" charset="0"/>
              <a:buChar char="•"/>
            </a:pPr>
            <a:endParaRPr lang="pl-PL" dirty="0" smtClean="0"/>
          </a:p>
        </p:txBody>
      </p:sp>
    </p:spTree>
    <p:extLst>
      <p:ext uri="{BB962C8B-B14F-4D97-AF65-F5344CB8AC3E}">
        <p14:creationId xmlns:p14="http://schemas.microsoft.com/office/powerpoint/2010/main" val="17041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Page</a:t>
            </a:r>
            <a:r>
              <a:rPr lang="pl-PL" dirty="0"/>
              <a:t> Object </a:t>
            </a:r>
            <a:r>
              <a:rPr lang="pl-PL" dirty="0" err="1"/>
              <a:t>Pattern</a:t>
            </a:r>
            <a:endParaRPr lang="en-US" dirty="0"/>
          </a:p>
        </p:txBody>
      </p:sp>
      <p:sp>
        <p:nvSpPr>
          <p:cNvPr id="7" name="Content Placeholder 6"/>
          <p:cNvSpPr>
            <a:spLocks noGrp="1"/>
          </p:cNvSpPr>
          <p:nvPr>
            <p:ph idx="1"/>
          </p:nvPr>
        </p:nvSpPr>
        <p:spPr>
          <a:xfrm>
            <a:off x="402336" y="1002216"/>
            <a:ext cx="7572653" cy="4735976"/>
          </a:xfrm>
        </p:spPr>
        <p:txBody>
          <a:bodyPr numCol="1">
            <a:normAutofit/>
          </a:bodyPr>
          <a:lstStyle/>
          <a:p>
            <a:r>
              <a:rPr lang="pl-PL" sz="2000" b="1" dirty="0">
                <a:solidFill>
                  <a:srgbClr val="E05206"/>
                </a:solidFill>
              </a:rPr>
              <a:t>jak?</a:t>
            </a:r>
          </a:p>
          <a:p>
            <a:pPr lvl="1"/>
            <a:r>
              <a:rPr lang="pl-PL" dirty="0"/>
              <a:t>Dla każdej strony tworzy się osobną klasę. Klasa ta zawiera metody odpowiedzialne za uruchamianie wszystkich możliwych funkcji na obsługiwanej stronie. Dodatkowo klasa ta posiada również metody sprawdzające stan obsługiwanej strony, dzięki temu wszelkie </a:t>
            </a:r>
            <a:r>
              <a:rPr lang="pl-PL" dirty="0" err="1"/>
              <a:t>assercje</a:t>
            </a:r>
            <a:r>
              <a:rPr lang="pl-PL" dirty="0"/>
              <a:t> w testach wystarczy zapisywać jako: </a:t>
            </a:r>
            <a:r>
              <a:rPr lang="pl-PL" b="1" i="1" dirty="0" err="1"/>
              <a:t>Assert.IsTrue</a:t>
            </a:r>
            <a:r>
              <a:rPr lang="pl-PL" b="1" i="1" dirty="0"/>
              <a:t>(</a:t>
            </a:r>
            <a:r>
              <a:rPr lang="pl-PL" b="1" i="1" dirty="0" err="1"/>
              <a:t>obiektStrony.SprawdzStan</a:t>
            </a:r>
            <a:r>
              <a:rPr lang="pl-PL" b="1" i="1" dirty="0"/>
              <a:t>()); </a:t>
            </a:r>
            <a:endParaRPr lang="pl-PL" dirty="0"/>
          </a:p>
          <a:p>
            <a:pPr lvl="1"/>
            <a:r>
              <a:rPr lang="pl-PL" dirty="0"/>
              <a:t>Dana klasa zajmuje się tylko obsługą możliwości danej strony, nie powinna natomiast zajmować się obsługą części wewnętrznej (np. </a:t>
            </a:r>
            <a:r>
              <a:rPr lang="pl-PL" dirty="0" err="1"/>
              <a:t>WebDrivera</a:t>
            </a:r>
            <a:r>
              <a:rPr lang="pl-PL" dirty="0"/>
              <a:t> dla aplikacji Webowych). </a:t>
            </a:r>
          </a:p>
          <a:p>
            <a:pPr lvl="1"/>
            <a:r>
              <a:rPr lang="pl-PL" dirty="0"/>
              <a:t>Dana klasa nie musi odzwierciedlać całej strony, może być również odpowiedzialna za sekcję która powtarza się na wielu stronach w aplikacji.</a:t>
            </a:r>
          </a:p>
          <a:p>
            <a:pPr marL="285750" indent="-285750">
              <a:buFont typeface="Arial" panose="020B0604020202020204" pitchFamily="34" charset="0"/>
              <a:buChar char="•"/>
            </a:pPr>
            <a:endParaRPr lang="pl-PL" dirty="0" smtClean="0"/>
          </a:p>
        </p:txBody>
      </p:sp>
    </p:spTree>
    <p:extLst>
      <p:ext uri="{BB962C8B-B14F-4D97-AF65-F5344CB8AC3E}">
        <p14:creationId xmlns:p14="http://schemas.microsoft.com/office/powerpoint/2010/main" val="33209307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err="1"/>
              <a:t>Page</a:t>
            </a:r>
            <a:r>
              <a:rPr lang="pl-PL" dirty="0"/>
              <a:t> Object </a:t>
            </a:r>
            <a:r>
              <a:rPr lang="pl-PL" dirty="0" err="1"/>
              <a:t>Pattern</a:t>
            </a:r>
            <a:endParaRPr lang="en-US" dirty="0"/>
          </a:p>
        </p:txBody>
      </p:sp>
      <p:sp>
        <p:nvSpPr>
          <p:cNvPr id="7" name="Content Placeholder 6"/>
          <p:cNvSpPr>
            <a:spLocks noGrp="1"/>
          </p:cNvSpPr>
          <p:nvPr>
            <p:ph idx="1"/>
          </p:nvPr>
        </p:nvSpPr>
        <p:spPr>
          <a:xfrm>
            <a:off x="402336" y="1002216"/>
            <a:ext cx="8357616" cy="4735976"/>
          </a:xfrm>
        </p:spPr>
        <p:txBody>
          <a:bodyPr numCol="1">
            <a:normAutofit/>
          </a:bodyPr>
          <a:lstStyle/>
          <a:p>
            <a:r>
              <a:rPr lang="pl-PL" sz="2000" b="1" dirty="0">
                <a:solidFill>
                  <a:srgbClr val="E05206"/>
                </a:solidFill>
              </a:rPr>
              <a:t>podsumowanie</a:t>
            </a:r>
          </a:p>
          <a:p>
            <a:pPr marL="746125" lvl="1" indent="-285750">
              <a:lnSpc>
                <a:spcPct val="200000"/>
              </a:lnSpc>
              <a:buFont typeface="Wingdings" panose="05000000000000000000" pitchFamily="2" charset="2"/>
              <a:buChar char="§"/>
            </a:pPr>
            <a:r>
              <a:rPr lang="pl-PL" dirty="0"/>
              <a:t>Publiczne metody obiektu przedstawiają możliwości danej strony</a:t>
            </a:r>
          </a:p>
          <a:p>
            <a:pPr marL="746125" lvl="1" indent="-285750">
              <a:lnSpc>
                <a:spcPct val="200000"/>
              </a:lnSpc>
              <a:buFont typeface="Wingdings" panose="05000000000000000000" pitchFamily="2" charset="2"/>
              <a:buChar char="§"/>
            </a:pPr>
            <a:r>
              <a:rPr lang="pl-PL" dirty="0"/>
              <a:t>Klasa nie musi zawsze odzwierciedlać całej strony</a:t>
            </a:r>
          </a:p>
          <a:p>
            <a:pPr marL="746125" lvl="1" indent="-285750">
              <a:lnSpc>
                <a:spcPct val="200000"/>
              </a:lnSpc>
              <a:buFont typeface="Wingdings" panose="05000000000000000000" pitchFamily="2" charset="2"/>
              <a:buChar char="§"/>
            </a:pPr>
            <a:r>
              <a:rPr lang="pl-PL" dirty="0"/>
              <a:t>Metody mogą zwracać inne obiekty</a:t>
            </a:r>
          </a:p>
          <a:p>
            <a:pPr marL="746125" lvl="1" indent="-285750">
              <a:lnSpc>
                <a:spcPct val="200000"/>
              </a:lnSpc>
              <a:buFont typeface="Wingdings" panose="05000000000000000000" pitchFamily="2" charset="2"/>
              <a:buChar char="§"/>
            </a:pPr>
            <a:r>
              <a:rPr lang="pl-PL" dirty="0"/>
              <a:t>Różne rezultaty dla tej samej akcji są obsłużone przez różne metody tego samego obiektu</a:t>
            </a:r>
          </a:p>
          <a:p>
            <a:pPr marL="285750" indent="-285750">
              <a:buFont typeface="Arial" panose="020B0604020202020204" pitchFamily="34" charset="0"/>
              <a:buChar char="•"/>
            </a:pPr>
            <a:endParaRPr lang="pl-PL" dirty="0" smtClean="0"/>
          </a:p>
        </p:txBody>
      </p:sp>
    </p:spTree>
    <p:extLst>
      <p:ext uri="{BB962C8B-B14F-4D97-AF65-F5344CB8AC3E}">
        <p14:creationId xmlns:p14="http://schemas.microsoft.com/office/powerpoint/2010/main" val="2462278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Przydatne linki</a:t>
            </a:r>
            <a:endParaRPr lang="en-US" dirty="0"/>
          </a:p>
        </p:txBody>
      </p:sp>
      <p:sp>
        <p:nvSpPr>
          <p:cNvPr id="7" name="Content Placeholder 6"/>
          <p:cNvSpPr>
            <a:spLocks noGrp="1"/>
          </p:cNvSpPr>
          <p:nvPr>
            <p:ph idx="1"/>
          </p:nvPr>
        </p:nvSpPr>
        <p:spPr>
          <a:xfrm>
            <a:off x="402336" y="1002216"/>
            <a:ext cx="8357616" cy="5044254"/>
          </a:xfrm>
        </p:spPr>
        <p:txBody>
          <a:bodyPr numCol="1">
            <a:normAutofit fontScale="92500" lnSpcReduction="10000"/>
          </a:bodyPr>
          <a:lstStyle/>
          <a:p>
            <a:r>
              <a:rPr lang="pl-PL" sz="2000" b="1" dirty="0" smtClean="0">
                <a:solidFill>
                  <a:srgbClr val="E05206"/>
                </a:solidFill>
              </a:rPr>
              <a:t>White UI</a:t>
            </a:r>
          </a:p>
          <a:p>
            <a:pPr lvl="1">
              <a:lnSpc>
                <a:spcPct val="150000"/>
              </a:lnSpc>
            </a:pPr>
            <a:r>
              <a:rPr lang="pl-PL" dirty="0">
                <a:hlinkClick r:id="rId3"/>
              </a:rPr>
              <a:t>https://github.com/TestStack/White</a:t>
            </a:r>
            <a:endParaRPr lang="pl-PL" dirty="0"/>
          </a:p>
          <a:p>
            <a:pPr lvl="1">
              <a:lnSpc>
                <a:spcPct val="150000"/>
              </a:lnSpc>
            </a:pPr>
            <a:r>
              <a:rPr lang="pl-PL" dirty="0">
                <a:hlinkClick r:id="rId4"/>
              </a:rPr>
              <a:t>http://teststackwhite.readthedocs.org/en/latest/</a:t>
            </a:r>
            <a:r>
              <a:rPr lang="pl-PL" dirty="0"/>
              <a:t> </a:t>
            </a:r>
          </a:p>
          <a:p>
            <a:pPr lvl="1">
              <a:lnSpc>
                <a:spcPct val="150000"/>
              </a:lnSpc>
            </a:pPr>
            <a:r>
              <a:rPr lang="pl-PL" dirty="0">
                <a:hlinkClick r:id="rId5"/>
              </a:rPr>
              <a:t>https://uiautomationverify.codeplex.com/releases/view/11366</a:t>
            </a:r>
            <a:endParaRPr lang="pl-PL" dirty="0"/>
          </a:p>
          <a:p>
            <a:pPr>
              <a:lnSpc>
                <a:spcPct val="150000"/>
              </a:lnSpc>
            </a:pPr>
            <a:r>
              <a:rPr lang="pl-PL" sz="2000" b="1" dirty="0" err="1" smtClean="0">
                <a:solidFill>
                  <a:srgbClr val="E05206"/>
                </a:solidFill>
              </a:rPr>
              <a:t>Selenium</a:t>
            </a:r>
            <a:endParaRPr lang="pl-PL" sz="2000" b="1" dirty="0" smtClean="0">
              <a:solidFill>
                <a:srgbClr val="E05206"/>
              </a:solidFill>
            </a:endParaRPr>
          </a:p>
          <a:p>
            <a:pPr lvl="1">
              <a:lnSpc>
                <a:spcPct val="150000"/>
              </a:lnSpc>
            </a:pPr>
            <a:r>
              <a:rPr lang="pl-PL" dirty="0">
                <a:hlinkClick r:id="rId6"/>
              </a:rPr>
              <a:t>https://www.kainos.pl/blog/pierwsze-kroki-z-selenium-%E2%80%93-selenium-ide/</a:t>
            </a:r>
            <a:endParaRPr lang="pl-PL" dirty="0"/>
          </a:p>
          <a:p>
            <a:pPr lvl="1">
              <a:lnSpc>
                <a:spcPct val="150000"/>
              </a:lnSpc>
            </a:pPr>
            <a:r>
              <a:rPr lang="pl-PL" dirty="0">
                <a:hlinkClick r:id="rId7"/>
              </a:rPr>
              <a:t>http://learnseleniumtesting.com/basic-webdriver-and-c-sharp-script-for-beginners/</a:t>
            </a:r>
            <a:endParaRPr lang="pl-PL" dirty="0"/>
          </a:p>
          <a:p>
            <a:pPr>
              <a:lnSpc>
                <a:spcPct val="150000"/>
              </a:lnSpc>
            </a:pPr>
            <a:r>
              <a:rPr lang="pl-PL" sz="2000" b="1" dirty="0" err="1" smtClean="0">
                <a:solidFill>
                  <a:srgbClr val="E05206"/>
                </a:solidFill>
              </a:rPr>
              <a:t>Page</a:t>
            </a:r>
            <a:r>
              <a:rPr lang="pl-PL" sz="2000" b="1" dirty="0" smtClean="0">
                <a:solidFill>
                  <a:srgbClr val="E05206"/>
                </a:solidFill>
              </a:rPr>
              <a:t> </a:t>
            </a:r>
            <a:r>
              <a:rPr lang="pl-PL" sz="2000" b="1" dirty="0">
                <a:solidFill>
                  <a:srgbClr val="E05206"/>
                </a:solidFill>
              </a:rPr>
              <a:t>Object </a:t>
            </a:r>
            <a:r>
              <a:rPr lang="pl-PL" sz="2000" b="1" dirty="0" err="1">
                <a:solidFill>
                  <a:srgbClr val="E05206"/>
                </a:solidFill>
              </a:rPr>
              <a:t>Pattern</a:t>
            </a:r>
            <a:endParaRPr lang="pl-PL" sz="2000" b="1" dirty="0">
              <a:solidFill>
                <a:srgbClr val="E05206"/>
              </a:solidFill>
            </a:endParaRPr>
          </a:p>
          <a:p>
            <a:pPr lvl="1">
              <a:lnSpc>
                <a:spcPct val="150000"/>
              </a:lnSpc>
            </a:pPr>
            <a:r>
              <a:rPr lang="pl-PL" dirty="0">
                <a:hlinkClick r:id="rId8"/>
              </a:rPr>
              <a:t>http://martinfowler.com/bliki/PageObject.html</a:t>
            </a:r>
            <a:endParaRPr lang="pl-PL" dirty="0"/>
          </a:p>
          <a:p>
            <a:pPr lvl="1">
              <a:lnSpc>
                <a:spcPct val="150000"/>
              </a:lnSpc>
            </a:pPr>
            <a:r>
              <a:rPr lang="pl-PL" dirty="0">
                <a:hlinkClick r:id="rId9"/>
              </a:rPr>
              <a:t>http://www.assertselenium.com/automation-design-practices/page-object-pattern/</a:t>
            </a:r>
            <a:endParaRPr lang="pl-PL" dirty="0"/>
          </a:p>
          <a:p>
            <a:pPr lvl="1">
              <a:lnSpc>
                <a:spcPct val="150000"/>
              </a:lnSpc>
            </a:pPr>
            <a:r>
              <a:rPr lang="pl-PL" dirty="0">
                <a:hlinkClick r:id="rId10"/>
              </a:rPr>
              <a:t>http://docs.seleniumhq.org/docs/06_test_design_considerations.jsp#page-object-design-pattern</a:t>
            </a:r>
            <a:endParaRPr lang="pl-PL" dirty="0"/>
          </a:p>
          <a:p>
            <a:endParaRPr lang="pl-PL" dirty="0" smtClean="0"/>
          </a:p>
        </p:txBody>
      </p:sp>
    </p:spTree>
    <p:extLst>
      <p:ext uri="{BB962C8B-B14F-4D97-AF65-F5344CB8AC3E}">
        <p14:creationId xmlns:p14="http://schemas.microsoft.com/office/powerpoint/2010/main" val="281734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Q&amp;A</a:t>
            </a:r>
            <a:endParaRPr lang="en-US" dirty="0"/>
          </a:p>
        </p:txBody>
      </p:sp>
    </p:spTree>
    <p:extLst>
      <p:ext uri="{BB962C8B-B14F-4D97-AF65-F5344CB8AC3E}">
        <p14:creationId xmlns:p14="http://schemas.microsoft.com/office/powerpoint/2010/main" val="553850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Narzędzie White UI</a:t>
            </a:r>
            <a:endParaRPr lang="en-US" dirty="0"/>
          </a:p>
        </p:txBody>
      </p:sp>
      <p:sp>
        <p:nvSpPr>
          <p:cNvPr id="7" name="Text Placeholder 6"/>
          <p:cNvSpPr>
            <a:spLocks noGrp="1"/>
          </p:cNvSpPr>
          <p:nvPr>
            <p:ph type="body" sz="quarter" idx="10"/>
          </p:nvPr>
        </p:nvSpPr>
        <p:spPr/>
        <p:txBody>
          <a:bodyPr/>
          <a:lstStyle/>
          <a:p>
            <a:r>
              <a:rPr lang="en-US" smtClean="0"/>
              <a:t>1</a:t>
            </a:r>
            <a:endParaRPr lang="en-US" dirty="0"/>
          </a:p>
        </p:txBody>
      </p:sp>
    </p:spTree>
    <p:extLst>
      <p:ext uri="{BB962C8B-B14F-4D97-AF65-F5344CB8AC3E}">
        <p14:creationId xmlns:p14="http://schemas.microsoft.com/office/powerpoint/2010/main" val="2478486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White UI - wstęp</a:t>
            </a:r>
            <a:endParaRPr lang="en-US" dirty="0"/>
          </a:p>
        </p:txBody>
      </p:sp>
      <p:sp>
        <p:nvSpPr>
          <p:cNvPr id="7" name="Content Placeholder 6"/>
          <p:cNvSpPr>
            <a:spLocks noGrp="1"/>
          </p:cNvSpPr>
          <p:nvPr>
            <p:ph idx="1"/>
          </p:nvPr>
        </p:nvSpPr>
        <p:spPr>
          <a:xfrm>
            <a:off x="70659" y="1362983"/>
            <a:ext cx="8229600" cy="1595877"/>
          </a:xfrm>
        </p:spPr>
        <p:txBody>
          <a:bodyPr/>
          <a:lstStyle/>
          <a:p>
            <a:pPr lvl="1"/>
            <a:r>
              <a:rPr lang="pl-PL" dirty="0" smtClean="0"/>
              <a:t>Narzędzie pozwalające </a:t>
            </a:r>
            <a:r>
              <a:rPr lang="pl-PL" dirty="0"/>
              <a:t>automatyzować testowanie aplikacji </a:t>
            </a:r>
            <a:r>
              <a:rPr lang="pl-PL" dirty="0" smtClean="0"/>
              <a:t>desktopowych poprzez wywoływanie</a:t>
            </a:r>
          </a:p>
          <a:p>
            <a:pPr lvl="1"/>
            <a:r>
              <a:rPr lang="pl-PL" dirty="0">
                <a:hlinkClick r:id="rId2"/>
              </a:rPr>
              <a:t>https://github.com/TestStack/White</a:t>
            </a:r>
            <a:endParaRPr lang="pl-PL" dirty="0"/>
          </a:p>
          <a:p>
            <a:pPr lvl="1"/>
            <a:r>
              <a:rPr lang="pl-PL" dirty="0">
                <a:hlinkClick r:id="rId3"/>
              </a:rPr>
              <a:t>http://white.teststack.net/docs/getting-started</a:t>
            </a:r>
            <a:r>
              <a:rPr lang="pl-PL" dirty="0"/>
              <a:t> </a:t>
            </a:r>
          </a:p>
          <a:p>
            <a:pPr lvl="1"/>
            <a:r>
              <a:rPr lang="pl-PL" dirty="0">
                <a:hlinkClick r:id="rId4"/>
              </a:rPr>
              <a:t>http://teststackwhite.readthedocs.org/en/latest/</a:t>
            </a:r>
            <a:r>
              <a:rPr lang="pl-PL" dirty="0"/>
              <a:t> </a:t>
            </a:r>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Co to jest?</a:t>
            </a:r>
            <a:endParaRPr lang="en-US" sz="2000" b="1" dirty="0">
              <a:solidFill>
                <a:srgbClr val="E05206"/>
              </a:solidFill>
            </a:endParaRPr>
          </a:p>
        </p:txBody>
      </p:sp>
      <p:sp>
        <p:nvSpPr>
          <p:cNvPr id="8" name="Text Placeholder 8"/>
          <p:cNvSpPr txBox="1">
            <a:spLocks/>
          </p:cNvSpPr>
          <p:nvPr/>
        </p:nvSpPr>
        <p:spPr>
          <a:xfrm>
            <a:off x="402336" y="295886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Narzędzia niezbędne do korzastania z White UI</a:t>
            </a:r>
            <a:endParaRPr lang="en-US" sz="2000" b="1" dirty="0">
              <a:solidFill>
                <a:srgbClr val="E05206"/>
              </a:solidFill>
            </a:endParaRPr>
          </a:p>
        </p:txBody>
      </p:sp>
      <p:sp>
        <p:nvSpPr>
          <p:cNvPr id="9" name="Content Placeholder 6"/>
          <p:cNvSpPr txBox="1">
            <a:spLocks/>
          </p:cNvSpPr>
          <p:nvPr/>
        </p:nvSpPr>
        <p:spPr>
          <a:xfrm>
            <a:off x="67553" y="3447230"/>
            <a:ext cx="8229600" cy="1595877"/>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pl-PL" dirty="0" smtClean="0"/>
              <a:t>Aplikacja </a:t>
            </a:r>
            <a:r>
              <a:rPr lang="pl-PL" dirty="0"/>
              <a:t>do przeglądania UI, taka jak UI </a:t>
            </a:r>
            <a:r>
              <a:rPr lang="pl-PL" dirty="0" smtClean="0"/>
              <a:t>Verify lub AutoIT, umożliwiająca pobieranie poszczególnych elemetów testowanie aplikacji</a:t>
            </a:r>
          </a:p>
          <a:p>
            <a:pPr lvl="1"/>
            <a:r>
              <a:rPr lang="pl-PL" dirty="0" smtClean="0"/>
              <a:t>UI Verify:  </a:t>
            </a:r>
            <a:r>
              <a:rPr lang="pl-PL" dirty="0" smtClean="0">
                <a:hlinkClick r:id="rId5"/>
              </a:rPr>
              <a:t>https</a:t>
            </a:r>
            <a:r>
              <a:rPr lang="pl-PL" dirty="0">
                <a:hlinkClick r:id="rId5"/>
              </a:rPr>
              <a:t>://</a:t>
            </a:r>
            <a:r>
              <a:rPr lang="pl-PL" dirty="0" smtClean="0">
                <a:hlinkClick r:id="rId5"/>
              </a:rPr>
              <a:t>uiautomationverify.codeplex.com/releases/view/11366</a:t>
            </a:r>
            <a:endParaRPr lang="pl-PL" dirty="0" smtClean="0"/>
          </a:p>
          <a:p>
            <a:pPr lvl="1"/>
            <a:r>
              <a:rPr lang="pl-PL" dirty="0" smtClean="0"/>
              <a:t>AutoIT:  </a:t>
            </a:r>
            <a:r>
              <a:rPr lang="pl-PL" dirty="0" smtClean="0">
                <a:hlinkClick r:id="rId6"/>
              </a:rPr>
              <a:t>https</a:t>
            </a:r>
            <a:r>
              <a:rPr lang="pl-PL" dirty="0">
                <a:hlinkClick r:id="rId6"/>
              </a:rPr>
              <a:t>://www.autoitscript.com/site/autoit/downloads</a:t>
            </a:r>
            <a:r>
              <a:rPr lang="pl-PL" dirty="0" smtClean="0">
                <a:hlinkClick r:id="rId6"/>
              </a:rPr>
              <a:t>/</a:t>
            </a:r>
            <a:endParaRPr lang="pl-PL" dirty="0"/>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3636722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TestStack.White</a:t>
            </a:r>
            <a:endParaRPr lang="en-US" dirty="0"/>
          </a:p>
        </p:txBody>
      </p:sp>
      <p:sp>
        <p:nvSpPr>
          <p:cNvPr id="7" name="Content Placeholder 6"/>
          <p:cNvSpPr>
            <a:spLocks noGrp="1"/>
          </p:cNvSpPr>
          <p:nvPr>
            <p:ph idx="1"/>
          </p:nvPr>
        </p:nvSpPr>
        <p:spPr>
          <a:xfrm>
            <a:off x="70658" y="1362981"/>
            <a:ext cx="8823175" cy="2560635"/>
          </a:xfrm>
        </p:spPr>
        <p:txBody>
          <a:bodyPr>
            <a:normAutofit lnSpcReduction="10000"/>
          </a:bodyPr>
          <a:lstStyle/>
          <a:p>
            <a:pPr marL="746125" lvl="1" indent="-285750">
              <a:buFont typeface="Wingdings" panose="05000000000000000000" pitchFamily="2" charset="2"/>
              <a:buChar char="§"/>
            </a:pPr>
            <a:r>
              <a:rPr lang="pl-PL" dirty="0"/>
              <a:t>Uruchomienie	</a:t>
            </a:r>
          </a:p>
          <a:p>
            <a:pPr lvl="2"/>
            <a:r>
              <a:rPr lang="pl-PL" sz="1400" dirty="0"/>
              <a:t>Application app = Application.Launch( params );  - Uruchamia podaną aplikację</a:t>
            </a:r>
            <a:endParaRPr lang="pl-PL" sz="1200" dirty="0"/>
          </a:p>
          <a:p>
            <a:pPr marL="746125" lvl="1" indent="-285750">
              <a:buFont typeface="Wingdings" panose="05000000000000000000" pitchFamily="2" charset="2"/>
              <a:buChar char="§"/>
            </a:pPr>
            <a:r>
              <a:rPr lang="pl-PL" dirty="0"/>
              <a:t>Podpięcie do procesu</a:t>
            </a:r>
          </a:p>
          <a:p>
            <a:pPr lvl="2"/>
            <a:r>
              <a:rPr lang="pl-PL" sz="1400" dirty="0"/>
              <a:t>Application app = Application.Attach( params ); - White lączy się z podanym procesem</a:t>
            </a:r>
          </a:p>
          <a:p>
            <a:pPr marL="746125" lvl="1" indent="-285750">
              <a:buFont typeface="Wingdings" panose="05000000000000000000" pitchFamily="2" charset="2"/>
              <a:buChar char="§"/>
            </a:pPr>
            <a:r>
              <a:rPr lang="pl-PL" dirty="0"/>
              <a:t>Uruchomienie lub podpięcie</a:t>
            </a:r>
          </a:p>
          <a:p>
            <a:pPr lvl="2"/>
            <a:r>
              <a:rPr lang="pl-PL" sz="1400" dirty="0"/>
              <a:t>Application app = Application.AttachOrLaunch( params ) – White uruchamia podaną aplikację po czym łączy się z </a:t>
            </a:r>
            <a:r>
              <a:rPr lang="pl-PL" sz="1400" dirty="0" smtClean="0"/>
              <a:t>procesem</a:t>
            </a:r>
          </a:p>
          <a:p>
            <a:pPr marL="455613" lvl="2">
              <a:lnSpc>
                <a:spcPct val="170000"/>
              </a:lnSpc>
            </a:pPr>
            <a:r>
              <a:rPr lang="pl-PL" sz="1400" dirty="0">
                <a:solidFill>
                  <a:srgbClr val="92D050"/>
                </a:solidFill>
              </a:rPr>
              <a:t>//Przykład:</a:t>
            </a:r>
          </a:p>
          <a:p>
            <a:pPr marL="455613" lvl="2"/>
            <a:r>
              <a:rPr lang="pl-PL" sz="1400" dirty="0">
                <a:solidFill>
                  <a:schemeClr val="accent1"/>
                </a:solidFill>
              </a:rPr>
              <a:t>Application</a:t>
            </a:r>
            <a:r>
              <a:rPr lang="pl-PL" sz="1400" dirty="0"/>
              <a:t> app = </a:t>
            </a:r>
            <a:r>
              <a:rPr lang="pl-PL" sz="1400" dirty="0">
                <a:solidFill>
                  <a:schemeClr val="accent1"/>
                </a:solidFill>
              </a:rPr>
              <a:t>Application</a:t>
            </a:r>
            <a:r>
              <a:rPr lang="pl-PL" sz="1400" dirty="0"/>
              <a:t>.AttachOrLaunch(</a:t>
            </a:r>
            <a:r>
              <a:rPr lang="pl-PL" sz="1400" dirty="0">
                <a:solidFill>
                  <a:schemeClr val="accent2"/>
                </a:solidFill>
              </a:rPr>
              <a:t>new</a:t>
            </a:r>
            <a:r>
              <a:rPr lang="pl-PL" sz="1400" dirty="0">
                <a:solidFill>
                  <a:schemeClr val="accent1"/>
                </a:solidFill>
              </a:rPr>
              <a:t> ProcessStartInfo</a:t>
            </a:r>
            <a:r>
              <a:rPr lang="pl-PL" sz="1400" dirty="0"/>
              <a:t>(</a:t>
            </a:r>
            <a:r>
              <a:rPr lang="pl-PL" sz="1400" dirty="0">
                <a:solidFill>
                  <a:srgbClr val="C00000"/>
                </a:solidFill>
              </a:rPr>
              <a:t>"calc"</a:t>
            </a:r>
            <a:r>
              <a:rPr lang="pl-PL" sz="1400" dirty="0"/>
              <a:t>));</a:t>
            </a:r>
          </a:p>
          <a:p>
            <a:pPr lvl="2"/>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Podpięcie aplikacji</a:t>
            </a:r>
            <a:endParaRPr lang="en-US" sz="2000" b="1" dirty="0">
              <a:solidFill>
                <a:srgbClr val="E05206"/>
              </a:solidFill>
            </a:endParaRPr>
          </a:p>
        </p:txBody>
      </p:sp>
      <p:sp>
        <p:nvSpPr>
          <p:cNvPr id="8" name="Text Placeholder 8"/>
          <p:cNvSpPr txBox="1">
            <a:spLocks/>
          </p:cNvSpPr>
          <p:nvPr/>
        </p:nvSpPr>
        <p:spPr>
          <a:xfrm>
            <a:off x="398463" y="4098894"/>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err="1" smtClean="0">
                <a:solidFill>
                  <a:srgbClr val="E05206"/>
                </a:solidFill>
              </a:rPr>
              <a:t>CleanUp</a:t>
            </a:r>
            <a:endParaRPr lang="en-US" sz="2000" b="1" dirty="0">
              <a:solidFill>
                <a:srgbClr val="E05206"/>
              </a:solidFill>
            </a:endParaRPr>
          </a:p>
        </p:txBody>
      </p:sp>
      <p:sp>
        <p:nvSpPr>
          <p:cNvPr id="9" name="Content Placeholder 6"/>
          <p:cNvSpPr txBox="1">
            <a:spLocks/>
          </p:cNvSpPr>
          <p:nvPr/>
        </p:nvSpPr>
        <p:spPr>
          <a:xfrm>
            <a:off x="70658" y="4577291"/>
            <a:ext cx="8229600" cy="1599222"/>
          </a:xfrm>
          <a:prstGeom prst="rect">
            <a:avLst/>
          </a:prstGeom>
        </p:spPr>
        <p:txBody>
          <a:bodyPr vert="horz" lIns="0" tIns="0" rIns="0" bIns="0" rtlCol="0">
            <a:normAutofit/>
          </a:bodyPr>
          <a:lstStyle>
            <a:lvl1pPr marL="0" marR="0" indent="0" algn="l" defTabSz="457200" rtl="0" eaLnBrk="1" fontAlgn="auto" latinLnBrk="0" hangingPunct="1">
              <a:lnSpc>
                <a:spcPct val="100000"/>
              </a:lnSpc>
              <a:spcBef>
                <a:spcPts val="1200"/>
              </a:spcBef>
              <a:spcAft>
                <a:spcPts val="0"/>
              </a:spcAft>
              <a:buClr>
                <a:srgbClr val="005DA6"/>
              </a:buClr>
              <a:buSzTx/>
              <a:buFontTx/>
              <a:buNone/>
              <a:tabLst/>
              <a:defRPr sz="1600" kern="1200">
                <a:solidFill>
                  <a:schemeClr val="tx1"/>
                </a:solidFill>
                <a:latin typeface="Arial"/>
                <a:ea typeface="+mn-ea"/>
                <a:cs typeface="Arial"/>
              </a:defRPr>
            </a:lvl1pPr>
            <a:lvl2pPr marL="460375" marR="0" indent="0" algn="l" defTabSz="457200" rtl="0" eaLnBrk="1" fontAlgn="auto" latinLnBrk="0" hangingPunct="1">
              <a:lnSpc>
                <a:spcPct val="100000"/>
              </a:lnSpc>
              <a:spcBef>
                <a:spcPts val="600"/>
              </a:spcBef>
              <a:spcAft>
                <a:spcPts val="0"/>
              </a:spcAft>
              <a:buClr>
                <a:schemeClr val="accent4"/>
              </a:buClr>
              <a:buSzTx/>
              <a:buFontTx/>
              <a:buNone/>
              <a:tabLst/>
              <a:defRPr sz="1600" kern="1200">
                <a:solidFill>
                  <a:schemeClr val="tx1"/>
                </a:solidFill>
                <a:latin typeface="Arial"/>
                <a:ea typeface="+mn-ea"/>
                <a:cs typeface="Arial"/>
              </a:defRPr>
            </a:lvl2pPr>
            <a:lvl3pPr marL="911225" marR="0" indent="0" algn="l" defTabSz="457200" rtl="0" eaLnBrk="1" fontAlgn="auto" latinLnBrk="0" hangingPunct="1">
              <a:lnSpc>
                <a:spcPct val="100000"/>
              </a:lnSpc>
              <a:spcBef>
                <a:spcPts val="600"/>
              </a:spcBef>
              <a:spcAft>
                <a:spcPts val="0"/>
              </a:spcAft>
              <a:buClr>
                <a:srgbClr val="9A9B9C"/>
              </a:buClr>
              <a:buSzTx/>
              <a:buFontTx/>
              <a:buNone/>
              <a:tabLst/>
              <a:defRPr sz="16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746125" lvl="1" indent="-285750">
              <a:buFont typeface="Wingdings" panose="05000000000000000000" pitchFamily="2" charset="2"/>
              <a:buChar char="§"/>
            </a:pPr>
            <a:r>
              <a:rPr lang="pl-PL" dirty="0"/>
              <a:t>Wyłączenie aplikacji</a:t>
            </a:r>
          </a:p>
          <a:p>
            <a:pPr lvl="2"/>
            <a:r>
              <a:rPr lang="pl-PL" sz="1400" dirty="0"/>
              <a:t>Application.Kill(); -  zabija process aplikacji</a:t>
            </a:r>
          </a:p>
          <a:p>
            <a:pPr lvl="2"/>
            <a:r>
              <a:rPr lang="pl-PL" sz="1400" dirty="0"/>
              <a:t>Application.Close(); - zamyka główne okno aplikacji</a:t>
            </a:r>
            <a:endParaRPr lang="pl-PL" sz="1200" dirty="0"/>
          </a:p>
          <a:p>
            <a:pPr marL="455613" lvl="2"/>
            <a:r>
              <a:rPr lang="pl-PL" sz="1400" dirty="0">
                <a:solidFill>
                  <a:srgbClr val="92D050"/>
                </a:solidFill>
              </a:rPr>
              <a:t>//Przykład:</a:t>
            </a:r>
          </a:p>
          <a:p>
            <a:pPr marL="455613" lvl="2"/>
            <a:r>
              <a:rPr lang="pl-PL" sz="1200" dirty="0"/>
              <a:t>app.Close();</a:t>
            </a:r>
            <a:endParaRPr lang="pl-PL" sz="1200" dirty="0">
              <a:solidFill>
                <a:srgbClr val="92D050"/>
              </a:solidFill>
            </a:endParaRPr>
          </a:p>
          <a:p>
            <a:pPr lvl="1"/>
            <a:endParaRPr lang="pl-PL" dirty="0" smtClean="0"/>
          </a:p>
          <a:p>
            <a:pPr lvl="1"/>
            <a:endParaRPr lang="pl-PL" dirty="0" smtClean="0"/>
          </a:p>
          <a:p>
            <a:pPr lvl="1"/>
            <a:endParaRPr lang="pl-PL" dirty="0"/>
          </a:p>
        </p:txBody>
      </p:sp>
    </p:spTree>
    <p:extLst>
      <p:ext uri="{BB962C8B-B14F-4D97-AF65-F5344CB8AC3E}">
        <p14:creationId xmlns:p14="http://schemas.microsoft.com/office/powerpoint/2010/main" val="752385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TestStack.White – TestStack.White.UIItems</a:t>
            </a:r>
            <a:endParaRPr lang="en-US" dirty="0"/>
          </a:p>
        </p:txBody>
      </p:sp>
      <p:sp>
        <p:nvSpPr>
          <p:cNvPr id="7" name="Content Placeholder 6"/>
          <p:cNvSpPr>
            <a:spLocks noGrp="1"/>
          </p:cNvSpPr>
          <p:nvPr>
            <p:ph idx="1"/>
          </p:nvPr>
        </p:nvSpPr>
        <p:spPr>
          <a:xfrm>
            <a:off x="70658" y="1362981"/>
            <a:ext cx="8823175" cy="4252815"/>
          </a:xfrm>
        </p:spPr>
        <p:txBody>
          <a:bodyPr>
            <a:normAutofit/>
          </a:bodyPr>
          <a:lstStyle/>
          <a:p>
            <a:pPr marL="746125" lvl="1" indent="-285750">
              <a:buFont typeface="Wingdings" panose="05000000000000000000" pitchFamily="2" charset="2"/>
              <a:buChar char="§"/>
            </a:pPr>
            <a:r>
              <a:rPr lang="pl-PL" dirty="0"/>
              <a:t>Znalezienie okna w procesie</a:t>
            </a:r>
          </a:p>
          <a:p>
            <a:pPr lvl="2"/>
            <a:r>
              <a:rPr lang="pl-PL" sz="1400" dirty="0"/>
              <a:t>Application. WindowItems.GetWindow( params ) – zwraca okno o podanym tytule</a:t>
            </a:r>
          </a:p>
          <a:p>
            <a:pPr lvl="2"/>
            <a:r>
              <a:rPr lang="pl-PL" sz="1400" dirty="0"/>
              <a:t>Application. WindowItems.GetWindows() – zwraca wszystkie okna aplikacji</a:t>
            </a:r>
          </a:p>
          <a:p>
            <a:pPr marL="455613" lvl="2"/>
            <a:r>
              <a:rPr lang="pl-PL" sz="1400" dirty="0">
                <a:solidFill>
                  <a:srgbClr val="92D050"/>
                </a:solidFill>
              </a:rPr>
              <a:t>//Przykład:</a:t>
            </a:r>
          </a:p>
          <a:p>
            <a:pPr marL="455613" lvl="2"/>
            <a:r>
              <a:rPr lang="pl-PL" sz="1200" dirty="0">
                <a:solidFill>
                  <a:schemeClr val="accent1"/>
                </a:solidFill>
              </a:rPr>
              <a:t>Window</a:t>
            </a:r>
            <a:r>
              <a:rPr lang="pl-PL" sz="1200" dirty="0"/>
              <a:t> win = app.GetWindow(</a:t>
            </a:r>
            <a:r>
              <a:rPr lang="pl-PL" sz="1200" dirty="0">
                <a:solidFill>
                  <a:srgbClr val="C00000"/>
                </a:solidFill>
              </a:rPr>
              <a:t>"Calculator</a:t>
            </a:r>
            <a:r>
              <a:rPr lang="pl-PL" sz="1200" dirty="0" smtClean="0">
                <a:solidFill>
                  <a:srgbClr val="C00000"/>
                </a:solidFill>
              </a:rPr>
              <a:t>"</a:t>
            </a:r>
            <a:r>
              <a:rPr lang="pl-PL" sz="1200" dirty="0" smtClean="0"/>
              <a:t>);</a:t>
            </a:r>
          </a:p>
          <a:p>
            <a:pPr marL="455613" lvl="2"/>
            <a:endParaRPr lang="pl-PL" sz="1200" dirty="0"/>
          </a:p>
          <a:p>
            <a:pPr marL="746125" lvl="1" indent="-285750">
              <a:buFont typeface="Wingdings" panose="05000000000000000000" pitchFamily="2" charset="2"/>
              <a:buChar char="§"/>
            </a:pPr>
            <a:r>
              <a:rPr lang="pl-PL" dirty="0"/>
              <a:t>Znalezienie okna dialogowego</a:t>
            </a:r>
          </a:p>
          <a:p>
            <a:pPr lvl="2"/>
            <a:r>
              <a:rPr lang="pl-PL" sz="1400" dirty="0"/>
              <a:t>Window.ModalWindow( params ) – zwraca modalne okno o podanym tytule lub spełniającym podane kryteria</a:t>
            </a:r>
          </a:p>
          <a:p>
            <a:pPr lvl="2"/>
            <a:r>
              <a:rPr lang="pl-PL" sz="1400" dirty="0"/>
              <a:t>Window.ModalWindows() – zwraca wszystkie okna modalne</a:t>
            </a:r>
          </a:p>
          <a:p>
            <a:pPr marL="455613" lvl="2"/>
            <a:r>
              <a:rPr lang="pl-PL" dirty="0">
                <a:solidFill>
                  <a:srgbClr val="92D050"/>
                </a:solidFill>
              </a:rPr>
              <a:t>//Przykład:</a:t>
            </a:r>
          </a:p>
          <a:p>
            <a:pPr marL="455613" lvl="2"/>
            <a:r>
              <a:rPr lang="pl-PL" sz="1200" dirty="0">
                <a:solidFill>
                  <a:schemeClr val="accent1"/>
                </a:solidFill>
              </a:rPr>
              <a:t>Window</a:t>
            </a:r>
            <a:r>
              <a:rPr lang="pl-PL" sz="1200" dirty="0"/>
              <a:t> modalWindow = win.ModalWinow(</a:t>
            </a:r>
            <a:r>
              <a:rPr lang="pl-PL" sz="1200" dirty="0">
                <a:solidFill>
                  <a:srgbClr val="C00000"/>
                </a:solidFill>
              </a:rPr>
              <a:t>„Warning"</a:t>
            </a:r>
            <a:r>
              <a:rPr lang="pl-PL" sz="1200" dirty="0"/>
              <a:t>);</a:t>
            </a:r>
            <a:endParaRPr lang="pl-PL" sz="1400" dirty="0"/>
          </a:p>
          <a:p>
            <a:pPr lvl="2"/>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Obsługa okna</a:t>
            </a:r>
            <a:endParaRPr lang="en-US" sz="2000" b="1" dirty="0">
              <a:solidFill>
                <a:srgbClr val="E05206"/>
              </a:solidFill>
            </a:endParaRPr>
          </a:p>
        </p:txBody>
      </p:sp>
    </p:spTree>
    <p:extLst>
      <p:ext uri="{BB962C8B-B14F-4D97-AF65-F5344CB8AC3E}">
        <p14:creationId xmlns:p14="http://schemas.microsoft.com/office/powerpoint/2010/main" val="2145617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TestStack.White – TestStack.White.UIItems</a:t>
            </a:r>
            <a:endParaRPr lang="en-US" dirty="0"/>
          </a:p>
        </p:txBody>
      </p:sp>
      <p:sp>
        <p:nvSpPr>
          <p:cNvPr id="7" name="Content Placeholder 6"/>
          <p:cNvSpPr>
            <a:spLocks noGrp="1"/>
          </p:cNvSpPr>
          <p:nvPr>
            <p:ph idx="1"/>
          </p:nvPr>
        </p:nvSpPr>
        <p:spPr>
          <a:xfrm>
            <a:off x="70658" y="1362981"/>
            <a:ext cx="8823175" cy="4252815"/>
          </a:xfrm>
        </p:spPr>
        <p:txBody>
          <a:bodyPr>
            <a:normAutofit/>
          </a:bodyPr>
          <a:lstStyle/>
          <a:p>
            <a:pPr marL="746125" lvl="1" indent="-285750">
              <a:buFont typeface="Wingdings" panose="05000000000000000000" pitchFamily="2" charset="2"/>
              <a:buChar char="§"/>
            </a:pPr>
            <a:r>
              <a:rPr lang="pl-PL" sz="1400" dirty="0"/>
              <a:t>Znalezienie danego elementu okna</a:t>
            </a:r>
          </a:p>
          <a:p>
            <a:pPr lvl="2"/>
            <a:r>
              <a:rPr lang="pl-PL" sz="1400" dirty="0"/>
              <a:t>Window.Get&lt;Typ&gt;(SearchCriteria) – zwraca element okna danego typu (np. przycisk, listę itp.), </a:t>
            </a:r>
            <a:r>
              <a:rPr lang="pl-PL" sz="1400" dirty="0" smtClean="0"/>
              <a:t>	która </a:t>
            </a:r>
            <a:r>
              <a:rPr lang="pl-PL" sz="1400" dirty="0"/>
              <a:t>spełnia podane kryteria </a:t>
            </a:r>
          </a:p>
          <a:p>
            <a:pPr marL="455613" lvl="2"/>
            <a:r>
              <a:rPr lang="pl-PL" sz="1400" dirty="0">
                <a:solidFill>
                  <a:srgbClr val="92D050"/>
                </a:solidFill>
              </a:rPr>
              <a:t>//Przykład:</a:t>
            </a:r>
          </a:p>
          <a:p>
            <a:pPr marL="455613" lvl="2"/>
            <a:r>
              <a:rPr lang="pl-PL" sz="1200" dirty="0">
                <a:solidFill>
                  <a:schemeClr val="accent1"/>
                </a:solidFill>
              </a:rPr>
              <a:t>Button</a:t>
            </a:r>
            <a:r>
              <a:rPr lang="pl-PL" sz="1200" dirty="0"/>
              <a:t> button = win.Get&lt;</a:t>
            </a:r>
            <a:r>
              <a:rPr lang="pl-PL" sz="1200" dirty="0">
                <a:solidFill>
                  <a:schemeClr val="accent1"/>
                </a:solidFill>
              </a:rPr>
              <a:t>Button</a:t>
            </a:r>
            <a:r>
              <a:rPr lang="pl-PL" sz="1200" dirty="0"/>
              <a:t>&gt;(</a:t>
            </a:r>
            <a:r>
              <a:rPr lang="pl-PL" sz="1200" dirty="0">
                <a:solidFill>
                  <a:schemeClr val="accent1"/>
                </a:solidFill>
              </a:rPr>
              <a:t>SearchCriteria</a:t>
            </a:r>
            <a:r>
              <a:rPr lang="pl-PL" sz="1200" dirty="0"/>
              <a:t>.ByAutomationId(</a:t>
            </a:r>
            <a:r>
              <a:rPr lang="pl-PL" sz="1200" dirty="0">
                <a:solidFill>
                  <a:srgbClr val="C00000"/>
                </a:solidFill>
              </a:rPr>
              <a:t>”btnOK”</a:t>
            </a:r>
            <a:r>
              <a:rPr lang="pl-PL" sz="1200" dirty="0"/>
              <a:t>));</a:t>
            </a:r>
          </a:p>
          <a:p>
            <a:pPr marL="455613" lvl="2"/>
            <a:r>
              <a:rPr lang="pl-PL" sz="1200" dirty="0">
                <a:solidFill>
                  <a:schemeClr val="accent2"/>
                </a:solidFill>
              </a:rPr>
              <a:t>var</a:t>
            </a:r>
            <a:r>
              <a:rPr lang="pl-PL" sz="1200" dirty="0">
                <a:solidFill>
                  <a:schemeClr val="accent1"/>
                </a:solidFill>
              </a:rPr>
              <a:t> </a:t>
            </a:r>
            <a:r>
              <a:rPr lang="pl-PL" sz="1200" dirty="0"/>
              <a:t>checkbox = win.Get(</a:t>
            </a:r>
            <a:r>
              <a:rPr lang="pl-PL" sz="1200" dirty="0">
                <a:solidFill>
                  <a:schemeClr val="accent1"/>
                </a:solidFill>
              </a:rPr>
              <a:t>SearchCriteria</a:t>
            </a:r>
            <a:r>
              <a:rPr lang="pl-PL" sz="1200" dirty="0"/>
              <a:t>.ByText(</a:t>
            </a:r>
            <a:r>
              <a:rPr lang="pl-PL" sz="1200" dirty="0">
                <a:solidFill>
                  <a:srgbClr val="C00000"/>
                </a:solidFill>
              </a:rPr>
              <a:t>”Checkbox1</a:t>
            </a:r>
            <a:r>
              <a:rPr lang="pl-PL" sz="1200" dirty="0" smtClean="0">
                <a:solidFill>
                  <a:srgbClr val="C00000"/>
                </a:solidFill>
              </a:rPr>
              <a:t>”</a:t>
            </a:r>
            <a:r>
              <a:rPr lang="pl-PL" sz="1200" dirty="0" smtClean="0"/>
              <a:t>));</a:t>
            </a:r>
          </a:p>
          <a:p>
            <a:pPr marL="455613" lvl="2"/>
            <a:endParaRPr lang="pl-PL" sz="1200" dirty="0"/>
          </a:p>
          <a:p>
            <a:pPr marL="746125" lvl="1" indent="-285750">
              <a:buFont typeface="Wingdings" panose="05000000000000000000" pitchFamily="2" charset="2"/>
              <a:buChar char="§"/>
            </a:pPr>
            <a:r>
              <a:rPr lang="pl-PL" sz="1400" dirty="0"/>
              <a:t>Obsługa Menu</a:t>
            </a:r>
          </a:p>
          <a:p>
            <a:pPr marL="1196975" lvl="2" indent="-285750">
              <a:buFont typeface="Wingdings" panose="05000000000000000000" pitchFamily="2" charset="2"/>
              <a:buChar char="§"/>
            </a:pPr>
            <a:r>
              <a:rPr lang="pl-PL" sz="1400" dirty="0"/>
              <a:t>Window.MenuBars;</a:t>
            </a:r>
          </a:p>
          <a:p>
            <a:pPr marL="1196975" lvl="2" indent="-285750">
              <a:buFont typeface="Wingdings" panose="05000000000000000000" pitchFamily="2" charset="2"/>
              <a:buChar char="§"/>
            </a:pPr>
            <a:r>
              <a:rPr lang="pl-PL" sz="1400" dirty="0"/>
              <a:t>Window.MenuBar;</a:t>
            </a:r>
          </a:p>
          <a:p>
            <a:pPr marL="455613" lvl="2"/>
            <a:r>
              <a:rPr lang="pl-PL" sz="1400" dirty="0">
                <a:solidFill>
                  <a:srgbClr val="92D050"/>
                </a:solidFill>
              </a:rPr>
              <a:t>//Przykład</a:t>
            </a:r>
            <a:r>
              <a:rPr lang="pl-PL" sz="1200" dirty="0">
                <a:solidFill>
                  <a:srgbClr val="92D050"/>
                </a:solidFill>
              </a:rPr>
              <a:t>:</a:t>
            </a:r>
          </a:p>
          <a:p>
            <a:pPr marL="455613" lvl="2"/>
            <a:r>
              <a:rPr lang="pl-PL" sz="1200" dirty="0">
                <a:solidFill>
                  <a:schemeClr val="accent1"/>
                </a:solidFill>
              </a:rPr>
              <a:t>MenuBar</a:t>
            </a:r>
            <a:r>
              <a:rPr lang="pl-PL" sz="1200" dirty="0">
                <a:solidFill>
                  <a:srgbClr val="92D050"/>
                </a:solidFill>
              </a:rPr>
              <a:t> </a:t>
            </a:r>
            <a:r>
              <a:rPr lang="pl-PL" sz="1200" dirty="0"/>
              <a:t>menuBar = win.MenuBar;</a:t>
            </a:r>
            <a:r>
              <a:rPr lang="pl-PL" sz="1200" dirty="0">
                <a:solidFill>
                  <a:srgbClr val="92D050"/>
                </a:solidFill>
              </a:rPr>
              <a:t> - pobiera główne menu danego okna</a:t>
            </a:r>
          </a:p>
          <a:p>
            <a:pPr marL="455613" lvl="2"/>
            <a:r>
              <a:rPr lang="pl-PL" sz="1200" dirty="0">
                <a:solidFill>
                  <a:schemeClr val="accent1"/>
                </a:solidFill>
              </a:rPr>
              <a:t>Menu</a:t>
            </a:r>
            <a:r>
              <a:rPr lang="pl-PL" sz="1200" dirty="0">
                <a:solidFill>
                  <a:srgbClr val="92D050"/>
                </a:solidFill>
              </a:rPr>
              <a:t> </a:t>
            </a:r>
            <a:r>
              <a:rPr lang="pl-PL" sz="1200" dirty="0"/>
              <a:t>menu = menuBar.MenuItemBy(</a:t>
            </a:r>
            <a:r>
              <a:rPr lang="pl-PL" sz="1200" dirty="0">
                <a:solidFill>
                  <a:schemeClr val="accent1"/>
                </a:solidFill>
              </a:rPr>
              <a:t>SearchCriteria</a:t>
            </a:r>
            <a:r>
              <a:rPr lang="pl-PL" sz="1200" dirty="0"/>
              <a:t>.ByText(</a:t>
            </a:r>
            <a:r>
              <a:rPr lang="pl-PL" sz="1200" dirty="0">
                <a:solidFill>
                  <a:srgbClr val="C00000"/>
                </a:solidFill>
              </a:rPr>
              <a:t>”Menu name”</a:t>
            </a:r>
            <a:r>
              <a:rPr lang="pl-PL" sz="1200" dirty="0"/>
              <a:t>);</a:t>
            </a:r>
            <a:r>
              <a:rPr lang="pl-PL" sz="1200" dirty="0">
                <a:solidFill>
                  <a:srgbClr val="92D050"/>
                </a:solidFill>
              </a:rPr>
              <a:t> - pobiera dane menu, np.: File</a:t>
            </a:r>
          </a:p>
          <a:p>
            <a:pPr marL="455613" lvl="2"/>
            <a:r>
              <a:rPr lang="pl-PL" sz="1200" dirty="0">
                <a:solidFill>
                  <a:schemeClr val="accent1"/>
                </a:solidFill>
              </a:rPr>
              <a:t>Menu</a:t>
            </a:r>
            <a:r>
              <a:rPr lang="pl-PL" sz="1200" dirty="0">
                <a:solidFill>
                  <a:srgbClr val="92D050"/>
                </a:solidFill>
              </a:rPr>
              <a:t> </a:t>
            </a:r>
            <a:r>
              <a:rPr lang="pl-PL" sz="1200" dirty="0"/>
              <a:t>subMenu = menu.SubMenu(</a:t>
            </a:r>
            <a:r>
              <a:rPr lang="pl-PL" sz="1200" dirty="0">
                <a:solidFill>
                  <a:schemeClr val="accent1"/>
                </a:solidFill>
              </a:rPr>
              <a:t>SearchCriteria</a:t>
            </a:r>
            <a:r>
              <a:rPr lang="pl-PL" sz="1200" dirty="0"/>
              <a:t>.ByText(</a:t>
            </a:r>
            <a:r>
              <a:rPr lang="pl-PL" sz="1200" dirty="0">
                <a:solidFill>
                  <a:srgbClr val="C00000"/>
                </a:solidFill>
              </a:rPr>
              <a:t>”Submenu name”</a:t>
            </a:r>
            <a:r>
              <a:rPr lang="pl-PL" sz="1200" dirty="0"/>
              <a:t>);</a:t>
            </a:r>
            <a:r>
              <a:rPr lang="pl-PL" sz="1200" dirty="0">
                <a:solidFill>
                  <a:srgbClr val="92D050"/>
                </a:solidFill>
              </a:rPr>
              <a:t> pobiera pod-menu </a:t>
            </a:r>
          </a:p>
          <a:p>
            <a:pPr lvl="2"/>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Obsługa elementów okna</a:t>
            </a:r>
            <a:endParaRPr lang="en-US" sz="2000" b="1" dirty="0">
              <a:solidFill>
                <a:srgbClr val="E05206"/>
              </a:solidFill>
            </a:endParaRPr>
          </a:p>
        </p:txBody>
      </p:sp>
    </p:spTree>
    <p:extLst>
      <p:ext uri="{BB962C8B-B14F-4D97-AF65-F5344CB8AC3E}">
        <p14:creationId xmlns:p14="http://schemas.microsoft.com/office/powerpoint/2010/main" val="1175653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TestStack.White – TestStack.White.UIItems</a:t>
            </a:r>
            <a:endParaRPr lang="en-US" dirty="0"/>
          </a:p>
        </p:txBody>
      </p:sp>
      <p:sp>
        <p:nvSpPr>
          <p:cNvPr id="7" name="Content Placeholder 6"/>
          <p:cNvSpPr>
            <a:spLocks noGrp="1"/>
          </p:cNvSpPr>
          <p:nvPr>
            <p:ph idx="1"/>
          </p:nvPr>
        </p:nvSpPr>
        <p:spPr>
          <a:xfrm>
            <a:off x="70658" y="974792"/>
            <a:ext cx="8823175" cy="5046446"/>
          </a:xfrm>
        </p:spPr>
        <p:txBody>
          <a:bodyPr numCol="2">
            <a:normAutofit lnSpcReduction="10000"/>
          </a:bodyPr>
          <a:lstStyle/>
          <a:p>
            <a:pPr marL="746125" lvl="1" indent="-285750">
              <a:buFont typeface="Wingdings" panose="05000000000000000000" pitchFamily="2" charset="2"/>
              <a:buChar char="§"/>
            </a:pPr>
            <a:r>
              <a:rPr lang="pl-PL" dirty="0"/>
              <a:t>Kryteria wyszukiwania elementów   </a:t>
            </a:r>
          </a:p>
          <a:p>
            <a:pPr lvl="2"/>
            <a:r>
              <a:rPr lang="pl-PL" sz="1400" dirty="0"/>
              <a:t>(And)ByText()</a:t>
            </a:r>
            <a:endParaRPr lang="pl-PL" sz="1200" dirty="0"/>
          </a:p>
          <a:p>
            <a:pPr lvl="2"/>
            <a:r>
              <a:rPr lang="pl-PL" sz="1400" dirty="0"/>
              <a:t>(And)ByClassName()</a:t>
            </a:r>
          </a:p>
          <a:p>
            <a:pPr lvl="2"/>
            <a:r>
              <a:rPr lang="pl-PL" sz="1400" dirty="0"/>
              <a:t>(And)ByAutomationID()</a:t>
            </a:r>
          </a:p>
          <a:p>
            <a:pPr lvl="2"/>
            <a:r>
              <a:rPr lang="pl-PL" sz="1400" dirty="0"/>
              <a:t>(And)ByControlType</a:t>
            </a:r>
            <a:r>
              <a:rPr lang="pl-PL" sz="1400" dirty="0" smtClean="0"/>
              <a:t>()</a:t>
            </a:r>
          </a:p>
          <a:p>
            <a:pPr lvl="2"/>
            <a:endParaRPr lang="pl-PL" sz="1400" dirty="0"/>
          </a:p>
          <a:p>
            <a:pPr marL="455613" lvl="2"/>
            <a:r>
              <a:rPr lang="pl-PL" sz="1200" dirty="0" smtClean="0">
                <a:solidFill>
                  <a:schemeClr val="accent1"/>
                </a:solidFill>
              </a:rPr>
              <a:t>Menu</a:t>
            </a:r>
            <a:r>
              <a:rPr lang="pl-PL" sz="1200" dirty="0" smtClean="0">
                <a:solidFill>
                  <a:srgbClr val="92D050"/>
                </a:solidFill>
              </a:rPr>
              <a:t> </a:t>
            </a:r>
            <a:r>
              <a:rPr lang="pl-PL" sz="1200" dirty="0"/>
              <a:t>menu = menuBar.MenuItemBy(</a:t>
            </a:r>
            <a:r>
              <a:rPr lang="pl-PL" sz="1200" dirty="0">
                <a:solidFill>
                  <a:schemeClr val="accent1"/>
                </a:solidFill>
              </a:rPr>
              <a:t>SearchCriteria</a:t>
            </a:r>
            <a:r>
              <a:rPr lang="pl-PL" sz="1200" dirty="0"/>
              <a:t>.ByText(</a:t>
            </a:r>
            <a:r>
              <a:rPr lang="pl-PL" sz="1200" dirty="0">
                <a:solidFill>
                  <a:srgbClr val="C00000"/>
                </a:solidFill>
              </a:rPr>
              <a:t>”Menu name”</a:t>
            </a:r>
            <a:r>
              <a:rPr lang="pl-PL" sz="1200" dirty="0"/>
              <a:t>);</a:t>
            </a:r>
            <a:r>
              <a:rPr lang="pl-PL" sz="1200" dirty="0">
                <a:solidFill>
                  <a:srgbClr val="92D050"/>
                </a:solidFill>
              </a:rPr>
              <a:t> - pobiera dane menu, np.: File</a:t>
            </a:r>
          </a:p>
          <a:p>
            <a:pPr marL="455613" lvl="2"/>
            <a:r>
              <a:rPr lang="pl-PL" sz="1200" dirty="0">
                <a:solidFill>
                  <a:schemeClr val="accent1"/>
                </a:solidFill>
              </a:rPr>
              <a:t>Menu</a:t>
            </a:r>
            <a:r>
              <a:rPr lang="pl-PL" sz="1200" dirty="0">
                <a:solidFill>
                  <a:srgbClr val="92D050"/>
                </a:solidFill>
              </a:rPr>
              <a:t> </a:t>
            </a:r>
            <a:r>
              <a:rPr lang="pl-PL" sz="1200" dirty="0"/>
              <a:t>subMenu = menu.SubMenu(</a:t>
            </a:r>
            <a:r>
              <a:rPr lang="pl-PL" sz="1200" dirty="0">
                <a:solidFill>
                  <a:schemeClr val="accent1"/>
                </a:solidFill>
              </a:rPr>
              <a:t>SearchCriteria</a:t>
            </a:r>
            <a:r>
              <a:rPr lang="pl-PL" sz="1200" dirty="0"/>
              <a:t>.ByText(</a:t>
            </a:r>
            <a:r>
              <a:rPr lang="pl-PL" sz="1200" dirty="0">
                <a:solidFill>
                  <a:srgbClr val="C00000"/>
                </a:solidFill>
              </a:rPr>
              <a:t>”Submenu name”</a:t>
            </a:r>
            <a:r>
              <a:rPr lang="pl-PL" sz="1200" dirty="0"/>
              <a:t>);</a:t>
            </a:r>
            <a:r>
              <a:rPr lang="pl-PL" sz="1200" dirty="0">
                <a:solidFill>
                  <a:srgbClr val="92D050"/>
                </a:solidFill>
              </a:rPr>
              <a:t> pobiera pod-menu </a:t>
            </a:r>
          </a:p>
          <a:p>
            <a:pPr lvl="2"/>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smtClean="0"/>
          </a:p>
          <a:p>
            <a:pPr lvl="1"/>
            <a:endParaRPr lang="pl-PL" dirty="0"/>
          </a:p>
          <a:p>
            <a:pPr lvl="1"/>
            <a:endParaRPr lang="pl-PL" dirty="0" smtClean="0"/>
          </a:p>
          <a:p>
            <a:pPr marL="746125" lvl="1" indent="-285750">
              <a:buFont typeface="Wingdings" panose="05000000000000000000" pitchFamily="2" charset="2"/>
              <a:buChar char="§"/>
            </a:pPr>
            <a:r>
              <a:rPr lang="pl-PL" dirty="0"/>
              <a:t>Typy UIItems – najczęściej używane typy:</a:t>
            </a:r>
          </a:p>
          <a:p>
            <a:pPr lvl="1"/>
            <a:endParaRPr lang="pl-PL" dirty="0" smtClean="0"/>
          </a:p>
          <a:p>
            <a:pPr lvl="1"/>
            <a:endParaRPr lang="pl-PL" dirty="0" smtClean="0"/>
          </a:p>
          <a:p>
            <a:pPr lvl="1"/>
            <a:endParaRPr lang="pl-PL" dirty="0"/>
          </a:p>
          <a:p>
            <a:pPr lvl="1"/>
            <a:endParaRPr lang="pl-PL" dirty="0" smtClean="0"/>
          </a:p>
          <a:p>
            <a:pPr lvl="1"/>
            <a:endParaRPr lang="pl-PL" dirty="0"/>
          </a:p>
          <a:p>
            <a:pPr lvl="1"/>
            <a:endParaRPr lang="pl-PL" dirty="0" smtClean="0"/>
          </a:p>
          <a:p>
            <a:pPr lvl="1"/>
            <a:endParaRPr lang="pl-PL" dirty="0"/>
          </a:p>
          <a:p>
            <a:pPr lvl="1"/>
            <a:endParaRPr lang="pl-PL" dirty="0" smtClean="0"/>
          </a:p>
          <a:p>
            <a:pPr lvl="1"/>
            <a:endParaRPr lang="pl-PL" dirty="0"/>
          </a:p>
          <a:p>
            <a:pPr lvl="1"/>
            <a:endParaRPr lang="pl-PL" dirty="0" smtClean="0"/>
          </a:p>
          <a:p>
            <a:pPr lvl="1"/>
            <a:endParaRPr lang="pl-PL" sz="1200" dirty="0"/>
          </a:p>
          <a:p>
            <a:pPr lvl="1"/>
            <a:r>
              <a:rPr lang="pl-PL" sz="1200" dirty="0" smtClean="0"/>
              <a:t>Więcej </a:t>
            </a:r>
            <a:r>
              <a:rPr lang="pl-PL" sz="1200" dirty="0"/>
              <a:t>typów na: </a:t>
            </a:r>
            <a:endParaRPr lang="pl-PL" sz="1200" dirty="0" smtClean="0"/>
          </a:p>
          <a:p>
            <a:pPr lvl="1"/>
            <a:r>
              <a:rPr lang="pl-PL" sz="1200" dirty="0" smtClean="0">
                <a:hlinkClick r:id="rId2"/>
              </a:rPr>
              <a:t>http</a:t>
            </a:r>
            <a:r>
              <a:rPr lang="pl-PL" sz="1200" dirty="0">
                <a:hlinkClick r:id="rId2"/>
              </a:rPr>
              <a:t>://teststackwhite.readthedocs.org/en/latest/UIItems/#controltype-to-uiitem-mapping-for-primary-uiitems</a:t>
            </a:r>
            <a:r>
              <a:rPr lang="pl-PL" sz="1200" dirty="0"/>
              <a:t> </a:t>
            </a:r>
          </a:p>
          <a:p>
            <a:pPr lvl="1"/>
            <a:endParaRPr lang="pl-PL"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472" y="4035725"/>
            <a:ext cx="183832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78746151"/>
              </p:ext>
            </p:extLst>
          </p:nvPr>
        </p:nvGraphicFramePr>
        <p:xfrm>
          <a:off x="4942936" y="1590388"/>
          <a:ext cx="3817016" cy="2966720"/>
        </p:xfrm>
        <a:graphic>
          <a:graphicData uri="http://schemas.openxmlformats.org/drawingml/2006/table">
            <a:tbl>
              <a:tblPr firstRow="1" bandRow="1">
                <a:tableStyleId>{5C22544A-7EE6-4342-B048-85BDC9FD1C3A}</a:tableStyleId>
              </a:tblPr>
              <a:tblGrid>
                <a:gridCol w="1958196"/>
                <a:gridCol w="1858820"/>
              </a:tblGrid>
              <a:tr h="370840">
                <a:tc>
                  <a:txBody>
                    <a:bodyPr/>
                    <a:lstStyle/>
                    <a:p>
                      <a:r>
                        <a:rPr lang="pl-PL" sz="1400" dirty="0" smtClean="0"/>
                        <a:t>UIA ControlType</a:t>
                      </a:r>
                      <a:endParaRPr lang="pl-PL" sz="1400" dirty="0"/>
                    </a:p>
                  </a:txBody>
                  <a:tcPr/>
                </a:tc>
                <a:tc>
                  <a:txBody>
                    <a:bodyPr/>
                    <a:lstStyle/>
                    <a:p>
                      <a:r>
                        <a:rPr lang="pl-PL" sz="1400" dirty="0" smtClean="0"/>
                        <a:t>White’s UIItem</a:t>
                      </a:r>
                      <a:endParaRPr lang="pl-PL" sz="1400" dirty="0"/>
                    </a:p>
                  </a:txBody>
                  <a:tcPr/>
                </a:tc>
              </a:tr>
              <a:tr h="370840">
                <a:tc>
                  <a:txBody>
                    <a:bodyPr/>
                    <a:lstStyle/>
                    <a:p>
                      <a:r>
                        <a:rPr lang="pl-PL" sz="1400" b="0" i="0" kern="1200" dirty="0" smtClean="0">
                          <a:solidFill>
                            <a:schemeClr val="dk1"/>
                          </a:solidFill>
                          <a:effectLst/>
                          <a:latin typeface="+mn-lt"/>
                          <a:ea typeface="+mn-ea"/>
                          <a:cs typeface="+mn-cs"/>
                        </a:rPr>
                        <a:t>List</a:t>
                      </a:r>
                      <a:endParaRPr lang="pl-PL" sz="1400" dirty="0"/>
                    </a:p>
                  </a:txBody>
                  <a:tcPr/>
                </a:tc>
                <a:tc>
                  <a:txBody>
                    <a:bodyPr/>
                    <a:lstStyle/>
                    <a:p>
                      <a:pPr algn="l"/>
                      <a:r>
                        <a:rPr lang="pl-PL" sz="1400" dirty="0" smtClean="0"/>
                        <a:t>ListBox</a:t>
                      </a:r>
                      <a:endParaRPr lang="pl-PL" sz="1400" dirty="0"/>
                    </a:p>
                  </a:txBody>
                  <a:tcPr/>
                </a:tc>
              </a:tr>
              <a:tr h="370840">
                <a:tc>
                  <a:txBody>
                    <a:bodyPr/>
                    <a:lstStyle/>
                    <a:p>
                      <a:r>
                        <a:rPr lang="pl-PL" sz="1400" b="0" i="0" kern="1200" dirty="0" smtClean="0">
                          <a:solidFill>
                            <a:schemeClr val="dk1"/>
                          </a:solidFill>
                          <a:effectLst/>
                          <a:latin typeface="+mn-lt"/>
                          <a:ea typeface="+mn-ea"/>
                          <a:cs typeface="+mn-cs"/>
                        </a:rPr>
                        <a:t>DataGrid</a:t>
                      </a:r>
                      <a:endParaRPr lang="pl-PL" sz="1400" dirty="0"/>
                    </a:p>
                  </a:txBody>
                  <a:tcPr/>
                </a:tc>
                <a:tc>
                  <a:txBody>
                    <a:bodyPr/>
                    <a:lstStyle/>
                    <a:p>
                      <a:r>
                        <a:rPr lang="pl-PL" sz="1400" dirty="0" smtClean="0"/>
                        <a:t>ListView</a:t>
                      </a:r>
                      <a:endParaRPr lang="pl-PL" sz="1400" dirty="0"/>
                    </a:p>
                  </a:txBody>
                  <a:tcPr/>
                </a:tc>
              </a:tr>
              <a:tr h="370840">
                <a:tc>
                  <a:txBody>
                    <a:bodyPr/>
                    <a:lstStyle/>
                    <a:p>
                      <a:r>
                        <a:rPr lang="pl-PL" sz="1400" b="0" i="0" kern="1200" dirty="0" smtClean="0">
                          <a:solidFill>
                            <a:schemeClr val="dk1"/>
                          </a:solidFill>
                          <a:effectLst/>
                          <a:latin typeface="+mn-lt"/>
                          <a:ea typeface="+mn-ea"/>
                          <a:cs typeface="+mn-cs"/>
                        </a:rPr>
                        <a:t>Edit</a:t>
                      </a:r>
                      <a:endParaRPr lang="pl-PL" sz="1400" dirty="0"/>
                    </a:p>
                  </a:txBody>
                  <a:tcPr/>
                </a:tc>
                <a:tc>
                  <a:txBody>
                    <a:bodyPr/>
                    <a:lstStyle/>
                    <a:p>
                      <a:r>
                        <a:rPr lang="pl-PL" sz="1400" dirty="0" smtClean="0"/>
                        <a:t>TextBox</a:t>
                      </a:r>
                      <a:endParaRPr lang="pl-PL" sz="1400" dirty="0"/>
                    </a:p>
                  </a:txBody>
                  <a:tcPr/>
                </a:tc>
              </a:tr>
              <a:tr h="370840">
                <a:tc>
                  <a:txBody>
                    <a:bodyPr/>
                    <a:lstStyle/>
                    <a:p>
                      <a:r>
                        <a:rPr lang="pl-PL" sz="1400" b="0" i="0" kern="1200" dirty="0" smtClean="0">
                          <a:solidFill>
                            <a:schemeClr val="dk1"/>
                          </a:solidFill>
                          <a:effectLst/>
                          <a:latin typeface="+mn-lt"/>
                          <a:ea typeface="+mn-ea"/>
                          <a:cs typeface="+mn-cs"/>
                        </a:rPr>
                        <a:t>Text</a:t>
                      </a:r>
                      <a:endParaRPr lang="pl-PL" sz="1400" dirty="0"/>
                    </a:p>
                  </a:txBody>
                  <a:tcPr/>
                </a:tc>
                <a:tc>
                  <a:txBody>
                    <a:bodyPr/>
                    <a:lstStyle/>
                    <a:p>
                      <a:r>
                        <a:rPr lang="pl-PL" sz="1400" dirty="0" smtClean="0"/>
                        <a:t>Label</a:t>
                      </a:r>
                      <a:endParaRPr lang="pl-PL" sz="1400" dirty="0"/>
                    </a:p>
                  </a:txBody>
                  <a:tcPr/>
                </a:tc>
              </a:tr>
              <a:tr h="370840">
                <a:tc>
                  <a:txBody>
                    <a:bodyPr/>
                    <a:lstStyle/>
                    <a:p>
                      <a:r>
                        <a:rPr lang="pl-PL" sz="1400" dirty="0" smtClean="0"/>
                        <a:t>ComboBox</a:t>
                      </a:r>
                      <a:endParaRPr lang="pl-PL" sz="1400" dirty="0"/>
                    </a:p>
                  </a:txBody>
                  <a:tcPr/>
                </a:tc>
                <a:tc>
                  <a:txBody>
                    <a:bodyPr/>
                    <a:lstStyle/>
                    <a:p>
                      <a:r>
                        <a:rPr lang="pl-PL" sz="1400" dirty="0" smtClean="0"/>
                        <a:t>ComboBox</a:t>
                      </a:r>
                      <a:endParaRPr lang="pl-PL" sz="1400" dirty="0"/>
                    </a:p>
                  </a:txBody>
                  <a:tcPr/>
                </a:tc>
              </a:tr>
              <a:tr h="370840">
                <a:tc>
                  <a:txBody>
                    <a:bodyPr/>
                    <a:lstStyle/>
                    <a:p>
                      <a:r>
                        <a:rPr lang="pl-PL" sz="1400" dirty="0" smtClean="0"/>
                        <a:t>Button</a:t>
                      </a:r>
                      <a:endParaRPr lang="pl-PL" sz="1400" dirty="0"/>
                    </a:p>
                  </a:txBody>
                  <a:tcPr/>
                </a:tc>
                <a:tc>
                  <a:txBody>
                    <a:bodyPr/>
                    <a:lstStyle/>
                    <a:p>
                      <a:r>
                        <a:rPr lang="pl-PL" sz="1400" dirty="0" smtClean="0"/>
                        <a:t>Button</a:t>
                      </a:r>
                      <a:endParaRPr lang="pl-PL" sz="1400" dirty="0"/>
                    </a:p>
                  </a:txBody>
                  <a:tcPr/>
                </a:tc>
              </a:tr>
              <a:tr h="370840">
                <a:tc>
                  <a:txBody>
                    <a:bodyPr/>
                    <a:lstStyle/>
                    <a:p>
                      <a:r>
                        <a:rPr lang="pl-PL" sz="1400" dirty="0" smtClean="0"/>
                        <a:t>ListItem</a:t>
                      </a:r>
                      <a:endParaRPr lang="pl-PL" sz="1400" dirty="0"/>
                    </a:p>
                  </a:txBody>
                  <a:tcPr/>
                </a:tc>
                <a:tc>
                  <a:txBody>
                    <a:bodyPr/>
                    <a:lstStyle/>
                    <a:p>
                      <a:r>
                        <a:rPr lang="pl-PL" sz="1400" dirty="0" smtClean="0"/>
                        <a:t>ListItem</a:t>
                      </a:r>
                      <a:endParaRPr lang="pl-PL" sz="1400" dirty="0"/>
                    </a:p>
                  </a:txBody>
                  <a:tcPr/>
                </a:tc>
              </a:tr>
            </a:tbl>
          </a:graphicData>
        </a:graphic>
      </p:graphicFrame>
    </p:spTree>
    <p:extLst>
      <p:ext uri="{BB962C8B-B14F-4D97-AF65-F5344CB8AC3E}">
        <p14:creationId xmlns:p14="http://schemas.microsoft.com/office/powerpoint/2010/main" val="147240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smtClean="0"/>
              <a:t>TestStack.White – TestStack.White.UIItems</a:t>
            </a:r>
            <a:endParaRPr lang="en-US" dirty="0"/>
          </a:p>
        </p:txBody>
      </p:sp>
      <p:sp>
        <p:nvSpPr>
          <p:cNvPr id="7" name="Content Placeholder 6"/>
          <p:cNvSpPr>
            <a:spLocks noGrp="1"/>
          </p:cNvSpPr>
          <p:nvPr>
            <p:ph idx="1"/>
          </p:nvPr>
        </p:nvSpPr>
        <p:spPr>
          <a:xfrm>
            <a:off x="70658" y="1362981"/>
            <a:ext cx="8823175" cy="4252815"/>
          </a:xfrm>
        </p:spPr>
        <p:txBody>
          <a:bodyPr>
            <a:normAutofit/>
          </a:bodyPr>
          <a:lstStyle/>
          <a:p>
            <a:pPr lvl="1"/>
            <a:r>
              <a:rPr lang="pl-PL" sz="1400" dirty="0"/>
              <a:t>Keyboard.Instance.Enter(string) - Naciśniecie dowolnego klawisza</a:t>
            </a:r>
          </a:p>
          <a:p>
            <a:pPr lvl="1"/>
            <a:r>
              <a:rPr lang="pl-PL" sz="1400" dirty="0"/>
              <a:t>Keyboard.Instance.PressSpecialKey(SpecialKeys) - Naciśnięcie specjalnego klawisza</a:t>
            </a:r>
          </a:p>
          <a:p>
            <a:pPr lvl="1"/>
            <a:r>
              <a:rPr lang="pl-PL" sz="1400" dirty="0"/>
              <a:t>Keyboard.Instance.HoldKey(SpecialKeys) – Przytrzymanie klawisza</a:t>
            </a:r>
          </a:p>
          <a:p>
            <a:pPr lvl="1"/>
            <a:r>
              <a:rPr lang="pl-PL" sz="1400" dirty="0"/>
              <a:t>Keyboard.Instance.LeaveKey(SpecialKeys) - Zwolnienie klawisza</a:t>
            </a:r>
          </a:p>
          <a:p>
            <a:pPr lvl="1"/>
            <a:r>
              <a:rPr lang="pl-PL" sz="1400" dirty="0"/>
              <a:t>Przykłady niektórych klawiszy specjalnych:</a:t>
            </a:r>
          </a:p>
          <a:p>
            <a:pPr lvl="2"/>
            <a:r>
              <a:rPr lang="pl-PL" sz="1400" dirty="0"/>
              <a:t>KeyboardInput.SpecialKeys.ALT; </a:t>
            </a:r>
          </a:p>
          <a:p>
            <a:pPr lvl="2"/>
            <a:r>
              <a:rPr lang="pl-PL" sz="1400" dirty="0"/>
              <a:t>KeyboardInput.SpecialKeys.CONTROL; </a:t>
            </a:r>
          </a:p>
          <a:p>
            <a:pPr lvl="2"/>
            <a:r>
              <a:rPr lang="pl-PL" sz="1400" dirty="0"/>
              <a:t>KeyboardInput.SpecialKeys.RETURN;</a:t>
            </a:r>
          </a:p>
          <a:p>
            <a:pPr lvl="2"/>
            <a:r>
              <a:rPr lang="pl-PL" sz="1400" dirty="0"/>
              <a:t>KeyboardInput.SpecialKeys.SHIFT;</a:t>
            </a:r>
          </a:p>
          <a:p>
            <a:pPr lvl="2"/>
            <a:r>
              <a:rPr lang="pl-PL" sz="1400" dirty="0"/>
              <a:t>KeyboardInput.SpecialKeys.ESCAPE</a:t>
            </a:r>
          </a:p>
          <a:p>
            <a:pPr marL="455613" lvl="2"/>
            <a:r>
              <a:rPr lang="pl-PL" sz="1400" dirty="0">
                <a:solidFill>
                  <a:srgbClr val="92D050"/>
                </a:solidFill>
              </a:rPr>
              <a:t>//Przykład</a:t>
            </a:r>
            <a:r>
              <a:rPr lang="pl-PL" sz="1200" dirty="0">
                <a:solidFill>
                  <a:srgbClr val="92D050"/>
                </a:solidFill>
              </a:rPr>
              <a:t>:</a:t>
            </a:r>
          </a:p>
          <a:p>
            <a:pPr marL="455613" lvl="2"/>
            <a:r>
              <a:rPr lang="pl-PL" sz="1200" dirty="0"/>
              <a:t>win.Keyboard.HoldKey(</a:t>
            </a:r>
            <a:r>
              <a:rPr lang="pl-PL" sz="1200" dirty="0">
                <a:solidFill>
                  <a:schemeClr val="accent1"/>
                </a:solidFill>
              </a:rPr>
              <a:t>KeyboardInput</a:t>
            </a:r>
            <a:r>
              <a:rPr lang="pl-PL" sz="1200" dirty="0"/>
              <a:t>.</a:t>
            </a:r>
            <a:r>
              <a:rPr lang="pl-PL" sz="1200" dirty="0">
                <a:solidFill>
                  <a:schemeClr val="accent1"/>
                </a:solidFill>
              </a:rPr>
              <a:t>SpecialKeys</a:t>
            </a:r>
            <a:r>
              <a:rPr lang="pl-PL" sz="1200" dirty="0"/>
              <a:t>.CONTROL);</a:t>
            </a:r>
          </a:p>
          <a:p>
            <a:pPr marL="455613" lvl="2"/>
            <a:r>
              <a:rPr lang="pl-PL" sz="1200" dirty="0"/>
              <a:t>win.Keyboard.Enter(</a:t>
            </a:r>
            <a:r>
              <a:rPr lang="pl-PL" sz="1200" dirty="0">
                <a:solidFill>
                  <a:srgbClr val="C00000"/>
                </a:solidFill>
              </a:rPr>
              <a:t>”c”</a:t>
            </a:r>
            <a:r>
              <a:rPr lang="pl-PL" sz="1200" dirty="0"/>
              <a:t>);</a:t>
            </a:r>
          </a:p>
          <a:p>
            <a:pPr marL="455613" lvl="2"/>
            <a:r>
              <a:rPr lang="pl-PL" sz="1200" dirty="0"/>
              <a:t>win.Keyboard.LeaveKey(</a:t>
            </a:r>
            <a:r>
              <a:rPr lang="pl-PL" sz="1200" dirty="0">
                <a:solidFill>
                  <a:schemeClr val="accent1"/>
                </a:solidFill>
              </a:rPr>
              <a:t>KeyboardInput</a:t>
            </a:r>
            <a:r>
              <a:rPr lang="pl-PL" sz="1200" dirty="0"/>
              <a:t>.</a:t>
            </a:r>
            <a:r>
              <a:rPr lang="pl-PL" sz="1200" dirty="0">
                <a:solidFill>
                  <a:schemeClr val="accent1"/>
                </a:solidFill>
              </a:rPr>
              <a:t>SpecialKeys</a:t>
            </a:r>
            <a:r>
              <a:rPr lang="pl-PL" sz="1200" dirty="0"/>
              <a:t>.CONTROL);</a:t>
            </a:r>
          </a:p>
          <a:p>
            <a:pPr lvl="2"/>
            <a:endParaRPr lang="pl-PL" sz="1400" dirty="0" smtClean="0"/>
          </a:p>
          <a:p>
            <a:pPr lvl="2"/>
            <a:endParaRPr lang="pl-PL" sz="1400" dirty="0"/>
          </a:p>
          <a:p>
            <a:pPr lvl="2"/>
            <a:endParaRPr lang="pl-PL" sz="1400" dirty="0"/>
          </a:p>
          <a:p>
            <a:pPr lvl="1"/>
            <a:endParaRPr lang="pl-PL" dirty="0"/>
          </a:p>
          <a:p>
            <a:pPr lvl="1"/>
            <a:endParaRPr lang="pl-PL" dirty="0" smtClean="0"/>
          </a:p>
          <a:p>
            <a:pPr lvl="1"/>
            <a:endParaRPr lang="pl-PL" dirty="0"/>
          </a:p>
        </p:txBody>
      </p:sp>
      <p:sp>
        <p:nvSpPr>
          <p:cNvPr id="6" name="Text Placeholder 8"/>
          <p:cNvSpPr txBox="1">
            <a:spLocks/>
          </p:cNvSpPr>
          <p:nvPr/>
        </p:nvSpPr>
        <p:spPr>
          <a:xfrm>
            <a:off x="398463" y="889000"/>
            <a:ext cx="8357616" cy="355600"/>
          </a:xfrm>
          <a:prstGeom prst="rect">
            <a:avLst/>
          </a:prstGeom>
        </p:spPr>
        <p:txBody>
          <a:bodyPr/>
          <a:lstStyle>
            <a:lvl1pPr marL="290513" marR="0" indent="-290513" algn="l" defTabSz="457200" rtl="0" eaLnBrk="1" fontAlgn="auto" latinLnBrk="0" hangingPunct="1">
              <a:lnSpc>
                <a:spcPct val="100000"/>
              </a:lnSpc>
              <a:spcBef>
                <a:spcPts val="1200"/>
              </a:spcBef>
              <a:spcAft>
                <a:spcPts val="0"/>
              </a:spcAft>
              <a:buClr>
                <a:srgbClr val="005DA6"/>
              </a:buClr>
              <a:buSzTx/>
              <a:buFont typeface="Wingdings" charset="2"/>
              <a:buChar char="§"/>
              <a:tabLst/>
              <a:defRPr sz="1800" kern="1200">
                <a:solidFill>
                  <a:schemeClr val="tx1"/>
                </a:solidFill>
                <a:latin typeface="Arial"/>
                <a:ea typeface="+mn-ea"/>
                <a:cs typeface="Arial"/>
              </a:defRPr>
            </a:lvl1pPr>
            <a:lvl2pPr marL="741363" marR="0" indent="-280988" algn="l" defTabSz="457200" rtl="0" eaLnBrk="1" fontAlgn="auto" latinLnBrk="0" hangingPunct="1">
              <a:lnSpc>
                <a:spcPct val="100000"/>
              </a:lnSpc>
              <a:spcBef>
                <a:spcPts val="600"/>
              </a:spcBef>
              <a:spcAft>
                <a:spcPts val="0"/>
              </a:spcAft>
              <a:buClr>
                <a:schemeClr val="accent4"/>
              </a:buClr>
              <a:buSzTx/>
              <a:buFont typeface="Wingdings" charset="2"/>
              <a:buChar char="§"/>
              <a:tabLst/>
              <a:defRPr sz="1600" kern="1200">
                <a:solidFill>
                  <a:schemeClr val="tx1"/>
                </a:solidFill>
                <a:latin typeface="Arial"/>
                <a:ea typeface="+mn-ea"/>
                <a:cs typeface="Arial"/>
              </a:defRPr>
            </a:lvl2pPr>
            <a:lvl3pPr marL="1141413" marR="0" indent="-230188" algn="l" defTabSz="457200" rtl="0" eaLnBrk="1" fontAlgn="auto" latinLnBrk="0" hangingPunct="1">
              <a:lnSpc>
                <a:spcPct val="100000"/>
              </a:lnSpc>
              <a:spcBef>
                <a:spcPts val="600"/>
              </a:spcBef>
              <a:spcAft>
                <a:spcPts val="0"/>
              </a:spcAft>
              <a:buClr>
                <a:srgbClr val="9A9B9C"/>
              </a:buClr>
              <a:buSzTx/>
              <a:buFont typeface="Wingdings" charset="2"/>
              <a:buChar char="§"/>
              <a:tabLst/>
              <a:defRPr sz="1400" kern="1200">
                <a:solidFill>
                  <a:schemeClr val="tx1"/>
                </a:solidFill>
                <a:latin typeface="Arial"/>
                <a:ea typeface="+mn-ea"/>
                <a:cs typeface="Arial"/>
              </a:defRPr>
            </a:lvl3pPr>
            <a:lvl4pPr marL="17145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4pPr>
            <a:lvl5pPr marL="2171700" marR="0" indent="-342900" algn="l" defTabSz="457200" rtl="0" eaLnBrk="1" fontAlgn="auto" latinLnBrk="0" hangingPunct="1">
              <a:lnSpc>
                <a:spcPct val="100000"/>
              </a:lnSpc>
              <a:spcBef>
                <a:spcPct val="20000"/>
              </a:spcBef>
              <a:spcAft>
                <a:spcPts val="0"/>
              </a:spcAft>
              <a:buClr>
                <a:schemeClr val="accent2"/>
              </a:buClr>
              <a:buSzTx/>
              <a:buFont typeface="Wingdings" charset="2"/>
              <a:buChar char="§"/>
              <a:tabLst/>
              <a:defRPr sz="1600" kern="1200">
                <a:solidFill>
                  <a:srgbClr val="675C53"/>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pl-PL" sz="2000" b="1" dirty="0" smtClean="0">
                <a:solidFill>
                  <a:srgbClr val="E05206"/>
                </a:solidFill>
              </a:rPr>
              <a:t>Obsługa klawiatury</a:t>
            </a:r>
            <a:endParaRPr lang="en-US" sz="2000" b="1" dirty="0">
              <a:solidFill>
                <a:srgbClr val="E05206"/>
              </a:solidFill>
            </a:endParaRPr>
          </a:p>
        </p:txBody>
      </p:sp>
    </p:spTree>
    <p:extLst>
      <p:ext uri="{BB962C8B-B14F-4D97-AF65-F5344CB8AC3E}">
        <p14:creationId xmlns:p14="http://schemas.microsoft.com/office/powerpoint/2010/main" val="2052329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003C69"/>
      </a:dk2>
      <a:lt2>
        <a:srgbClr val="D7D3C7"/>
      </a:lt2>
      <a:accent1>
        <a:srgbClr val="003C69"/>
      </a:accent1>
      <a:accent2>
        <a:srgbClr val="00A5E6"/>
      </a:accent2>
      <a:accent3>
        <a:srgbClr val="E05206"/>
      </a:accent3>
      <a:accent4>
        <a:srgbClr val="B2BB1E"/>
      </a:accent4>
      <a:accent5>
        <a:srgbClr val="EEAF00"/>
      </a:accent5>
      <a:accent6>
        <a:srgbClr val="006778"/>
      </a:accent6>
      <a:hlink>
        <a:srgbClr val="003C69"/>
      </a:hlink>
      <a:folHlink>
        <a:srgbClr val="00A5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1774</TotalTime>
  <Words>967</Words>
  <Application>Microsoft Office PowerPoint</Application>
  <PresentationFormat>On-screen Show (4:3)</PresentationFormat>
  <Paragraphs>329</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Black</vt:lpstr>
      <vt:lpstr>Calibri</vt:lpstr>
      <vt:lpstr>Wingdings</vt:lpstr>
      <vt:lpstr>Office Theme</vt:lpstr>
      <vt:lpstr>Narzędzia do testowania</vt:lpstr>
      <vt:lpstr>Agenda</vt:lpstr>
      <vt:lpstr>Narzędzie White UI</vt:lpstr>
      <vt:lpstr>White UI - wstęp</vt:lpstr>
      <vt:lpstr>TestStack.White</vt:lpstr>
      <vt:lpstr>TestStack.White – TestStack.White.UIItems</vt:lpstr>
      <vt:lpstr>TestStack.White – TestStack.White.UIItems</vt:lpstr>
      <vt:lpstr>TestStack.White – TestStack.White.UIItems</vt:lpstr>
      <vt:lpstr>TestStack.White – TestStack.White.UIItems</vt:lpstr>
      <vt:lpstr>Narzędzie Selenium</vt:lpstr>
      <vt:lpstr>Selenium- wstęp</vt:lpstr>
      <vt:lpstr>Selenium IDE – wprowadzenie do automatyzacji</vt:lpstr>
      <vt:lpstr>Selenium IDE – wady i zalety</vt:lpstr>
      <vt:lpstr>Selenium IDE – instalacja</vt:lpstr>
      <vt:lpstr>Selenium IDE – identyfikatory</vt:lpstr>
      <vt:lpstr>Selenium WebDriver</vt:lpstr>
      <vt:lpstr>Selenium WebDriver</vt:lpstr>
      <vt:lpstr>Selenium WebDriver– identyfikatory</vt:lpstr>
      <vt:lpstr>Selenium WebDriver– przydatne metody</vt:lpstr>
      <vt:lpstr>Selenium WebDriver– asercje</vt:lpstr>
      <vt:lpstr>Page Object Pattern</vt:lpstr>
      <vt:lpstr>Page Object Pattern</vt:lpstr>
      <vt:lpstr>Page Object Pattern</vt:lpstr>
      <vt:lpstr>Page Object Pattern</vt:lpstr>
      <vt:lpstr>Przydatne linki</vt:lpstr>
      <vt:lpstr>Q&amp;A</vt:lpstr>
    </vt:vector>
  </TitlesOfParts>
  <Company>Conklin 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Dominika Fusek</dc:creator>
  <cp:lastModifiedBy>Dominika Fusek</cp:lastModifiedBy>
  <cp:revision>112</cp:revision>
  <dcterms:created xsi:type="dcterms:W3CDTF">2014-05-02T14:01:26Z</dcterms:created>
  <dcterms:modified xsi:type="dcterms:W3CDTF">2017-03-30T06:15:22Z</dcterms:modified>
</cp:coreProperties>
</file>