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6" r:id="rId7"/>
    <p:sldId id="277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148270a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148270a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148270a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148270a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4b921a69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4b921a69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148270a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148270a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4b921a69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84b921a69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84b921a69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84b921a69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148270ac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3148270ac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slide" Target="../slides/slid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slide" Target="../slides/sl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2"/>
          <p:cNvCxnSpPr/>
          <p:nvPr/>
        </p:nvCxnSpPr>
        <p:spPr>
          <a:xfrm>
            <a:off x="4678363" y="3786550"/>
            <a:ext cx="133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0;p2"/>
          <p:cNvCxnSpPr/>
          <p:nvPr/>
        </p:nvCxnSpPr>
        <p:spPr>
          <a:xfrm>
            <a:off x="4678363" y="4070625"/>
            <a:ext cx="133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422" y="221457"/>
            <a:ext cx="1428525" cy="53316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40450" y="1673638"/>
            <a:ext cx="86631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687688" y="871288"/>
            <a:ext cx="37686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4537075" y="3447250"/>
            <a:ext cx="15069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75635">
            <a:off x="3566377" y="3534068"/>
            <a:ext cx="879696" cy="912953"/>
          </a:xfrm>
          <a:prstGeom prst="flowChartConnector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03500" y="3570925"/>
            <a:ext cx="31344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1497675" y="2135850"/>
            <a:ext cx="1692200" cy="1246725"/>
            <a:chOff x="1591350" y="2114250"/>
            <a:chExt cx="1692200" cy="1246725"/>
          </a:xfrm>
        </p:grpSpPr>
        <p:pic>
          <p:nvPicPr>
            <p:cNvPr id="20" name="Google Shape;20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91350" y="2114250"/>
              <a:ext cx="973675" cy="1246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80443" y="2218475"/>
              <a:ext cx="803107" cy="6042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" name="Google Shape;22;p3"/>
          <p:cNvCxnSpPr/>
          <p:nvPr/>
        </p:nvCxnSpPr>
        <p:spPr>
          <a:xfrm>
            <a:off x="4272975" y="2218475"/>
            <a:ext cx="413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3"/>
          <p:cNvCxnSpPr/>
          <p:nvPr/>
        </p:nvCxnSpPr>
        <p:spPr>
          <a:xfrm>
            <a:off x="4272975" y="2647025"/>
            <a:ext cx="413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3"/>
          <p:cNvCxnSpPr/>
          <p:nvPr/>
        </p:nvCxnSpPr>
        <p:spPr>
          <a:xfrm>
            <a:off x="4272975" y="3075575"/>
            <a:ext cx="413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3"/>
          <p:cNvCxnSpPr/>
          <p:nvPr/>
        </p:nvCxnSpPr>
        <p:spPr>
          <a:xfrm>
            <a:off x="4272975" y="3504125"/>
            <a:ext cx="413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3"/>
          <p:cNvCxnSpPr/>
          <p:nvPr/>
        </p:nvCxnSpPr>
        <p:spPr>
          <a:xfrm>
            <a:off x="4272975" y="3932675"/>
            <a:ext cx="413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3"/>
          <p:cNvCxnSpPr/>
          <p:nvPr/>
        </p:nvCxnSpPr>
        <p:spPr>
          <a:xfrm>
            <a:off x="4272975" y="4388900"/>
            <a:ext cx="413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4200900" y="1808350"/>
            <a:ext cx="39888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3"/>
          </p:nvPr>
        </p:nvSpPr>
        <p:spPr>
          <a:xfrm>
            <a:off x="7890225" y="1808350"/>
            <a:ext cx="582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4"/>
          </p:nvPr>
        </p:nvSpPr>
        <p:spPr>
          <a:xfrm>
            <a:off x="4200900" y="2235938"/>
            <a:ext cx="3988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5"/>
          </p:nvPr>
        </p:nvSpPr>
        <p:spPr>
          <a:xfrm>
            <a:off x="4200900" y="2658050"/>
            <a:ext cx="39888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6"/>
          </p:nvPr>
        </p:nvSpPr>
        <p:spPr>
          <a:xfrm>
            <a:off x="4200900" y="3081088"/>
            <a:ext cx="39888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7"/>
          </p:nvPr>
        </p:nvSpPr>
        <p:spPr>
          <a:xfrm>
            <a:off x="4200900" y="3526900"/>
            <a:ext cx="39888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8"/>
          </p:nvPr>
        </p:nvSpPr>
        <p:spPr>
          <a:xfrm>
            <a:off x="4200900" y="3941425"/>
            <a:ext cx="39888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9"/>
          </p:nvPr>
        </p:nvSpPr>
        <p:spPr>
          <a:xfrm>
            <a:off x="7890225" y="2269100"/>
            <a:ext cx="582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3"/>
          </p:nvPr>
        </p:nvSpPr>
        <p:spPr>
          <a:xfrm>
            <a:off x="7890225" y="2697650"/>
            <a:ext cx="582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4"/>
          </p:nvPr>
        </p:nvSpPr>
        <p:spPr>
          <a:xfrm>
            <a:off x="7890225" y="3121125"/>
            <a:ext cx="582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5"/>
          </p:nvPr>
        </p:nvSpPr>
        <p:spPr>
          <a:xfrm>
            <a:off x="7890225" y="3554750"/>
            <a:ext cx="582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6"/>
          </p:nvPr>
        </p:nvSpPr>
        <p:spPr>
          <a:xfrm>
            <a:off x="7890225" y="3997138"/>
            <a:ext cx="582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4"/>
          <p:cNvCxnSpPr/>
          <p:nvPr/>
        </p:nvCxnSpPr>
        <p:spPr>
          <a:xfrm>
            <a:off x="557600" y="4878450"/>
            <a:ext cx="7701000" cy="0"/>
          </a:xfrm>
          <a:prstGeom prst="straightConnector1">
            <a:avLst/>
          </a:prstGeom>
          <a:noFill/>
          <a:ln w="9525" cap="flat" cmpd="sng">
            <a:solidFill>
              <a:srgbClr val="A2C4C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/>
          <p:cNvCxnSpPr/>
          <p:nvPr/>
        </p:nvCxnSpPr>
        <p:spPr>
          <a:xfrm>
            <a:off x="557600" y="1304975"/>
            <a:ext cx="8167800" cy="0"/>
          </a:xfrm>
          <a:prstGeom prst="straightConnector1">
            <a:avLst/>
          </a:prstGeom>
          <a:noFill/>
          <a:ln w="9525" cap="flat" cmpd="sng">
            <a:solidFill>
              <a:srgbClr val="A2C4C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" name="Google Shape;4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75" y="4806050"/>
            <a:ext cx="580549" cy="2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488100" y="1286075"/>
            <a:ext cx="8167800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"/>
          </p:nvPr>
        </p:nvSpPr>
        <p:spPr>
          <a:xfrm>
            <a:off x="504300" y="772475"/>
            <a:ext cx="39099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9pPr>
          </a:lstStyle>
          <a:p>
            <a:endParaRPr/>
          </a:p>
        </p:txBody>
      </p:sp>
      <p:pic>
        <p:nvPicPr>
          <p:cNvPr id="46" name="Google Shape;46;p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0975" y="152925"/>
            <a:ext cx="164000" cy="1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16"/>
          <p:cNvCxnSpPr/>
          <p:nvPr/>
        </p:nvCxnSpPr>
        <p:spPr>
          <a:xfrm>
            <a:off x="354900" y="4878550"/>
            <a:ext cx="7903500" cy="0"/>
          </a:xfrm>
          <a:prstGeom prst="straightConnector1">
            <a:avLst/>
          </a:prstGeom>
          <a:noFill/>
          <a:ln w="9525" cap="flat" cmpd="sng">
            <a:solidFill>
              <a:srgbClr val="A2C4C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75" y="4806050"/>
            <a:ext cx="580549" cy="2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0975" y="152925"/>
            <a:ext cx="164000" cy="1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2" r:id="rId4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783456D8-FFA0-D0B2-5C4C-8B9C3E81D398}"/>
              </a:ext>
            </a:extLst>
          </p:cNvPr>
          <p:cNvSpPr/>
          <p:nvPr/>
        </p:nvSpPr>
        <p:spPr>
          <a:xfrm>
            <a:off x="3410465" y="3546104"/>
            <a:ext cx="1037968" cy="939399"/>
          </a:xfrm>
          <a:prstGeom prst="rect">
            <a:avLst/>
          </a:prstGeom>
          <a:solidFill>
            <a:srgbClr val="1DA8CF"/>
          </a:solidFill>
          <a:ln>
            <a:solidFill>
              <a:srgbClr val="1DA8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BD70EC73-1196-5B35-EAC8-6186D380ADF4}"/>
              </a:ext>
            </a:extLst>
          </p:cNvPr>
          <p:cNvSpPr/>
          <p:nvPr/>
        </p:nvSpPr>
        <p:spPr>
          <a:xfrm>
            <a:off x="4695569" y="3340158"/>
            <a:ext cx="1037968" cy="939399"/>
          </a:xfrm>
          <a:prstGeom prst="rect">
            <a:avLst/>
          </a:prstGeom>
          <a:solidFill>
            <a:srgbClr val="1DA8CF"/>
          </a:solidFill>
          <a:ln>
            <a:solidFill>
              <a:srgbClr val="1DA8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0CEB94F4-FA8B-C393-FEE4-6E9966666EC5}"/>
              </a:ext>
            </a:extLst>
          </p:cNvPr>
          <p:cNvSpPr/>
          <p:nvPr/>
        </p:nvSpPr>
        <p:spPr>
          <a:xfrm>
            <a:off x="5461689" y="3344277"/>
            <a:ext cx="1037968" cy="939399"/>
          </a:xfrm>
          <a:prstGeom prst="rect">
            <a:avLst/>
          </a:prstGeom>
          <a:solidFill>
            <a:srgbClr val="1DA8CF"/>
          </a:solidFill>
          <a:ln>
            <a:solidFill>
              <a:srgbClr val="1DA8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88D9E024-A2E4-703B-17A9-607C4A86605F}"/>
              </a:ext>
            </a:extLst>
          </p:cNvPr>
          <p:cNvSpPr txBox="1"/>
          <p:nvPr/>
        </p:nvSpPr>
        <p:spPr>
          <a:xfrm>
            <a:off x="884932" y="1597396"/>
            <a:ext cx="73741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Healthcare Management 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System</a:t>
            </a:r>
            <a:endParaRPr lang="bg-BG" sz="5000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8273179E-80A2-8B0F-1147-2BF3F7F241FF}"/>
              </a:ext>
            </a:extLst>
          </p:cNvPr>
          <p:cNvSpPr txBox="1"/>
          <p:nvPr/>
        </p:nvSpPr>
        <p:spPr>
          <a:xfrm>
            <a:off x="884932" y="3340158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Dosi</a:t>
            </a:r>
            <a:r>
              <a:rPr lang="en-US" sz="1800" dirty="0">
                <a:solidFill>
                  <a:schemeClr val="bg1"/>
                </a:solidFill>
              </a:rPr>
              <a:t> Kolev</a:t>
            </a:r>
          </a:p>
          <a:p>
            <a:r>
              <a:rPr lang="en-US" sz="1800" dirty="0">
                <a:solidFill>
                  <a:schemeClr val="bg1"/>
                </a:solidFill>
              </a:rPr>
              <a:t>Daniel </a:t>
            </a:r>
            <a:r>
              <a:rPr lang="en-US" sz="1800" dirty="0" err="1">
                <a:solidFill>
                  <a:schemeClr val="bg1"/>
                </a:solidFill>
              </a:rPr>
              <a:t>Tropolinov</a:t>
            </a:r>
            <a:endParaRPr lang="bg-BG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4200900" y="1808350"/>
            <a:ext cx="3988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 description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3"/>
          </p:nvPr>
        </p:nvSpPr>
        <p:spPr>
          <a:xfrm>
            <a:off x="7890225" y="1808350"/>
            <a:ext cx="5820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" name="Google Shape;170;p18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200900" y="2235938"/>
            <a:ext cx="3988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Functionalities</a:t>
            </a:r>
            <a:endParaRPr dirty="0"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5"/>
          </p:nvPr>
        </p:nvSpPr>
        <p:spPr>
          <a:xfrm>
            <a:off x="4200900" y="2658050"/>
            <a:ext cx="3988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9"/>
          </p:nvPr>
        </p:nvSpPr>
        <p:spPr>
          <a:xfrm>
            <a:off x="7890225" y="2269100"/>
            <a:ext cx="5820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13"/>
          </p:nvPr>
        </p:nvSpPr>
        <p:spPr>
          <a:xfrm>
            <a:off x="7890225" y="2697650"/>
            <a:ext cx="5820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C671A632-76EE-A106-666D-EB0D2A395AA4}"/>
              </a:ext>
            </a:extLst>
          </p:cNvPr>
          <p:cNvSpPr txBox="1"/>
          <p:nvPr/>
        </p:nvSpPr>
        <p:spPr>
          <a:xfrm>
            <a:off x="4200900" y="3124200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Work Sans Medium" pitchFamily="2" charset="0"/>
              </a:rPr>
              <a:t>Demo</a:t>
            </a:r>
            <a:endParaRPr lang="bg-BG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488100" y="1286075"/>
            <a:ext cx="8167800" cy="3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The project is designed to manage various aspects of a healthcare facility, such as patient and doctor registration, managing information, appointment scheduling and searching for doctors.</a:t>
            </a:r>
            <a:endParaRPr lang="en" sz="2200" dirty="0"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1"/>
          </p:nvPr>
        </p:nvSpPr>
        <p:spPr>
          <a:xfrm>
            <a:off x="504300" y="772475"/>
            <a:ext cx="39099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Short description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488100" y="1087525"/>
            <a:ext cx="8167800" cy="3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Registration</a:t>
            </a:r>
            <a:br>
              <a:rPr lang="en-US" sz="2400" dirty="0"/>
            </a:br>
            <a:r>
              <a:rPr lang="en-US" sz="2400" dirty="0"/>
              <a:t>Login</a:t>
            </a:r>
            <a:br>
              <a:rPr lang="en-US" sz="2400" dirty="0"/>
            </a:br>
            <a:r>
              <a:rPr lang="en-US" sz="2400" dirty="0"/>
              <a:t>Information management</a:t>
            </a:r>
            <a:br>
              <a:rPr lang="en-US" sz="2400" dirty="0"/>
            </a:br>
            <a:r>
              <a:rPr lang="en-US" sz="2400" dirty="0"/>
              <a:t>Doctors searching</a:t>
            </a:r>
            <a:br>
              <a:rPr lang="en-US" sz="2400" dirty="0"/>
            </a:br>
            <a:r>
              <a:rPr lang="en-US" sz="2400" dirty="0"/>
              <a:t>Making appointments </a:t>
            </a:r>
            <a:br>
              <a:rPr lang="en-US" sz="2400" dirty="0"/>
            </a:br>
            <a:r>
              <a:rPr lang="en-US" sz="2400" dirty="0"/>
              <a:t>Saving medical records</a:t>
            </a:r>
            <a:br>
              <a:rPr lang="en-US" sz="2400" dirty="0"/>
            </a:br>
            <a:r>
              <a:rPr lang="en-US" sz="2400" dirty="0"/>
              <a:t>Making prescriptions</a:t>
            </a:r>
            <a:br>
              <a:rPr lang="en-US" sz="2400" dirty="0"/>
            </a:br>
            <a:endParaRPr sz="2400" dirty="0"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"/>
          </p:nvPr>
        </p:nvSpPr>
        <p:spPr>
          <a:xfrm>
            <a:off x="488100" y="573925"/>
            <a:ext cx="39099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Functionalities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488100" y="1286075"/>
            <a:ext cx="8167800" cy="3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Golang</a:t>
            </a:r>
            <a:br>
              <a:rPr lang="en-US" sz="2400" dirty="0"/>
            </a:br>
            <a:r>
              <a:rPr lang="en-US" sz="2400" dirty="0"/>
              <a:t>Gorilla mux</a:t>
            </a:r>
            <a:br>
              <a:rPr lang="en-US" sz="2400" dirty="0"/>
            </a:br>
            <a:r>
              <a:rPr lang="en-US" sz="2400" dirty="0"/>
              <a:t>html5</a:t>
            </a:r>
            <a:br>
              <a:rPr lang="en-US" sz="2400" dirty="0"/>
            </a:br>
            <a:r>
              <a:rPr lang="en-US" sz="2400" dirty="0"/>
              <a:t>net/http</a:t>
            </a:r>
            <a:br>
              <a:rPr lang="en-US" sz="2400" dirty="0"/>
            </a:br>
            <a:r>
              <a:rPr lang="en-US" sz="2400" dirty="0"/>
              <a:t>http/template</a:t>
            </a:r>
            <a:br>
              <a:rPr lang="en-US" sz="2400" dirty="0"/>
            </a:br>
            <a:r>
              <a:rPr lang="en-US" sz="2400" dirty="0"/>
              <a:t>CSS</a:t>
            </a:r>
            <a:br>
              <a:rPr lang="en-US" sz="2400" dirty="0"/>
            </a:br>
            <a:r>
              <a:rPr lang="en-US" sz="2400" dirty="0"/>
              <a:t>JavaScript</a:t>
            </a:r>
            <a:endParaRPr sz="2400" dirty="0"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1"/>
          </p:nvPr>
        </p:nvSpPr>
        <p:spPr>
          <a:xfrm>
            <a:off x="504300" y="772475"/>
            <a:ext cx="39099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dirty="0"/>
              <a:t>Technologies used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488100" y="1286075"/>
            <a:ext cx="8167800" cy="3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B2D1D5A3-007D-5402-BB7E-9A8AC7C9CEDC}"/>
              </a:ext>
            </a:extLst>
          </p:cNvPr>
          <p:cNvSpPr txBox="1"/>
          <p:nvPr/>
        </p:nvSpPr>
        <p:spPr>
          <a:xfrm>
            <a:off x="404833" y="2140863"/>
            <a:ext cx="83343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 for your attention!</a:t>
            </a:r>
            <a:endParaRPr lang="bg-BG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 Templat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96</Words>
  <Application>Microsoft Office PowerPoint</Application>
  <PresentationFormat>Презентация на цял екран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4" baseType="lpstr">
      <vt:lpstr>Arial</vt:lpstr>
      <vt:lpstr>Roboto</vt:lpstr>
      <vt:lpstr>Work Sans</vt:lpstr>
      <vt:lpstr>Work Sans Light</vt:lpstr>
      <vt:lpstr>Work Sans Medium</vt:lpstr>
      <vt:lpstr>Work Sans Thin</vt:lpstr>
      <vt:lpstr>Go Templates</vt:lpstr>
      <vt:lpstr>Презентация на PowerPoint</vt:lpstr>
      <vt:lpstr>Презентация на PowerPoint</vt:lpstr>
      <vt:lpstr>The project is designed to manage various aspects of a healthcare facility, such as patient and doctor registration, managing information, appointment scheduling and searching for doctors.</vt:lpstr>
      <vt:lpstr>Registration Login Information management Doctors searching Making appointments  Saving medical records Making prescriptions </vt:lpstr>
      <vt:lpstr>Golang Gorilla mux html5 net/http http/template CSS JavaScript</vt:lpstr>
      <vt:lpstr>Demo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Admin</dc:creator>
  <cp:lastModifiedBy>Даниел Трополинов</cp:lastModifiedBy>
  <cp:revision>6</cp:revision>
  <dcterms:modified xsi:type="dcterms:W3CDTF">2024-02-14T20:45:28Z</dcterms:modified>
</cp:coreProperties>
</file>