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2" r:id="rId3"/>
    <p:sldId id="266" r:id="rId4"/>
    <p:sldId id="265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302E6-3178-48C3-8B7A-34A5F3F25B6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9FEBEB6-2E66-4B7F-B263-3341813E3187}">
      <dgm:prSet phldrT="[ข้อความ]"/>
      <dgm:spPr/>
      <dgm:t>
        <a:bodyPr/>
        <a:lstStyle/>
        <a:p>
          <a:r>
            <a:rPr lang="th-TH" dirty="0" smtClean="0"/>
            <a:t>กลุ่มเป้าหมาย</a:t>
          </a:r>
          <a:endParaRPr lang="th-TH" dirty="0"/>
        </a:p>
      </dgm:t>
    </dgm:pt>
    <dgm:pt modelId="{4B612F5D-BB8F-42C1-A5F6-9E8939FE68A1}" type="parTrans" cxnId="{B6DDA6BC-0C64-46E3-936D-8F83A4F986A5}">
      <dgm:prSet/>
      <dgm:spPr/>
      <dgm:t>
        <a:bodyPr/>
        <a:lstStyle/>
        <a:p>
          <a:endParaRPr lang="th-TH"/>
        </a:p>
      </dgm:t>
    </dgm:pt>
    <dgm:pt modelId="{44AFF1DA-E6CE-40E6-B650-912D56A044CD}" type="sibTrans" cxnId="{B6DDA6BC-0C64-46E3-936D-8F83A4F986A5}">
      <dgm:prSet/>
      <dgm:spPr/>
      <dgm:t>
        <a:bodyPr/>
        <a:lstStyle/>
        <a:p>
          <a:endParaRPr lang="th-TH"/>
        </a:p>
      </dgm:t>
    </dgm:pt>
    <dgm:pt modelId="{1AD46124-F0A9-47ED-A7A6-900730D9279C}">
      <dgm:prSet phldrT="[ข้อความ]"/>
      <dgm:spPr/>
      <dgm:t>
        <a:bodyPr/>
        <a:lstStyle/>
        <a:p>
          <a:r>
            <a:rPr lang="th-TH" dirty="0" smtClean="0"/>
            <a:t>นักเรียน</a:t>
          </a:r>
          <a:endParaRPr lang="th-TH" dirty="0"/>
        </a:p>
      </dgm:t>
    </dgm:pt>
    <dgm:pt modelId="{8EE5C7D4-751C-484C-90CA-627290E4817B}" type="parTrans" cxnId="{20F611DA-288B-4B74-92C3-ADA997A4875E}">
      <dgm:prSet/>
      <dgm:spPr/>
      <dgm:t>
        <a:bodyPr/>
        <a:lstStyle/>
        <a:p>
          <a:endParaRPr lang="th-TH"/>
        </a:p>
      </dgm:t>
    </dgm:pt>
    <dgm:pt modelId="{E659DBD2-AD1F-4F5A-A211-7EF87E28BB5B}" type="sibTrans" cxnId="{20F611DA-288B-4B74-92C3-ADA997A4875E}">
      <dgm:prSet/>
      <dgm:spPr/>
      <dgm:t>
        <a:bodyPr/>
        <a:lstStyle/>
        <a:p>
          <a:endParaRPr lang="th-TH"/>
        </a:p>
      </dgm:t>
    </dgm:pt>
    <dgm:pt modelId="{8B3DB69B-29A8-4A50-9D03-171A26A73E03}">
      <dgm:prSet phldrT="[ข้อความ]"/>
      <dgm:spPr/>
      <dgm:t>
        <a:bodyPr/>
        <a:lstStyle/>
        <a:p>
          <a:r>
            <a:rPr lang="th-TH" dirty="0" smtClean="0"/>
            <a:t>นิสิตนักศึกษา</a:t>
          </a:r>
          <a:endParaRPr lang="th-TH" dirty="0"/>
        </a:p>
      </dgm:t>
    </dgm:pt>
    <dgm:pt modelId="{0333FD4C-A0AE-45F1-BEDA-A5E780345991}" type="parTrans" cxnId="{8A78DEAE-D1C6-4450-907E-D7A2A6D977A1}">
      <dgm:prSet/>
      <dgm:spPr/>
      <dgm:t>
        <a:bodyPr/>
        <a:lstStyle/>
        <a:p>
          <a:endParaRPr lang="th-TH"/>
        </a:p>
      </dgm:t>
    </dgm:pt>
    <dgm:pt modelId="{976465EA-DA6C-4CB4-8FF8-116CCDDE3FD1}" type="sibTrans" cxnId="{8A78DEAE-D1C6-4450-907E-D7A2A6D977A1}">
      <dgm:prSet/>
      <dgm:spPr/>
      <dgm:t>
        <a:bodyPr/>
        <a:lstStyle/>
        <a:p>
          <a:endParaRPr lang="th-TH"/>
        </a:p>
      </dgm:t>
    </dgm:pt>
    <dgm:pt modelId="{4D3A00A6-5F12-44E3-9B38-F5BCC207C6BE}">
      <dgm:prSet phldrT="[ข้อความ]"/>
      <dgm:spPr/>
      <dgm:t>
        <a:bodyPr/>
        <a:lstStyle/>
        <a:p>
          <a:r>
            <a:rPr lang="th-TH" dirty="0" smtClean="0"/>
            <a:t>วัยทำงาน</a:t>
          </a:r>
          <a:endParaRPr lang="th-TH" dirty="0"/>
        </a:p>
      </dgm:t>
    </dgm:pt>
    <dgm:pt modelId="{F653BABE-5861-4421-86A9-408E422FBB4C}" type="parTrans" cxnId="{0C37D49B-B5CE-4EEB-BC8A-B20928BE6864}">
      <dgm:prSet/>
      <dgm:spPr/>
      <dgm:t>
        <a:bodyPr/>
        <a:lstStyle/>
        <a:p>
          <a:endParaRPr lang="th-TH"/>
        </a:p>
      </dgm:t>
    </dgm:pt>
    <dgm:pt modelId="{5005AE7B-EAE5-4712-9CD9-2D6129918D62}" type="sibTrans" cxnId="{0C37D49B-B5CE-4EEB-BC8A-B20928BE6864}">
      <dgm:prSet/>
      <dgm:spPr/>
      <dgm:t>
        <a:bodyPr/>
        <a:lstStyle/>
        <a:p>
          <a:endParaRPr lang="th-TH"/>
        </a:p>
      </dgm:t>
    </dgm:pt>
    <dgm:pt modelId="{FE50266D-3B40-4E97-AE18-29F7E1C0ACEC}" type="pres">
      <dgm:prSet presAssocID="{B46302E6-3178-48C3-8B7A-34A5F3F25B6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6DC904-E30C-4090-BD6B-CF73803EEC97}" type="pres">
      <dgm:prSet presAssocID="{C9FEBEB6-2E66-4B7F-B263-3341813E3187}" presName="hierRoot1" presStyleCnt="0">
        <dgm:presLayoutVars>
          <dgm:hierBranch val="init"/>
        </dgm:presLayoutVars>
      </dgm:prSet>
      <dgm:spPr/>
    </dgm:pt>
    <dgm:pt modelId="{C4ED42DC-6C8D-47DD-8D31-10E51AB24D8C}" type="pres">
      <dgm:prSet presAssocID="{C9FEBEB6-2E66-4B7F-B263-3341813E3187}" presName="rootComposite1" presStyleCnt="0"/>
      <dgm:spPr/>
    </dgm:pt>
    <dgm:pt modelId="{C4E53F82-83DC-44D8-9004-E5175169625C}" type="pres">
      <dgm:prSet presAssocID="{C9FEBEB6-2E66-4B7F-B263-3341813E3187}" presName="rootText1" presStyleLbl="alignAcc1" presStyleIdx="0" presStyleCnt="0">
        <dgm:presLayoutVars>
          <dgm:chPref val="3"/>
        </dgm:presLayoutVars>
      </dgm:prSet>
      <dgm:spPr/>
    </dgm:pt>
    <dgm:pt modelId="{0C948154-82C7-4397-B09D-8C6CEEFC91AD}" type="pres">
      <dgm:prSet presAssocID="{C9FEBEB6-2E66-4B7F-B263-3341813E3187}" presName="topArc1" presStyleLbl="parChTrans1D1" presStyleIdx="0" presStyleCnt="8"/>
      <dgm:spPr/>
    </dgm:pt>
    <dgm:pt modelId="{5B2BCFE6-F1CB-4E56-B0EF-AAF0F97E9A26}" type="pres">
      <dgm:prSet presAssocID="{C9FEBEB6-2E66-4B7F-B263-3341813E3187}" presName="bottomArc1" presStyleLbl="parChTrans1D1" presStyleIdx="1" presStyleCnt="8"/>
      <dgm:spPr/>
    </dgm:pt>
    <dgm:pt modelId="{B4B4B068-2143-469B-BB28-157DCD481704}" type="pres">
      <dgm:prSet presAssocID="{C9FEBEB6-2E66-4B7F-B263-3341813E3187}" presName="topConnNode1" presStyleLbl="node1" presStyleIdx="0" presStyleCnt="0"/>
      <dgm:spPr/>
    </dgm:pt>
    <dgm:pt modelId="{93E94705-CE6F-4C43-B3D0-8DA97B1CD1F0}" type="pres">
      <dgm:prSet presAssocID="{C9FEBEB6-2E66-4B7F-B263-3341813E3187}" presName="hierChild2" presStyleCnt="0"/>
      <dgm:spPr/>
    </dgm:pt>
    <dgm:pt modelId="{02845FD2-C842-42DB-9529-7DA05C307C16}" type="pres">
      <dgm:prSet presAssocID="{8EE5C7D4-751C-484C-90CA-627290E4817B}" presName="Name28" presStyleLbl="parChTrans1D2" presStyleIdx="0" presStyleCnt="3"/>
      <dgm:spPr/>
    </dgm:pt>
    <dgm:pt modelId="{C3517ED6-698F-472D-B58F-9E38E864806B}" type="pres">
      <dgm:prSet presAssocID="{1AD46124-F0A9-47ED-A7A6-900730D9279C}" presName="hierRoot2" presStyleCnt="0">
        <dgm:presLayoutVars>
          <dgm:hierBranch val="init"/>
        </dgm:presLayoutVars>
      </dgm:prSet>
      <dgm:spPr/>
    </dgm:pt>
    <dgm:pt modelId="{A88D3B02-4A16-45BD-86D0-71C5FBC83581}" type="pres">
      <dgm:prSet presAssocID="{1AD46124-F0A9-47ED-A7A6-900730D9279C}" presName="rootComposite2" presStyleCnt="0"/>
      <dgm:spPr/>
    </dgm:pt>
    <dgm:pt modelId="{C6CA2C31-217E-46EE-B578-311CCEED5D7D}" type="pres">
      <dgm:prSet presAssocID="{1AD46124-F0A9-47ED-A7A6-900730D927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29670E4A-4947-4AB8-9C18-B94D9F6605C9}" type="pres">
      <dgm:prSet presAssocID="{1AD46124-F0A9-47ED-A7A6-900730D9279C}" presName="topArc2" presStyleLbl="parChTrans1D1" presStyleIdx="2" presStyleCnt="8"/>
      <dgm:spPr/>
    </dgm:pt>
    <dgm:pt modelId="{5E9F17AF-4C4E-4B6E-9520-8934234982A8}" type="pres">
      <dgm:prSet presAssocID="{1AD46124-F0A9-47ED-A7A6-900730D9279C}" presName="bottomArc2" presStyleLbl="parChTrans1D1" presStyleIdx="3" presStyleCnt="8"/>
      <dgm:spPr/>
    </dgm:pt>
    <dgm:pt modelId="{C314EF89-BC5B-4C6A-931C-6481C394A970}" type="pres">
      <dgm:prSet presAssocID="{1AD46124-F0A9-47ED-A7A6-900730D9279C}" presName="topConnNode2" presStyleLbl="node2" presStyleIdx="0" presStyleCnt="0"/>
      <dgm:spPr/>
    </dgm:pt>
    <dgm:pt modelId="{8ECB2483-80B9-43FB-87AC-5AF13A329987}" type="pres">
      <dgm:prSet presAssocID="{1AD46124-F0A9-47ED-A7A6-900730D9279C}" presName="hierChild4" presStyleCnt="0"/>
      <dgm:spPr/>
    </dgm:pt>
    <dgm:pt modelId="{5AE25EE2-6FB4-4ABB-9403-F382858AFABC}" type="pres">
      <dgm:prSet presAssocID="{1AD46124-F0A9-47ED-A7A6-900730D9279C}" presName="hierChild5" presStyleCnt="0"/>
      <dgm:spPr/>
    </dgm:pt>
    <dgm:pt modelId="{47D41DC2-D7AD-4B8B-AA42-B3AB7452A583}" type="pres">
      <dgm:prSet presAssocID="{0333FD4C-A0AE-45F1-BEDA-A5E780345991}" presName="Name28" presStyleLbl="parChTrans1D2" presStyleIdx="1" presStyleCnt="3"/>
      <dgm:spPr/>
    </dgm:pt>
    <dgm:pt modelId="{535C60F7-A5EE-4B08-9436-8543CA3F5D97}" type="pres">
      <dgm:prSet presAssocID="{8B3DB69B-29A8-4A50-9D03-171A26A73E03}" presName="hierRoot2" presStyleCnt="0">
        <dgm:presLayoutVars>
          <dgm:hierBranch val="init"/>
        </dgm:presLayoutVars>
      </dgm:prSet>
      <dgm:spPr/>
    </dgm:pt>
    <dgm:pt modelId="{2181379A-CBDB-47A6-A04C-17AF9B30E79E}" type="pres">
      <dgm:prSet presAssocID="{8B3DB69B-29A8-4A50-9D03-171A26A73E03}" presName="rootComposite2" presStyleCnt="0"/>
      <dgm:spPr/>
    </dgm:pt>
    <dgm:pt modelId="{C41EA36F-7B06-47A6-8499-6FC1E59681B1}" type="pres">
      <dgm:prSet presAssocID="{8B3DB69B-29A8-4A50-9D03-171A26A73E03}" presName="rootText2" presStyleLbl="alignAcc1" presStyleIdx="0" presStyleCnt="0">
        <dgm:presLayoutVars>
          <dgm:chPref val="3"/>
        </dgm:presLayoutVars>
      </dgm:prSet>
      <dgm:spPr/>
    </dgm:pt>
    <dgm:pt modelId="{5DC60C7C-420D-4CF0-BCA8-97040B3FF79C}" type="pres">
      <dgm:prSet presAssocID="{8B3DB69B-29A8-4A50-9D03-171A26A73E03}" presName="topArc2" presStyleLbl="parChTrans1D1" presStyleIdx="4" presStyleCnt="8"/>
      <dgm:spPr/>
    </dgm:pt>
    <dgm:pt modelId="{97DAB0AE-3E3A-4DCD-8B91-6B7BE17A0CDC}" type="pres">
      <dgm:prSet presAssocID="{8B3DB69B-29A8-4A50-9D03-171A26A73E03}" presName="bottomArc2" presStyleLbl="parChTrans1D1" presStyleIdx="5" presStyleCnt="8"/>
      <dgm:spPr/>
    </dgm:pt>
    <dgm:pt modelId="{B4603F05-F636-4D26-9811-2E0222C80820}" type="pres">
      <dgm:prSet presAssocID="{8B3DB69B-29A8-4A50-9D03-171A26A73E03}" presName="topConnNode2" presStyleLbl="node2" presStyleIdx="0" presStyleCnt="0"/>
      <dgm:spPr/>
    </dgm:pt>
    <dgm:pt modelId="{6988FB61-9F5C-49D0-85C3-476F352DEF16}" type="pres">
      <dgm:prSet presAssocID="{8B3DB69B-29A8-4A50-9D03-171A26A73E03}" presName="hierChild4" presStyleCnt="0"/>
      <dgm:spPr/>
    </dgm:pt>
    <dgm:pt modelId="{657075A7-0757-4D1F-8367-5C89B3D13748}" type="pres">
      <dgm:prSet presAssocID="{8B3DB69B-29A8-4A50-9D03-171A26A73E03}" presName="hierChild5" presStyleCnt="0"/>
      <dgm:spPr/>
    </dgm:pt>
    <dgm:pt modelId="{09A5C768-01C7-4273-BB9D-2ED82400E73C}" type="pres">
      <dgm:prSet presAssocID="{F653BABE-5861-4421-86A9-408E422FBB4C}" presName="Name28" presStyleLbl="parChTrans1D2" presStyleIdx="2" presStyleCnt="3"/>
      <dgm:spPr/>
    </dgm:pt>
    <dgm:pt modelId="{AAABB241-53C8-4212-99D1-6010861FD44E}" type="pres">
      <dgm:prSet presAssocID="{4D3A00A6-5F12-44E3-9B38-F5BCC207C6BE}" presName="hierRoot2" presStyleCnt="0">
        <dgm:presLayoutVars>
          <dgm:hierBranch val="init"/>
        </dgm:presLayoutVars>
      </dgm:prSet>
      <dgm:spPr/>
    </dgm:pt>
    <dgm:pt modelId="{C9332EEE-4163-4884-9D59-999E33B2E610}" type="pres">
      <dgm:prSet presAssocID="{4D3A00A6-5F12-44E3-9B38-F5BCC207C6BE}" presName="rootComposite2" presStyleCnt="0"/>
      <dgm:spPr/>
    </dgm:pt>
    <dgm:pt modelId="{0AF31911-1395-4AF9-B5B8-4A9436A04218}" type="pres">
      <dgm:prSet presAssocID="{4D3A00A6-5F12-44E3-9B38-F5BCC207C6BE}" presName="rootText2" presStyleLbl="alignAcc1" presStyleIdx="0" presStyleCnt="0">
        <dgm:presLayoutVars>
          <dgm:chPref val="3"/>
        </dgm:presLayoutVars>
      </dgm:prSet>
      <dgm:spPr/>
    </dgm:pt>
    <dgm:pt modelId="{38EA41D9-3446-4A23-B09E-2902BCE78C9B}" type="pres">
      <dgm:prSet presAssocID="{4D3A00A6-5F12-44E3-9B38-F5BCC207C6BE}" presName="topArc2" presStyleLbl="parChTrans1D1" presStyleIdx="6" presStyleCnt="8"/>
      <dgm:spPr/>
    </dgm:pt>
    <dgm:pt modelId="{BBEA81D6-8F31-4EA5-989F-28D6F2939888}" type="pres">
      <dgm:prSet presAssocID="{4D3A00A6-5F12-44E3-9B38-F5BCC207C6BE}" presName="bottomArc2" presStyleLbl="parChTrans1D1" presStyleIdx="7" presStyleCnt="8"/>
      <dgm:spPr/>
    </dgm:pt>
    <dgm:pt modelId="{FE507FE4-260B-400D-8A58-BBC1241E446C}" type="pres">
      <dgm:prSet presAssocID="{4D3A00A6-5F12-44E3-9B38-F5BCC207C6BE}" presName="topConnNode2" presStyleLbl="node2" presStyleIdx="0" presStyleCnt="0"/>
      <dgm:spPr/>
    </dgm:pt>
    <dgm:pt modelId="{6419B267-8761-4CC7-8FEC-A0805BB3DE6F}" type="pres">
      <dgm:prSet presAssocID="{4D3A00A6-5F12-44E3-9B38-F5BCC207C6BE}" presName="hierChild4" presStyleCnt="0"/>
      <dgm:spPr/>
    </dgm:pt>
    <dgm:pt modelId="{A09FBEBF-D8D7-4ACD-9835-F0E3044593CD}" type="pres">
      <dgm:prSet presAssocID="{4D3A00A6-5F12-44E3-9B38-F5BCC207C6BE}" presName="hierChild5" presStyleCnt="0"/>
      <dgm:spPr/>
    </dgm:pt>
    <dgm:pt modelId="{C86C0235-4E5C-427C-BA19-9A378C986BDA}" type="pres">
      <dgm:prSet presAssocID="{C9FEBEB6-2E66-4B7F-B263-3341813E3187}" presName="hierChild3" presStyleCnt="0"/>
      <dgm:spPr/>
    </dgm:pt>
  </dgm:ptLst>
  <dgm:cxnLst>
    <dgm:cxn modelId="{1EC65D39-969B-464F-B0ED-DCC879E42307}" type="presOf" srcId="{F653BABE-5861-4421-86A9-408E422FBB4C}" destId="{09A5C768-01C7-4273-BB9D-2ED82400E73C}" srcOrd="0" destOrd="0" presId="urn:microsoft.com/office/officeart/2008/layout/HalfCircleOrganizationChart"/>
    <dgm:cxn modelId="{86595401-1D2E-4C37-B283-4C4614B002D0}" type="presOf" srcId="{C9FEBEB6-2E66-4B7F-B263-3341813E3187}" destId="{B4B4B068-2143-469B-BB28-157DCD481704}" srcOrd="1" destOrd="0" presId="urn:microsoft.com/office/officeart/2008/layout/HalfCircleOrganizationChart"/>
    <dgm:cxn modelId="{F2E1716C-3C98-449F-94D5-B6C6008ACE37}" type="presOf" srcId="{8B3DB69B-29A8-4A50-9D03-171A26A73E03}" destId="{B4603F05-F636-4D26-9811-2E0222C80820}" srcOrd="1" destOrd="0" presId="urn:microsoft.com/office/officeart/2008/layout/HalfCircleOrganizationChart"/>
    <dgm:cxn modelId="{B6DDA6BC-0C64-46E3-936D-8F83A4F986A5}" srcId="{B46302E6-3178-48C3-8B7A-34A5F3F25B6C}" destId="{C9FEBEB6-2E66-4B7F-B263-3341813E3187}" srcOrd="0" destOrd="0" parTransId="{4B612F5D-BB8F-42C1-A5F6-9E8939FE68A1}" sibTransId="{44AFF1DA-E6CE-40E6-B650-912D56A044CD}"/>
    <dgm:cxn modelId="{45AA244F-5F9F-4ACB-8FAD-96A07A0B2DB2}" type="presOf" srcId="{1AD46124-F0A9-47ED-A7A6-900730D9279C}" destId="{C314EF89-BC5B-4C6A-931C-6481C394A970}" srcOrd="1" destOrd="0" presId="urn:microsoft.com/office/officeart/2008/layout/HalfCircleOrganizationChart"/>
    <dgm:cxn modelId="{53E21B7D-F5AC-419B-ABE3-95EBFA37817F}" type="presOf" srcId="{8B3DB69B-29A8-4A50-9D03-171A26A73E03}" destId="{C41EA36F-7B06-47A6-8499-6FC1E59681B1}" srcOrd="0" destOrd="0" presId="urn:microsoft.com/office/officeart/2008/layout/HalfCircleOrganizationChart"/>
    <dgm:cxn modelId="{9747BEE2-FF7B-49BD-9A72-AB40D1A0DD66}" type="presOf" srcId="{4D3A00A6-5F12-44E3-9B38-F5BCC207C6BE}" destId="{0AF31911-1395-4AF9-B5B8-4A9436A04218}" srcOrd="0" destOrd="0" presId="urn:microsoft.com/office/officeart/2008/layout/HalfCircleOrganizationChart"/>
    <dgm:cxn modelId="{B7B5C1B9-22B1-4B38-9B98-C3DBB08B5823}" type="presOf" srcId="{B46302E6-3178-48C3-8B7A-34A5F3F25B6C}" destId="{FE50266D-3B40-4E97-AE18-29F7E1C0ACEC}" srcOrd="0" destOrd="0" presId="urn:microsoft.com/office/officeart/2008/layout/HalfCircleOrganizationChart"/>
    <dgm:cxn modelId="{0C37D49B-B5CE-4EEB-BC8A-B20928BE6864}" srcId="{C9FEBEB6-2E66-4B7F-B263-3341813E3187}" destId="{4D3A00A6-5F12-44E3-9B38-F5BCC207C6BE}" srcOrd="2" destOrd="0" parTransId="{F653BABE-5861-4421-86A9-408E422FBB4C}" sibTransId="{5005AE7B-EAE5-4712-9CD9-2D6129918D62}"/>
    <dgm:cxn modelId="{8A78DEAE-D1C6-4450-907E-D7A2A6D977A1}" srcId="{C9FEBEB6-2E66-4B7F-B263-3341813E3187}" destId="{8B3DB69B-29A8-4A50-9D03-171A26A73E03}" srcOrd="1" destOrd="0" parTransId="{0333FD4C-A0AE-45F1-BEDA-A5E780345991}" sibTransId="{976465EA-DA6C-4CB4-8FF8-116CCDDE3FD1}"/>
    <dgm:cxn modelId="{FA226731-6DD6-49C1-9E05-5FD205DE0239}" type="presOf" srcId="{0333FD4C-A0AE-45F1-BEDA-A5E780345991}" destId="{47D41DC2-D7AD-4B8B-AA42-B3AB7452A583}" srcOrd="0" destOrd="0" presId="urn:microsoft.com/office/officeart/2008/layout/HalfCircleOrganizationChart"/>
    <dgm:cxn modelId="{3A7FC6DD-87C0-478E-9C7D-CAC649C950F1}" type="presOf" srcId="{C9FEBEB6-2E66-4B7F-B263-3341813E3187}" destId="{C4E53F82-83DC-44D8-9004-E5175169625C}" srcOrd="0" destOrd="0" presId="urn:microsoft.com/office/officeart/2008/layout/HalfCircleOrganizationChart"/>
    <dgm:cxn modelId="{62C2247A-E704-40E0-AF59-B01E8B4416AC}" type="presOf" srcId="{4D3A00A6-5F12-44E3-9B38-F5BCC207C6BE}" destId="{FE507FE4-260B-400D-8A58-BBC1241E446C}" srcOrd="1" destOrd="0" presId="urn:microsoft.com/office/officeart/2008/layout/HalfCircleOrganizationChart"/>
    <dgm:cxn modelId="{23FC7843-7CE7-4FE5-BAE8-45B2C01FFEFE}" type="presOf" srcId="{1AD46124-F0A9-47ED-A7A6-900730D9279C}" destId="{C6CA2C31-217E-46EE-B578-311CCEED5D7D}" srcOrd="0" destOrd="0" presId="urn:microsoft.com/office/officeart/2008/layout/HalfCircleOrganizationChart"/>
    <dgm:cxn modelId="{FF432442-EE77-43D5-A79D-0B50E3C735A4}" type="presOf" srcId="{8EE5C7D4-751C-484C-90CA-627290E4817B}" destId="{02845FD2-C842-42DB-9529-7DA05C307C16}" srcOrd="0" destOrd="0" presId="urn:microsoft.com/office/officeart/2008/layout/HalfCircleOrganizationChart"/>
    <dgm:cxn modelId="{20F611DA-288B-4B74-92C3-ADA997A4875E}" srcId="{C9FEBEB6-2E66-4B7F-B263-3341813E3187}" destId="{1AD46124-F0A9-47ED-A7A6-900730D9279C}" srcOrd="0" destOrd="0" parTransId="{8EE5C7D4-751C-484C-90CA-627290E4817B}" sibTransId="{E659DBD2-AD1F-4F5A-A211-7EF87E28BB5B}"/>
    <dgm:cxn modelId="{99633BDC-C1E4-42CF-8EE8-9CE5A0A66093}" type="presParOf" srcId="{FE50266D-3B40-4E97-AE18-29F7E1C0ACEC}" destId="{AC6DC904-E30C-4090-BD6B-CF73803EEC97}" srcOrd="0" destOrd="0" presId="urn:microsoft.com/office/officeart/2008/layout/HalfCircleOrganizationChart"/>
    <dgm:cxn modelId="{5D8A7F1D-7106-42C1-800C-6F29B4A11BAD}" type="presParOf" srcId="{AC6DC904-E30C-4090-BD6B-CF73803EEC97}" destId="{C4ED42DC-6C8D-47DD-8D31-10E51AB24D8C}" srcOrd="0" destOrd="0" presId="urn:microsoft.com/office/officeart/2008/layout/HalfCircleOrganizationChart"/>
    <dgm:cxn modelId="{33C22B7F-793D-442F-91FD-3984E80E6B4B}" type="presParOf" srcId="{C4ED42DC-6C8D-47DD-8D31-10E51AB24D8C}" destId="{C4E53F82-83DC-44D8-9004-E5175169625C}" srcOrd="0" destOrd="0" presId="urn:microsoft.com/office/officeart/2008/layout/HalfCircleOrganizationChart"/>
    <dgm:cxn modelId="{CD50F958-31E6-414D-9C43-2486680FCF0E}" type="presParOf" srcId="{C4ED42DC-6C8D-47DD-8D31-10E51AB24D8C}" destId="{0C948154-82C7-4397-B09D-8C6CEEFC91AD}" srcOrd="1" destOrd="0" presId="urn:microsoft.com/office/officeart/2008/layout/HalfCircleOrganizationChart"/>
    <dgm:cxn modelId="{C25D4B11-434B-4621-A786-264D1C75D35C}" type="presParOf" srcId="{C4ED42DC-6C8D-47DD-8D31-10E51AB24D8C}" destId="{5B2BCFE6-F1CB-4E56-B0EF-AAF0F97E9A26}" srcOrd="2" destOrd="0" presId="urn:microsoft.com/office/officeart/2008/layout/HalfCircleOrganizationChart"/>
    <dgm:cxn modelId="{1686AD55-8FEF-4999-9FFE-51DC68AEC5A3}" type="presParOf" srcId="{C4ED42DC-6C8D-47DD-8D31-10E51AB24D8C}" destId="{B4B4B068-2143-469B-BB28-157DCD481704}" srcOrd="3" destOrd="0" presId="urn:microsoft.com/office/officeart/2008/layout/HalfCircleOrganizationChart"/>
    <dgm:cxn modelId="{189C0092-1D34-4F67-8D98-47A26773AB06}" type="presParOf" srcId="{AC6DC904-E30C-4090-BD6B-CF73803EEC97}" destId="{93E94705-CE6F-4C43-B3D0-8DA97B1CD1F0}" srcOrd="1" destOrd="0" presId="urn:microsoft.com/office/officeart/2008/layout/HalfCircleOrganizationChart"/>
    <dgm:cxn modelId="{FC67D444-A2D7-4A2C-BB69-66D31CF5E08C}" type="presParOf" srcId="{93E94705-CE6F-4C43-B3D0-8DA97B1CD1F0}" destId="{02845FD2-C842-42DB-9529-7DA05C307C16}" srcOrd="0" destOrd="0" presId="urn:microsoft.com/office/officeart/2008/layout/HalfCircleOrganizationChart"/>
    <dgm:cxn modelId="{FE7BA0F4-61A2-44EE-8845-D840F184248E}" type="presParOf" srcId="{93E94705-CE6F-4C43-B3D0-8DA97B1CD1F0}" destId="{C3517ED6-698F-472D-B58F-9E38E864806B}" srcOrd="1" destOrd="0" presId="urn:microsoft.com/office/officeart/2008/layout/HalfCircleOrganizationChart"/>
    <dgm:cxn modelId="{5F390590-1EC3-44CB-94F9-DC353D06D53A}" type="presParOf" srcId="{C3517ED6-698F-472D-B58F-9E38E864806B}" destId="{A88D3B02-4A16-45BD-86D0-71C5FBC83581}" srcOrd="0" destOrd="0" presId="urn:microsoft.com/office/officeart/2008/layout/HalfCircleOrganizationChart"/>
    <dgm:cxn modelId="{CA415B95-D8D1-4758-B036-92386369ECAC}" type="presParOf" srcId="{A88D3B02-4A16-45BD-86D0-71C5FBC83581}" destId="{C6CA2C31-217E-46EE-B578-311CCEED5D7D}" srcOrd="0" destOrd="0" presId="urn:microsoft.com/office/officeart/2008/layout/HalfCircleOrganizationChart"/>
    <dgm:cxn modelId="{C8A5FAA7-218E-48D1-AD1C-B395E86C77C6}" type="presParOf" srcId="{A88D3B02-4A16-45BD-86D0-71C5FBC83581}" destId="{29670E4A-4947-4AB8-9C18-B94D9F6605C9}" srcOrd="1" destOrd="0" presId="urn:microsoft.com/office/officeart/2008/layout/HalfCircleOrganizationChart"/>
    <dgm:cxn modelId="{543C4903-D95C-420A-8414-AAAC1C224950}" type="presParOf" srcId="{A88D3B02-4A16-45BD-86D0-71C5FBC83581}" destId="{5E9F17AF-4C4E-4B6E-9520-8934234982A8}" srcOrd="2" destOrd="0" presId="urn:microsoft.com/office/officeart/2008/layout/HalfCircleOrganizationChart"/>
    <dgm:cxn modelId="{7E8FE55B-F7DA-427C-BA63-1CE54CF0B0D1}" type="presParOf" srcId="{A88D3B02-4A16-45BD-86D0-71C5FBC83581}" destId="{C314EF89-BC5B-4C6A-931C-6481C394A970}" srcOrd="3" destOrd="0" presId="urn:microsoft.com/office/officeart/2008/layout/HalfCircleOrganizationChart"/>
    <dgm:cxn modelId="{117CC187-08ED-40E4-8598-F3DD6F47BCE3}" type="presParOf" srcId="{C3517ED6-698F-472D-B58F-9E38E864806B}" destId="{8ECB2483-80B9-43FB-87AC-5AF13A329987}" srcOrd="1" destOrd="0" presId="urn:microsoft.com/office/officeart/2008/layout/HalfCircleOrganizationChart"/>
    <dgm:cxn modelId="{7404E32A-56A2-493E-AF9A-5956FA3C65C8}" type="presParOf" srcId="{C3517ED6-698F-472D-B58F-9E38E864806B}" destId="{5AE25EE2-6FB4-4ABB-9403-F382858AFABC}" srcOrd="2" destOrd="0" presId="urn:microsoft.com/office/officeart/2008/layout/HalfCircleOrganizationChart"/>
    <dgm:cxn modelId="{DAB569C5-119F-4C86-982B-F7484F677527}" type="presParOf" srcId="{93E94705-CE6F-4C43-B3D0-8DA97B1CD1F0}" destId="{47D41DC2-D7AD-4B8B-AA42-B3AB7452A583}" srcOrd="2" destOrd="0" presId="urn:microsoft.com/office/officeart/2008/layout/HalfCircleOrganizationChart"/>
    <dgm:cxn modelId="{C95E6893-9555-4E8F-9766-B1B54DCF38DB}" type="presParOf" srcId="{93E94705-CE6F-4C43-B3D0-8DA97B1CD1F0}" destId="{535C60F7-A5EE-4B08-9436-8543CA3F5D97}" srcOrd="3" destOrd="0" presId="urn:microsoft.com/office/officeart/2008/layout/HalfCircleOrganizationChart"/>
    <dgm:cxn modelId="{393BE9B3-EB04-4D39-82EB-CE1A1ADBAD84}" type="presParOf" srcId="{535C60F7-A5EE-4B08-9436-8543CA3F5D97}" destId="{2181379A-CBDB-47A6-A04C-17AF9B30E79E}" srcOrd="0" destOrd="0" presId="urn:microsoft.com/office/officeart/2008/layout/HalfCircleOrganizationChart"/>
    <dgm:cxn modelId="{B14F220D-25FC-4DBF-B094-656400256A0B}" type="presParOf" srcId="{2181379A-CBDB-47A6-A04C-17AF9B30E79E}" destId="{C41EA36F-7B06-47A6-8499-6FC1E59681B1}" srcOrd="0" destOrd="0" presId="urn:microsoft.com/office/officeart/2008/layout/HalfCircleOrganizationChart"/>
    <dgm:cxn modelId="{47274E36-3D73-49B3-8652-6B57C1BC05B7}" type="presParOf" srcId="{2181379A-CBDB-47A6-A04C-17AF9B30E79E}" destId="{5DC60C7C-420D-4CF0-BCA8-97040B3FF79C}" srcOrd="1" destOrd="0" presId="urn:microsoft.com/office/officeart/2008/layout/HalfCircleOrganizationChart"/>
    <dgm:cxn modelId="{5B0156BA-BBC3-428E-A607-70413FDF9492}" type="presParOf" srcId="{2181379A-CBDB-47A6-A04C-17AF9B30E79E}" destId="{97DAB0AE-3E3A-4DCD-8B91-6B7BE17A0CDC}" srcOrd="2" destOrd="0" presId="urn:microsoft.com/office/officeart/2008/layout/HalfCircleOrganizationChart"/>
    <dgm:cxn modelId="{4B5535CB-884C-4B0A-A9B1-29A8449E0783}" type="presParOf" srcId="{2181379A-CBDB-47A6-A04C-17AF9B30E79E}" destId="{B4603F05-F636-4D26-9811-2E0222C80820}" srcOrd="3" destOrd="0" presId="urn:microsoft.com/office/officeart/2008/layout/HalfCircleOrganizationChart"/>
    <dgm:cxn modelId="{F153E0A9-9802-46F3-8EB2-C10F18FEBF19}" type="presParOf" srcId="{535C60F7-A5EE-4B08-9436-8543CA3F5D97}" destId="{6988FB61-9F5C-49D0-85C3-476F352DEF16}" srcOrd="1" destOrd="0" presId="urn:microsoft.com/office/officeart/2008/layout/HalfCircleOrganizationChart"/>
    <dgm:cxn modelId="{73ACE9C4-6148-4AD5-95A8-CB1E62EA2BB5}" type="presParOf" srcId="{535C60F7-A5EE-4B08-9436-8543CA3F5D97}" destId="{657075A7-0757-4D1F-8367-5C89B3D13748}" srcOrd="2" destOrd="0" presId="urn:microsoft.com/office/officeart/2008/layout/HalfCircleOrganizationChart"/>
    <dgm:cxn modelId="{08F801FB-C160-4DAB-B3DB-A948FEAD4E0B}" type="presParOf" srcId="{93E94705-CE6F-4C43-B3D0-8DA97B1CD1F0}" destId="{09A5C768-01C7-4273-BB9D-2ED82400E73C}" srcOrd="4" destOrd="0" presId="urn:microsoft.com/office/officeart/2008/layout/HalfCircleOrganizationChart"/>
    <dgm:cxn modelId="{130A4B0D-4636-4F6D-890E-76AB38ECFEF1}" type="presParOf" srcId="{93E94705-CE6F-4C43-B3D0-8DA97B1CD1F0}" destId="{AAABB241-53C8-4212-99D1-6010861FD44E}" srcOrd="5" destOrd="0" presId="urn:microsoft.com/office/officeart/2008/layout/HalfCircleOrganizationChart"/>
    <dgm:cxn modelId="{3ACBD9DF-698B-4497-A31C-255B0201372F}" type="presParOf" srcId="{AAABB241-53C8-4212-99D1-6010861FD44E}" destId="{C9332EEE-4163-4884-9D59-999E33B2E610}" srcOrd="0" destOrd="0" presId="urn:microsoft.com/office/officeart/2008/layout/HalfCircleOrganizationChart"/>
    <dgm:cxn modelId="{F075AE77-0684-4120-A0B2-67F213648539}" type="presParOf" srcId="{C9332EEE-4163-4884-9D59-999E33B2E610}" destId="{0AF31911-1395-4AF9-B5B8-4A9436A04218}" srcOrd="0" destOrd="0" presId="urn:microsoft.com/office/officeart/2008/layout/HalfCircleOrganizationChart"/>
    <dgm:cxn modelId="{F1D88246-B9A4-49AB-9695-B4037585085A}" type="presParOf" srcId="{C9332EEE-4163-4884-9D59-999E33B2E610}" destId="{38EA41D9-3446-4A23-B09E-2902BCE78C9B}" srcOrd="1" destOrd="0" presId="urn:microsoft.com/office/officeart/2008/layout/HalfCircleOrganizationChart"/>
    <dgm:cxn modelId="{74F5B8B5-E744-4842-87D4-3697456DEB55}" type="presParOf" srcId="{C9332EEE-4163-4884-9D59-999E33B2E610}" destId="{BBEA81D6-8F31-4EA5-989F-28D6F2939888}" srcOrd="2" destOrd="0" presId="urn:microsoft.com/office/officeart/2008/layout/HalfCircleOrganizationChart"/>
    <dgm:cxn modelId="{E4D1B545-7A2A-44EE-835C-00F500277CFB}" type="presParOf" srcId="{C9332EEE-4163-4884-9D59-999E33B2E610}" destId="{FE507FE4-260B-400D-8A58-BBC1241E446C}" srcOrd="3" destOrd="0" presId="urn:microsoft.com/office/officeart/2008/layout/HalfCircleOrganizationChart"/>
    <dgm:cxn modelId="{40A15CD4-D4EC-4C57-BE26-69961108B7BC}" type="presParOf" srcId="{AAABB241-53C8-4212-99D1-6010861FD44E}" destId="{6419B267-8761-4CC7-8FEC-A0805BB3DE6F}" srcOrd="1" destOrd="0" presId="urn:microsoft.com/office/officeart/2008/layout/HalfCircleOrganizationChart"/>
    <dgm:cxn modelId="{F75D49C8-DF97-4160-BF37-BD524082E822}" type="presParOf" srcId="{AAABB241-53C8-4212-99D1-6010861FD44E}" destId="{A09FBEBF-D8D7-4ACD-9835-F0E3044593CD}" srcOrd="2" destOrd="0" presId="urn:microsoft.com/office/officeart/2008/layout/HalfCircleOrganizationChart"/>
    <dgm:cxn modelId="{BA6F5F54-1C14-4B66-AB91-12A6FE795AAF}" type="presParOf" srcId="{AC6DC904-E30C-4090-BD6B-CF73803EEC97}" destId="{C86C0235-4E5C-427C-BA19-9A378C986BD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5C768-01C7-4273-BB9D-2ED82400E73C}">
      <dsp:nvSpPr>
        <dsp:cNvPr id="0" name=""/>
        <dsp:cNvSpPr/>
      </dsp:nvSpPr>
      <dsp:spPr>
        <a:xfrm>
          <a:off x="4800600" y="2147635"/>
          <a:ext cx="3396459" cy="589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34"/>
              </a:lnTo>
              <a:lnTo>
                <a:pt x="3396459" y="294734"/>
              </a:lnTo>
              <a:lnTo>
                <a:pt x="3396459" y="5894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41DC2-D7AD-4B8B-AA42-B3AB7452A583}">
      <dsp:nvSpPr>
        <dsp:cNvPr id="0" name=""/>
        <dsp:cNvSpPr/>
      </dsp:nvSpPr>
      <dsp:spPr>
        <a:xfrm>
          <a:off x="4754879" y="2147635"/>
          <a:ext cx="91440" cy="589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94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45FD2-C842-42DB-9529-7DA05C307C16}">
      <dsp:nvSpPr>
        <dsp:cNvPr id="0" name=""/>
        <dsp:cNvSpPr/>
      </dsp:nvSpPr>
      <dsp:spPr>
        <a:xfrm>
          <a:off x="1404140" y="2147635"/>
          <a:ext cx="3396459" cy="589468"/>
        </a:xfrm>
        <a:custGeom>
          <a:avLst/>
          <a:gdLst/>
          <a:ahLst/>
          <a:cxnLst/>
          <a:rect l="0" t="0" r="0" b="0"/>
          <a:pathLst>
            <a:path>
              <a:moveTo>
                <a:pt x="3396459" y="0"/>
              </a:moveTo>
              <a:lnTo>
                <a:pt x="3396459" y="294734"/>
              </a:lnTo>
              <a:lnTo>
                <a:pt x="0" y="294734"/>
              </a:lnTo>
              <a:lnTo>
                <a:pt x="0" y="5894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48154-82C7-4397-B09D-8C6CEEFC91AD}">
      <dsp:nvSpPr>
        <dsp:cNvPr id="0" name=""/>
        <dsp:cNvSpPr/>
      </dsp:nvSpPr>
      <dsp:spPr>
        <a:xfrm>
          <a:off x="4098852" y="744139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BCFE6-F1CB-4E56-B0EF-AAF0F97E9A26}">
      <dsp:nvSpPr>
        <dsp:cNvPr id="0" name=""/>
        <dsp:cNvSpPr/>
      </dsp:nvSpPr>
      <dsp:spPr>
        <a:xfrm>
          <a:off x="4098852" y="744139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53F82-83DC-44D8-9004-E5175169625C}">
      <dsp:nvSpPr>
        <dsp:cNvPr id="0" name=""/>
        <dsp:cNvSpPr/>
      </dsp:nvSpPr>
      <dsp:spPr>
        <a:xfrm>
          <a:off x="3397104" y="996768"/>
          <a:ext cx="2806991" cy="8982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5200" kern="1200" dirty="0" smtClean="0"/>
            <a:t>กลุ่มเป้าหมาย</a:t>
          </a:r>
          <a:endParaRPr lang="th-TH" sz="5200" kern="1200" dirty="0"/>
        </a:p>
      </dsp:txBody>
      <dsp:txXfrm>
        <a:off x="3397104" y="996768"/>
        <a:ext cx="2806991" cy="898237"/>
      </dsp:txXfrm>
    </dsp:sp>
    <dsp:sp modelId="{29670E4A-4947-4AB8-9C18-B94D9F6605C9}">
      <dsp:nvSpPr>
        <dsp:cNvPr id="0" name=""/>
        <dsp:cNvSpPr/>
      </dsp:nvSpPr>
      <dsp:spPr>
        <a:xfrm>
          <a:off x="702392" y="2737103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F17AF-4C4E-4B6E-9520-8934234982A8}">
      <dsp:nvSpPr>
        <dsp:cNvPr id="0" name=""/>
        <dsp:cNvSpPr/>
      </dsp:nvSpPr>
      <dsp:spPr>
        <a:xfrm>
          <a:off x="702392" y="2737103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A2C31-217E-46EE-B578-311CCEED5D7D}">
      <dsp:nvSpPr>
        <dsp:cNvPr id="0" name=""/>
        <dsp:cNvSpPr/>
      </dsp:nvSpPr>
      <dsp:spPr>
        <a:xfrm>
          <a:off x="644" y="2989732"/>
          <a:ext cx="2806991" cy="8982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5200" kern="1200" dirty="0" smtClean="0"/>
            <a:t>นักเรียน</a:t>
          </a:r>
          <a:endParaRPr lang="th-TH" sz="5200" kern="1200" dirty="0"/>
        </a:p>
      </dsp:txBody>
      <dsp:txXfrm>
        <a:off x="644" y="2989732"/>
        <a:ext cx="2806991" cy="898237"/>
      </dsp:txXfrm>
    </dsp:sp>
    <dsp:sp modelId="{5DC60C7C-420D-4CF0-BCA8-97040B3FF79C}">
      <dsp:nvSpPr>
        <dsp:cNvPr id="0" name=""/>
        <dsp:cNvSpPr/>
      </dsp:nvSpPr>
      <dsp:spPr>
        <a:xfrm>
          <a:off x="4098852" y="2737103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B0AE-3E3A-4DCD-8B91-6B7BE17A0CDC}">
      <dsp:nvSpPr>
        <dsp:cNvPr id="0" name=""/>
        <dsp:cNvSpPr/>
      </dsp:nvSpPr>
      <dsp:spPr>
        <a:xfrm>
          <a:off x="4098852" y="2737103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EA36F-7B06-47A6-8499-6FC1E59681B1}">
      <dsp:nvSpPr>
        <dsp:cNvPr id="0" name=""/>
        <dsp:cNvSpPr/>
      </dsp:nvSpPr>
      <dsp:spPr>
        <a:xfrm>
          <a:off x="3397104" y="2989732"/>
          <a:ext cx="2806991" cy="8982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5200" kern="1200" dirty="0" smtClean="0"/>
            <a:t>นิสิตนักศึกษา</a:t>
          </a:r>
          <a:endParaRPr lang="th-TH" sz="5200" kern="1200" dirty="0"/>
        </a:p>
      </dsp:txBody>
      <dsp:txXfrm>
        <a:off x="3397104" y="2989732"/>
        <a:ext cx="2806991" cy="898237"/>
      </dsp:txXfrm>
    </dsp:sp>
    <dsp:sp modelId="{38EA41D9-3446-4A23-B09E-2902BCE78C9B}">
      <dsp:nvSpPr>
        <dsp:cNvPr id="0" name=""/>
        <dsp:cNvSpPr/>
      </dsp:nvSpPr>
      <dsp:spPr>
        <a:xfrm>
          <a:off x="7495311" y="2737103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A81D6-8F31-4EA5-989F-28D6F2939888}">
      <dsp:nvSpPr>
        <dsp:cNvPr id="0" name=""/>
        <dsp:cNvSpPr/>
      </dsp:nvSpPr>
      <dsp:spPr>
        <a:xfrm>
          <a:off x="7495311" y="2737103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31911-1395-4AF9-B5B8-4A9436A04218}">
      <dsp:nvSpPr>
        <dsp:cNvPr id="0" name=""/>
        <dsp:cNvSpPr/>
      </dsp:nvSpPr>
      <dsp:spPr>
        <a:xfrm>
          <a:off x="6793563" y="2989732"/>
          <a:ext cx="2806991" cy="8982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5200" kern="1200" dirty="0" smtClean="0"/>
            <a:t>วัยทำงาน</a:t>
          </a:r>
          <a:endParaRPr lang="th-TH" sz="5200" kern="1200" dirty="0"/>
        </a:p>
      </dsp:txBody>
      <dsp:txXfrm>
        <a:off x="6793563" y="2989732"/>
        <a:ext cx="2806991" cy="89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วงรี 5"/>
          <p:cNvSpPr/>
          <p:nvPr/>
        </p:nvSpPr>
        <p:spPr>
          <a:xfrm>
            <a:off x="4940299" y="982133"/>
            <a:ext cx="2311400" cy="11133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13368"/>
          </a:xfrm>
        </p:spPr>
        <p:txBody>
          <a:bodyPr/>
          <a:lstStyle/>
          <a:p>
            <a:r>
              <a:rPr lang="th-TH" dirty="0" smtClean="0"/>
              <a:t>สมาชิก</a:t>
            </a:r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"/>
          </p:nvPr>
        </p:nvSpPr>
        <p:spPr>
          <a:xfrm>
            <a:off x="1295401" y="2095501"/>
            <a:ext cx="9601196" cy="378036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h-TH" dirty="0" smtClean="0"/>
              <a:t>นายขวัญชัย  นิละชัย			59010917243</a:t>
            </a:r>
          </a:p>
          <a:p>
            <a:pPr marL="0" indent="0" algn="ctr">
              <a:buNone/>
            </a:pPr>
            <a:r>
              <a:rPr lang="th-TH" dirty="0" err="1" smtClean="0"/>
              <a:t>นางง</a:t>
            </a:r>
            <a:r>
              <a:rPr lang="th-TH" dirty="0" smtClean="0"/>
              <a:t>สาว</a:t>
            </a:r>
            <a:r>
              <a:rPr lang="th-TH" dirty="0" err="1" smtClean="0"/>
              <a:t>พรรณิ</a:t>
            </a:r>
            <a:r>
              <a:rPr lang="th-TH" dirty="0" smtClean="0"/>
              <a:t>ภา  เจาะจง		59010918153</a:t>
            </a:r>
          </a:p>
          <a:p>
            <a:pPr marL="0" indent="0" algn="ctr">
              <a:buNone/>
            </a:pPr>
            <a:r>
              <a:rPr lang="th-TH" dirty="0" smtClean="0"/>
              <a:t>นางสาว</a:t>
            </a:r>
            <a:r>
              <a:rPr lang="th-TH" dirty="0" err="1" smtClean="0"/>
              <a:t>ภัฐธิญากรษ์</a:t>
            </a:r>
            <a:r>
              <a:rPr lang="th-TH" dirty="0" smtClean="0"/>
              <a:t>  ชุมแสง	59010915555</a:t>
            </a:r>
          </a:p>
          <a:p>
            <a:pPr marL="0" indent="0" algn="ctr">
              <a:buNone/>
            </a:pPr>
            <a:r>
              <a:rPr lang="th-TH" dirty="0" err="1" smtClean="0"/>
              <a:t>นางสาวศ</a:t>
            </a:r>
            <a:r>
              <a:rPr lang="th-TH" dirty="0" smtClean="0"/>
              <a:t>กิยา เอกรักษา		59010918623</a:t>
            </a:r>
          </a:p>
          <a:p>
            <a:pPr marL="0" indent="0" algn="ctr">
              <a:buNone/>
            </a:pPr>
            <a:r>
              <a:rPr lang="th-TH" dirty="0" smtClean="0"/>
              <a:t>นายอนันต์  ทัดแก้ว			59010919012</a:t>
            </a:r>
          </a:p>
          <a:p>
            <a:pPr marL="0" indent="0" algn="ctr">
              <a:buNone/>
            </a:pPr>
            <a:r>
              <a:rPr lang="th-TH" dirty="0" smtClean="0"/>
              <a:t>นางสาว</a:t>
            </a:r>
            <a:r>
              <a:rPr lang="th-TH" dirty="0" err="1" smtClean="0"/>
              <a:t>โชษิ</a:t>
            </a:r>
            <a:r>
              <a:rPr lang="th-TH" dirty="0" smtClean="0"/>
              <a:t>ตา  สืบม่วงไทย		59010919520</a:t>
            </a:r>
          </a:p>
          <a:p>
            <a:pPr marL="0" indent="0" algn="ctr">
              <a:buNone/>
            </a:pPr>
            <a:r>
              <a:rPr lang="th-TH" dirty="0" smtClean="0"/>
              <a:t>นางสาว</a:t>
            </a:r>
            <a:r>
              <a:rPr lang="th-TH" dirty="0" err="1" smtClean="0"/>
              <a:t>อรัญญา</a:t>
            </a:r>
            <a:r>
              <a:rPr lang="th-TH" dirty="0" smtClean="0"/>
              <a:t>  วิเท่ห์			59010915555</a:t>
            </a:r>
          </a:p>
          <a:p>
            <a:pPr marL="0" indent="0" algn="ctr">
              <a:buNone/>
            </a:pPr>
            <a:r>
              <a:rPr lang="th-TH" dirty="0" smtClean="0"/>
              <a:t>นางสาว</a:t>
            </a:r>
            <a:r>
              <a:rPr lang="th-TH" dirty="0" err="1" smtClean="0"/>
              <a:t>ภิช</a:t>
            </a:r>
            <a:r>
              <a:rPr lang="th-TH" dirty="0" err="1"/>
              <a:t>ญ</a:t>
            </a:r>
            <a:r>
              <a:rPr lang="th-TH" dirty="0" err="1" smtClean="0"/>
              <a:t>า</a:t>
            </a:r>
            <a:r>
              <a:rPr lang="th-TH" dirty="0"/>
              <a:t>  </a:t>
            </a:r>
            <a:r>
              <a:rPr lang="th-TH" dirty="0" smtClean="0"/>
              <a:t>ทองคำ			59010915555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44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วงรี 6"/>
          <p:cNvSpPr/>
          <p:nvPr/>
        </p:nvSpPr>
        <p:spPr>
          <a:xfrm>
            <a:off x="1701800" y="2556932"/>
            <a:ext cx="3492500" cy="162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/>
              <a:t>ปัญหาที่เกิด</a:t>
            </a:r>
            <a:endParaRPr lang="th-TH" sz="4800" dirty="0"/>
          </a:p>
        </p:txBody>
      </p:sp>
      <p:sp>
        <p:nvSpPr>
          <p:cNvPr id="8" name="วงรี 7"/>
          <p:cNvSpPr/>
          <p:nvPr/>
        </p:nvSpPr>
        <p:spPr>
          <a:xfrm>
            <a:off x="5778498" y="2565400"/>
            <a:ext cx="45339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				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	</a:t>
            </a:r>
            <a:r>
              <a:rPr lang="th-TH" sz="3600" dirty="0" smtClean="0"/>
              <a:t>เข็มขัดมันหลุดบ่อย</a:t>
            </a:r>
            <a:r>
              <a:rPr lang="th-TH" dirty="0" smtClean="0"/>
              <a:t>			</a:t>
            </a:r>
            <a:r>
              <a:rPr lang="th-TH" sz="3600" dirty="0" smtClean="0"/>
              <a:t>เสียเวลาในการหาที่หนีบเข็มขัด</a:t>
            </a:r>
            <a:endParaRPr lang="th-TH" dirty="0" smtClean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257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475170"/>
              </p:ext>
            </p:extLst>
          </p:nvPr>
        </p:nvGraphicFramePr>
        <p:xfrm>
          <a:off x="1295400" y="990600"/>
          <a:ext cx="9601200" cy="4884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3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864100" y="1130300"/>
            <a:ext cx="23368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1" y="1020232"/>
            <a:ext cx="9601196" cy="1303867"/>
          </a:xfrm>
        </p:spPr>
        <p:txBody>
          <a:bodyPr/>
          <a:lstStyle/>
          <a:p>
            <a:r>
              <a:rPr lang="th-TH" dirty="0" smtClean="0"/>
              <a:t>วิธีแก้ปัญหา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โดยเรามีนวัตกรรมแม่เหล็กดูดเข้าหา</a:t>
            </a:r>
            <a:r>
              <a:rPr lang="th-TH" dirty="0" smtClean="0"/>
              <a:t>กัน ทำให้เข็มขัดไม่หลุดออกจากันและไม่เสียเวลาในการหาที่หนีบเข็ดขัด</a:t>
            </a:r>
          </a:p>
        </p:txBody>
      </p:sp>
    </p:spTree>
    <p:extLst>
      <p:ext uri="{BB962C8B-B14F-4D97-AF65-F5344CB8AC3E}">
        <p14:creationId xmlns:p14="http://schemas.microsoft.com/office/powerpoint/2010/main" val="7467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45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ภาพ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46</Words>
  <Application>Microsoft Office PowerPoint</Application>
  <PresentationFormat>แบบจอกว้าง</PresentationFormat>
  <Paragraphs>18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0" baseType="lpstr">
      <vt:lpstr>Angsana New</vt:lpstr>
      <vt:lpstr>Arial</vt:lpstr>
      <vt:lpstr>Cordia New</vt:lpstr>
      <vt:lpstr>Garamond</vt:lpstr>
      <vt:lpstr>ชีวภาพ</vt:lpstr>
      <vt:lpstr>สมาชิก</vt:lpstr>
      <vt:lpstr>ปัญหาที่เกิด</vt:lpstr>
      <vt:lpstr>งานนำเสนอ PowerPoint</vt:lpstr>
      <vt:lpstr>วิธีแก้ปัญหา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win10 Home</dc:creator>
  <cp:lastModifiedBy>win10 Home</cp:lastModifiedBy>
  <cp:revision>12</cp:revision>
  <dcterms:created xsi:type="dcterms:W3CDTF">2017-02-13T14:33:08Z</dcterms:created>
  <dcterms:modified xsi:type="dcterms:W3CDTF">2017-02-13T16:47:04Z</dcterms:modified>
</cp:coreProperties>
</file>