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obust.co.th/PHP/Tutorial/tutorial/Synta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4073236" y="2260980"/>
            <a:ext cx="3868468" cy="56534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h-TH" sz="3200" b="1" dirty="0" smtClean="0"/>
              <a:t>มาทำความรู้จักกับ</a:t>
            </a:r>
            <a:endParaRPr lang="th-TH" sz="3200" b="1" dirty="0"/>
          </a:p>
        </p:txBody>
      </p:sp>
      <p:pic>
        <p:nvPicPr>
          <p:cNvPr id="1026" name="Picture 2" descr="ผลการค้นหารูปภาพสำหรับ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3" y="3098965"/>
            <a:ext cx="3452830" cy="18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11927" y="571499"/>
            <a:ext cx="8801100" cy="565265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Float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Floating Point Number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เป็นเลขทศนิยม</a:t>
            </a:r>
            <a:b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Boolean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เป็นตัวแปรที่มีค่าเป็น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True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False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ใช้ในการตรวจสอบเงื่อนไข</a:t>
            </a:r>
            <a:b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Array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เป็นลักษณะการเก็บข้อมูลหลายๆค่าไว้ในตัวแปรเดียว 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เรา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จะพูดถึงในรายละเอียดของการเก็บข้อมูลแบบ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Array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th-TH" sz="2400" dirty="0"/>
              <a:t/>
            </a:r>
            <a:br>
              <a:rPr lang="th-TH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7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66800" y="467591"/>
            <a:ext cx="10058400" cy="5567449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Object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การเก็บข้อมูลในแบบที่เป็น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จะคล้ายๆกับ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Array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แต่การ</a:t>
            </a:r>
            <a:r>
              <a:rPr lang="th-TH" sz="2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เรียกขอ้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มูลจะไม่เหมือนกัน</a:t>
            </a:r>
            <a:b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ชนิดข้อมูลแบบ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Object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จะมีอยู่ 2 แบบใหญ่ๆคือ </a:t>
            </a:r>
            <a:b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Standard Class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จะเป็น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ที่ไม่ต้องทำการ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Define</a:t>
            </a:r>
            <a:b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- Predefined Class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Class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ที่ต้องทำการ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Define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ขึ้นมาก่อน</a:t>
            </a:r>
            <a:endParaRPr lang="en-US" sz="28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fontAlgn="base">
              <a:buNone/>
            </a:pPr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NULL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Value</a:t>
            </a:r>
          </a:p>
          <a:p>
            <a:pPr marL="0" indent="0" fontAlgn="base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 Type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ที่มีค่า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NULL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ได้เพียงค่าเดียว เป็น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 Type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ที่บอกว่าตัวแปรยังไม่มีข้อมูล</a:t>
            </a:r>
          </a:p>
          <a:p>
            <a:pPr marL="0" indent="0" fontAlgn="base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ใช้สำหรับแยกระหว่าง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Empty String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Null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</a:t>
            </a:r>
          </a:p>
          <a:p>
            <a:pPr marL="0" indent="0" fontAlgn="base">
              <a:buNone/>
            </a:pP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set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ตัวแปรให้เป็นค่าว่าง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39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หน้ายิ้ม 3"/>
          <p:cNvSpPr/>
          <p:nvPr/>
        </p:nvSpPr>
        <p:spPr>
          <a:xfrm>
            <a:off x="2317173" y="706582"/>
            <a:ext cx="7159336" cy="4831773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66800" y="353291"/>
            <a:ext cx="10058400" cy="5891645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endParaRPr 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HTML</a:t>
            </a:r>
            <a:endParaRPr lang="en-US" sz="28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0" indent="0" fontAlgn="base">
              <a:buNone/>
            </a:pPr>
            <a:r>
              <a:rPr lang="th-TH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เป็นส่วนที่เป็นพื้นฐานสำคัญของเว็บเพราะเป็นส่วนของ </a:t>
            </a:r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content </a:t>
            </a:r>
            <a:r>
              <a:rPr lang="th-TH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หรือข้อมูลที่เราแสดงอยู่บนเว็บ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JavaScript</a:t>
            </a:r>
            <a:endParaRPr lang="en-US" sz="28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0" indent="0" fontAlgn="base">
              <a:buNone/>
            </a:pPr>
            <a:r>
              <a:rPr lang="th-TH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เป็นส่วนที่ทำให้เว็บของเราเป็น </a:t>
            </a:r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Dynamic </a:t>
            </a:r>
            <a:r>
              <a:rPr lang="th-TH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คือมีการโต้ตอบกับ </a:t>
            </a:r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user </a:t>
            </a:r>
            <a:r>
              <a:rPr lang="th-TH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ได้ เช่น การลากวาง, การกดปุ่ม, การ </a:t>
            </a:r>
            <a:r>
              <a:rPr lang="en-US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pop-up dialog </a:t>
            </a:r>
            <a:r>
              <a:rPr lang="th-TH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และอื่นๆ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CSS</a:t>
            </a:r>
            <a:endParaRPr lang="en-US" sz="28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0" indent="0" fontAlgn="base">
              <a:buNone/>
            </a:pPr>
            <a:r>
              <a:rPr lang="th-TH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เป็นส่วนของการจัดการเรื่องของความสวยงามการตกแต่งหน้าตาของเว็บให้ดู</a:t>
            </a:r>
            <a:r>
              <a:rPr lang="th-TH" sz="2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ดี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 err="1"/>
              <a:t>Serverside</a:t>
            </a:r>
            <a:r>
              <a:rPr lang="en-US" sz="2800" b="1" dirty="0"/>
              <a:t> Script</a:t>
            </a:r>
          </a:p>
          <a:p>
            <a:pPr marL="0" indent="0" fontAlgn="base">
              <a:buNone/>
            </a:pPr>
            <a:r>
              <a:rPr lang="en-US" sz="2800" dirty="0" err="1"/>
              <a:t>Serverside</a:t>
            </a:r>
            <a:r>
              <a:rPr lang="en-US" sz="2800" dirty="0"/>
              <a:t> </a:t>
            </a:r>
            <a:r>
              <a:rPr lang="th-TH" sz="2800" dirty="0"/>
              <a:t>เป็นส่วนของการจัดการที่ฝั่ง </a:t>
            </a:r>
            <a:r>
              <a:rPr lang="en-US" sz="2800" dirty="0"/>
              <a:t>Server </a:t>
            </a:r>
            <a:r>
              <a:rPr lang="th-TH" sz="2800" dirty="0"/>
              <a:t>เมื่อไหร่ก็ตามที่เราต้องการเก็บข้อมูลของ </a:t>
            </a:r>
            <a:r>
              <a:rPr lang="en-US" sz="2800" dirty="0"/>
              <a:t>user </a:t>
            </a:r>
            <a:r>
              <a:rPr lang="th-TH" sz="2800" dirty="0"/>
              <a:t>เราจะเลือกเขียน </a:t>
            </a:r>
            <a:r>
              <a:rPr lang="en-US" sz="2800" dirty="0"/>
              <a:t>code </a:t>
            </a:r>
            <a:r>
              <a:rPr lang="th-TH" sz="2800" dirty="0"/>
              <a:t>ที่ฝั่งนี้</a:t>
            </a:r>
          </a:p>
          <a:p>
            <a:pPr marL="0" indent="0" fontAlgn="base">
              <a:buNone/>
            </a:pPr>
            <a:endParaRPr lang="th-TH" sz="2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731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696441" y="401089"/>
            <a:ext cx="5870864" cy="978388"/>
          </a:xfrm>
        </p:spPr>
        <p:txBody>
          <a:bodyPr/>
          <a:lstStyle/>
          <a:p>
            <a:pPr algn="ctr"/>
            <a:r>
              <a:rPr lang="en-US" b="1" dirty="0">
                <a:hlinkClick r:id="rId2"/>
              </a:rPr>
              <a:t>Syntax </a:t>
            </a:r>
            <a:r>
              <a:rPr lang="th-TH" b="1" dirty="0">
                <a:hlinkClick r:id="rId2"/>
              </a:rPr>
              <a:t>ของ </a:t>
            </a:r>
            <a:r>
              <a:rPr lang="en-US" b="1" dirty="0">
                <a:hlinkClick r:id="rId2"/>
              </a:rPr>
              <a:t>PHP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15835" y="1379477"/>
            <a:ext cx="8208819" cy="16650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PHP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สามารถเขียนในส่วนไหนของ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HTML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หรือจะไม่มี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HTML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เลยก็ได้</a:t>
            </a:r>
          </a:p>
          <a:p>
            <a:pPr marL="0" indent="0" fontAlgn="base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ไฟล์ที่สร้างขึ้นต้องมีนามสกุลเป็น .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Script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เริ่มต้นด้วย &lt;?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และจบด้วย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?&gt;</a:t>
            </a:r>
          </a:p>
          <a:p>
            <a:pPr marL="0" indent="0" fontAlgn="base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หน้ายิ้ม 3"/>
          <p:cNvSpPr/>
          <p:nvPr/>
        </p:nvSpPr>
        <p:spPr>
          <a:xfrm>
            <a:off x="2452256" y="3035787"/>
            <a:ext cx="1828801" cy="1236518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6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66800" y="426028"/>
            <a:ext cx="10058400" cy="1014752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ตั้งแต่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PHP version 5.3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ถ้าในหน้านั้นมีแต่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PHP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เราไม่จำเป็นต้องปิด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tag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ด้วย ?&gt;)</a:t>
            </a:r>
            <a:endParaRPr lang="th-TH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รูปภาพ 3" descr="การคลิปหน้าจอ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70" y="1347260"/>
            <a:ext cx="5087060" cy="129558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579418" y="2903803"/>
            <a:ext cx="9545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buFont typeface="Wingdings" panose="05000000000000000000" pitchFamily="2" charset="2"/>
              <a:buChar char="Ø"/>
            </a:pPr>
            <a:r>
              <a:rPr lang="th-TH" sz="2400" dirty="0" smtClean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หลังจาก</a:t>
            </a:r>
            <a:r>
              <a:rPr lang="th-TH" sz="24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นั้นเราสามารถที่จะแทรก </a:t>
            </a:r>
            <a:r>
              <a:rPr lang="en-US" sz="24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Code </a:t>
            </a:r>
            <a:r>
              <a:rPr lang="th-TH" sz="24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ที่เป็น </a:t>
            </a:r>
            <a:r>
              <a:rPr lang="en-US" sz="24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PHP </a:t>
            </a:r>
            <a:r>
              <a:rPr lang="th-TH" sz="24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ลงไปใน </a:t>
            </a:r>
            <a:r>
              <a:rPr lang="en-US" sz="24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 </a:t>
            </a:r>
            <a:r>
              <a:rPr lang="th-TH" sz="24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ได้เลย ตามตัวอย่าง</a:t>
            </a:r>
            <a:endParaRPr lang="th-TH" sz="2400" b="0" i="0" dirty="0">
              <a:solidFill>
                <a:srgbClr val="333333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 descr="การคลิปหน้าจอ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70" y="3365468"/>
            <a:ext cx="5410955" cy="3067478"/>
          </a:xfrm>
          <a:prstGeom prst="rect">
            <a:avLst/>
          </a:prstGeom>
        </p:spPr>
      </p:pic>
      <p:sp>
        <p:nvSpPr>
          <p:cNvPr id="2" name="วงรี 1"/>
          <p:cNvSpPr/>
          <p:nvPr/>
        </p:nvSpPr>
        <p:spPr>
          <a:xfrm>
            <a:off x="3990109" y="2140527"/>
            <a:ext cx="384464" cy="2389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69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618510" y="642594"/>
            <a:ext cx="5715000" cy="1371600"/>
          </a:xfrm>
        </p:spPr>
        <p:txBody>
          <a:bodyPr>
            <a:normAutofit/>
          </a:bodyPr>
          <a:lstStyle/>
          <a:p>
            <a:r>
              <a:rPr lang="th-TH" b="1" dirty="0"/>
              <a:t>การประกาศตัวแปรใน </a:t>
            </a:r>
            <a:r>
              <a:rPr lang="en-US" b="1" dirty="0" smtClean="0"/>
              <a:t>PHP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150918" y="2103120"/>
            <a:ext cx="6380018" cy="463435"/>
          </a:xfrm>
        </p:spPr>
        <p:txBody>
          <a:bodyPr>
            <a:noAutofit/>
          </a:bodyPr>
          <a:lstStyle/>
          <a:p>
            <a:r>
              <a:rPr lang="th-TH" sz="2800" dirty="0"/>
              <a:t>ใน </a:t>
            </a:r>
            <a:r>
              <a:rPr lang="en-US" sz="2800" dirty="0"/>
              <a:t>PHP </a:t>
            </a:r>
            <a:r>
              <a:rPr lang="th-TH" sz="2800" dirty="0"/>
              <a:t>เราจะใช้เครื่องหมาย $ นำหน้าชื่อตัวแปรเสมอ</a:t>
            </a:r>
          </a:p>
        </p:txBody>
      </p:sp>
      <p:pic>
        <p:nvPicPr>
          <p:cNvPr id="4" name="รูปภาพ 3" descr="การคลิปหน้าจอ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29" y="3123071"/>
            <a:ext cx="5794162" cy="15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35382" y="642594"/>
            <a:ext cx="5985163" cy="895261"/>
          </a:xfrm>
        </p:spPr>
        <p:txBody>
          <a:bodyPr>
            <a:normAutofit/>
          </a:bodyPr>
          <a:lstStyle/>
          <a:p>
            <a:r>
              <a:rPr lang="th-TH" b="1" dirty="0"/>
              <a:t>การใช้คำสั่ง </a:t>
            </a:r>
            <a:r>
              <a:rPr lang="en-US" b="1" dirty="0"/>
              <a:t>Echo </a:t>
            </a:r>
            <a:r>
              <a:rPr lang="th-TH" b="1" dirty="0"/>
              <a:t>และ </a:t>
            </a:r>
            <a:r>
              <a:rPr lang="en-US" b="1" dirty="0" smtClean="0"/>
              <a:t>Print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206636"/>
          </a:xfrm>
        </p:spPr>
        <p:txBody>
          <a:bodyPr>
            <a:normAutofit/>
          </a:bodyPr>
          <a:lstStyle/>
          <a:p>
            <a:pPr fontAlgn="base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การแสดงผลลัพธ์ออกทางหน้าจอใน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PHP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จะมีอยู่ 2 คำสั่งด้วยกันคือ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echo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print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โดยการทำงานของ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echo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print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นั้นจะแตกต่างกัน ดังนี้</a:t>
            </a:r>
          </a:p>
          <a:p>
            <a:pPr fontAlgn="base"/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print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return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 1 กลับมา แต่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echo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จะไม่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return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ค่าใดๆกลับมา</a:t>
            </a:r>
          </a:p>
          <a:p>
            <a:pPr fontAlgn="base"/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print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argument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parameter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ได้เพียงตัวเดียวเท่านั้น แต่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echo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มีได้หลายตัว</a:t>
            </a:r>
          </a:p>
          <a:p>
            <a:pPr fontAlgn="base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ที่สำคัญที่สุดคือ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echo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เร็วกว่า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print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ดังนั้นส่วนใหญ่แล้วแนะนำให้ใช้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echo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49186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743200" y="715330"/>
            <a:ext cx="6525491" cy="812133"/>
          </a:xfrm>
        </p:spPr>
        <p:txBody>
          <a:bodyPr>
            <a:normAutofit/>
          </a:bodyPr>
          <a:lstStyle/>
          <a:p>
            <a:r>
              <a:rPr lang="th-TH" b="1" dirty="0"/>
              <a:t>ทำไมต้องรู้จักกับ </a:t>
            </a:r>
            <a:r>
              <a:rPr lang="en-US" b="1" dirty="0"/>
              <a:t>Data </a:t>
            </a:r>
            <a:r>
              <a:rPr lang="en-US" b="1" dirty="0" smtClean="0"/>
              <a:t>Types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05445" y="2103119"/>
            <a:ext cx="8676410" cy="2572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PHP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เป็นภาษาที่ไม่ต้องการการประกาศตัวแปร อย่างที่เราได้พูดถึงไปแล้วก่อนหน้านี้ แต่การที่เรากำหนดค่าให้กับตัวแปรทุกครั้ง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PHP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จะทำการเลือก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 Type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ที่เหมาะสมให้กับเรา เราจึงจำเป็นต้องทำความเข้าใจเรื่องของ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 Type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ที่มีใน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PHP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เพราะ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 type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แต่ละแบบอาจให้ผลลัพธ์ไม่เหมือนกัน เช่น 3+5 จะต่างจาก "3" + "5"</a:t>
            </a:r>
          </a:p>
        </p:txBody>
      </p:sp>
    </p:spTree>
    <p:extLst>
      <p:ext uri="{BB962C8B-B14F-4D97-AF65-F5344CB8AC3E}">
        <p14:creationId xmlns:p14="http://schemas.microsoft.com/office/powerpoint/2010/main" val="13863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951018" y="644235"/>
            <a:ext cx="6380018" cy="412519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Data 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Types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String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Integer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Float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Boolean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Array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Null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04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66800" y="290946"/>
            <a:ext cx="10058400" cy="143394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String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String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เป็นสายอักขระ หรือข้อความที่เรียงต่อกัน เป็น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 Type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ที่มีอยู่ในทุกๆภาษา</a:t>
            </a:r>
            <a:b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ตัวแปรชนิดนี้จะอยู่ใน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Single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Qoute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('')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Double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Qoute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("")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ก็ได้</a:t>
            </a:r>
          </a:p>
          <a:p>
            <a:pPr marL="0" indent="0" fontAlgn="base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066800" y="1724891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Garamond" pitchFamily="18" charset="0"/>
              <a:buNone/>
            </a:pPr>
            <a:r>
              <a:rPr lang="en-US" sz="2400" b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	Integer</a:t>
            </a:r>
            <a:endParaRPr lang="en-US" sz="24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fontAlgn="base">
              <a:buFont typeface="Garamond" pitchFamily="18" charset="0"/>
              <a:buNone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Integer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เป็นเลขจำนวนเต็มระว่าง -2,147,483,648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and +2,147,483,647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กฎของ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Integers</a:t>
            </a:r>
          </a:p>
          <a:p>
            <a:pPr marL="0" indent="0" fontAlgn="base">
              <a:buFont typeface="Garamond" pitchFamily="18" charset="0"/>
              <a:buNone/>
            </a:pP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มีเฉพาะตัวเลข 0-9</a:t>
            </a:r>
          </a:p>
          <a:p>
            <a:pPr marL="0" indent="0" fontAlgn="base">
              <a:buFont typeface="Garamond" pitchFamily="18" charset="0"/>
              <a:buNone/>
            </a:pP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ห้ามมี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comma (,)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ตัวว่าง</a:t>
            </a:r>
          </a:p>
          <a:p>
            <a:pPr marL="0" indent="0" fontAlgn="base">
              <a:buFont typeface="Garamond" pitchFamily="18" charset="0"/>
              <a:buNone/>
            </a:pP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ห้ามมีจุดทศนิยม</a:t>
            </a:r>
          </a:p>
          <a:p>
            <a:pPr marL="0" indent="0" fontAlgn="base">
              <a:buFont typeface="Garamond" pitchFamily="18" charset="0"/>
              <a:buNone/>
            </a:pP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เป็นได้ทั้ง + และ -</a:t>
            </a:r>
          </a:p>
          <a:p>
            <a:pPr marL="0" indent="0" fontAlgn="base">
              <a:buFont typeface="Garamond" pitchFamily="18" charset="0"/>
              <a:buNone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Integer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สามารถเขียนได้ทั้งเลขฐาน 8, ฐาน 10 และ ฐาน 16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653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ฟองสบู่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TM03457510[[fn=ฟองสบู่]]</Template>
  <TotalTime>155</TotalTime>
  <Words>289</Words>
  <Application>Microsoft Office PowerPoint</Application>
  <PresentationFormat>แบบจอกว้าง</PresentationFormat>
  <Paragraphs>48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20" baseType="lpstr">
      <vt:lpstr>Yu Gothic UI Semibold</vt:lpstr>
      <vt:lpstr>Angsana New</vt:lpstr>
      <vt:lpstr>Arial</vt:lpstr>
      <vt:lpstr>Century Gothic</vt:lpstr>
      <vt:lpstr>DilleniaUPC</vt:lpstr>
      <vt:lpstr>Garamond</vt:lpstr>
      <vt:lpstr>Wingdings</vt:lpstr>
      <vt:lpstr>ฟองสบู่</vt:lpstr>
      <vt:lpstr>งานนำเสนอ PowerPoint</vt:lpstr>
      <vt:lpstr>งานนำเสนอ PowerPoint</vt:lpstr>
      <vt:lpstr>Syntax ของ PHP</vt:lpstr>
      <vt:lpstr>งานนำเสนอ PowerPoint</vt:lpstr>
      <vt:lpstr>การประกาศตัวแปรใน PHP</vt:lpstr>
      <vt:lpstr>การใช้คำสั่ง Echo และ Print</vt:lpstr>
      <vt:lpstr>ทำไมต้องรู้จักกับ Data Types</vt:lpstr>
      <vt:lpstr>งานนำเสนอ PowerPoint</vt:lpstr>
      <vt:lpstr>งานนำเสนอ PowerPoint</vt:lpstr>
      <vt:lpstr> Float Floating Point Number เป็นเลขทศนิยม  Boolean เป็นตัวแปรที่มีค่าเป็น True หรือ False ใช้ในการตรวจสอบเงื่อนไข  Array เป็นลักษณะการเก็บข้อมูลหลายๆค่าไว้ในตัวแปรเดียว เราจะพูดถึงในรายละเอียดของการเก็บข้อมูลแบบ Array     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Siriwut Patsan</dc:creator>
  <cp:lastModifiedBy>Siriwut Patsan</cp:lastModifiedBy>
  <cp:revision>27</cp:revision>
  <dcterms:created xsi:type="dcterms:W3CDTF">2016-09-11T03:13:55Z</dcterms:created>
  <dcterms:modified xsi:type="dcterms:W3CDTF">2016-09-11T05:49:47Z</dcterms:modified>
</cp:coreProperties>
</file>