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7" r:id="rId2"/>
  </p:sldMasterIdLst>
  <p:notesMasterIdLst>
    <p:notesMasterId r:id="rId27"/>
  </p:notesMasterIdLst>
  <p:sldIdLst>
    <p:sldId id="256" r:id="rId3"/>
    <p:sldId id="261" r:id="rId4"/>
    <p:sldId id="257" r:id="rId5"/>
    <p:sldId id="258" r:id="rId6"/>
    <p:sldId id="272" r:id="rId7"/>
    <p:sldId id="273" r:id="rId8"/>
    <p:sldId id="274" r:id="rId9"/>
    <p:sldId id="285" r:id="rId10"/>
    <p:sldId id="275" r:id="rId11"/>
    <p:sldId id="286" r:id="rId12"/>
    <p:sldId id="278" r:id="rId13"/>
    <p:sldId id="277" r:id="rId14"/>
    <p:sldId id="279" r:id="rId15"/>
    <p:sldId id="280" r:id="rId16"/>
    <p:sldId id="276" r:id="rId17"/>
    <p:sldId id="281" r:id="rId18"/>
    <p:sldId id="282" r:id="rId19"/>
    <p:sldId id="288" r:id="rId20"/>
    <p:sldId id="284" r:id="rId21"/>
    <p:sldId id="270" r:id="rId22"/>
    <p:sldId id="287" r:id="rId23"/>
    <p:sldId id="283" r:id="rId24"/>
    <p:sldId id="271" r:id="rId25"/>
    <p:sldId id="260" r:id="rId26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en-us" sz="1800" b="0" i="0" u="none" strike="noStrike" kern="1" cap="none" spc="0" baseline="0">
        <a:solidFill>
          <a:schemeClr val="tx1"/>
        </a:solidFill>
        <a:effectLst/>
        <a:latin typeface="Trebuchet MS" pitchFamily="2" charset="0"/>
        <a:ea typeface="Trebuchet MS" pitchFamily="2" charset="0"/>
        <a:cs typeface="Trebuchet MS" pitchFamily="2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1266"/>
    <a:srgbClr val="DBDBDB"/>
    <a:srgbClr val="A5A5A5"/>
    <a:srgbClr val="995FC2"/>
    <a:srgbClr val="EF8101"/>
    <a:srgbClr val="EDB716"/>
    <a:srgbClr val="0094DB"/>
    <a:srgbClr val="B0292E"/>
    <a:srgbClr val="0B9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678864634" val="1062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678864634" val="101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67886463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9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" d="100"/>
        <a:sy n="13" d="100"/>
      </p:scale>
      <p:origin x="0" y="0"/>
    </p:cViewPr>
  </p:sorterViewPr>
  <p:notesViewPr>
    <p:cSldViewPr snapToGrid="0">
      <p:cViewPr>
        <p:scale>
          <a:sx n="60" d="100"/>
          <a:sy n="60" d="100"/>
        </p:scale>
        <p:origin x="411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0A16-70DA-49F4-92F4-4EC0F20E8E0A}" type="datetimeFigureOut">
              <a:rPr lang="pt-PT" smtClean="0"/>
              <a:t>20/07/2023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1389D-AAEA-460F-8679-1E5D6C9013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3176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1389D-AAEA-460F-8679-1E5D6C90138C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59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3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AAAAACAAAAAgAAAADAwP8Af39/AAAAAAAAAAAAAAAAAAAAAAAAAAAAIQAAABgAAAAUAAAApTkAAAAAAAAlQQAAMCoAAAAAAAAmAAAACAAAAP//////////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AAAAACAAAAAgAAAADAwP8Af39/AAAAAAAAAAAAAAAAAAAAAAAAAAAAIQAAABgAAAAUAAAArS0AAKYWAAD7SgAAMCoAAAAAAAAmAAAACAAAAP//////////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ezgAAPP////7SgAAMCoAAAAAAAAAAAAAAAAAAAEAAABQAAAAAAAAAAAA4D8AAAAAAADgPwAAAAAAAOA/AAAAAAAA4D8AAAAAAADgPwAAAAAAAOA/AAAAAAAA4D8AAAAAAADgPwAAAAAAAOA/AAAAAAAA4D8CAAAAjAAAAAEAAAAAAAAAkiePDIYkhABH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ezgAAPP////7SgAAMCoAAAAAAAAmAAAACAAAAP//////////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FDsAAPP///8ASwAAMCoAAAAAAAAAAAAAAAAAAAEAAABQAAAAAAAAAAAA4D8AAAAAAADgPwAAAAAAAOA/AAAAAAAA4D8AAAAAAADgPwAAAAAAAOA/AAAAAAAA4D8AAAAAAADgPwAAAAAAAOA/AAAAAAAA4D8CAAAAjAAAAAEAAAAAAAAAkiePDIYkhABR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FDsAAPP///8ASwAAMCoAAAAAAAAmAAAACAAAAP//////////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6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m1fTDYYkhAAd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1fTBoYkhAAAAAAAAAAAAAAAAAAAAAAAAAAAAAAAAAAAAAAAAAAAAJInjwV/f38A6uXrA8zMzADAwP8Af39/AAAAAAAAAAAAAAAAAAAAAAAAAAAAIQAAABgAAAAUAAAA8zYAAMASAAAASwAAMCoAAAAAAAAmAAAACAAAAP//////////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bDkAAPP////7SgAAMCoAAAAAAAAAAAAAAAAAAAEAAABQAAAAAAAAAAAA4D8AAAAAAADgPwAAAAAAAOA/AAAAAAAA4D8AAAAAAADgPwAAAAAAAOA/AAAAAAAA4D8AAAAAAADgPwAAAAAAAOA/AAAAAAAA4D8CAAAAjAAAAAEAAAAAAAAAdi+wAIYkhAAf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Jg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i+wAIYkhAAAAAAAAAAAAAAAAAAAAAAAAAAAAAAAAAAAAAAAAAAAAJInjwV/f38A6uXrA8zMzADAwP8Af39/AAAAAAAAAAAAAAAAAAAAAAAAAAAAIQAAABgAAAAUAAAAbDkAAPP////7SgAAMCoAAAAAAAAmAAAACAAAAP//////////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FB0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C0MAAPP////7SgAAMCoAAAAAAAAAAAAAAAAAAAEAAABQAAAAAAAAAAAA4D8AAAAAAADgPwAAAAAAAOA/AAAAAAAA4D8AAAAAAADgPwAAAAAAAOA/AAAAAAAA4D8AAAAAAADgPwAAAAAAAOA/AAAAAAAA4D8CAAAAjAAAAAEAAAAAAAAA12TTAIYkhAAf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2TTAIYkhAAAAAAAAAAAAAAAAAAAAAAAAAAAAAAAAAAAAAAAAAAAAJInjwV/f38A6uXrA8zMzADAwP8Af39/AAAAAAAAAAAAAAAAAAAAAAAAAAAAIQAAABgAAAAUAAAAC0MAAPP////7SgAAMCoAAAAAAAAmAAAACAAAAP//////////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D764D3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S0MAAPP////7SgAAMCoAAAAAAAAAAAAAAAAAAAEAAABQAAAAAAAAAAAA4D8AAAAAAADgPwAAAAAAAOA/AAAAAAAA4D8AAAAAAADgPwAAAAAAAOA/AAAAAAAA4D8AAAAAAADgPwAAAAAAAOA/AAAAAAAA4D8CAAAAjAAAAAEAAAAAAAAAkiePDIYkhAAk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HNsaW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S0MAAPP////7SgAAMCoAAAAAAAAmAAAACAAAAP//////////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3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kiePDIYkhAAV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FSn3w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zT8AABUWAAD7SgAAMCoAAAAAAAAmAAAACAAAAP//////////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1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kiePDIYkhAAQ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BALOg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AAAAAAAAAAAvBQAA2yIAAAAAAAAmAAAACAAAAP//////////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KjF3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kAAMsOAAANOQAA6xgAABAAAAAmAAAACAAAAIGgAAAAAAAA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en-us" sz="5400" cap="none">
                <a:solidFill>
                  <a:schemeClr val="accent1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14" name="Subtitle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RQkAAOsYAAANOQAAqx8AABAAAAAmAAAACAAAAAGAAAAAAAAA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</p:spPr>
        <p:txBody>
          <a:bodyPr/>
          <a:lstStyle>
            <a:lvl1pPr marL="0" indent="0" algn="r">
              <a:buNone/>
              <a:defRPr lang="en-us" cap="none">
                <a:solidFill>
                  <a:srgbClr val="7F7F7F"/>
                </a:solidFill>
              </a:defRPr>
            </a:lvl1pPr>
            <a:lvl2pPr marL="457200" indent="0" algn="ctr">
              <a:buNone/>
              <a:defRPr lang="en-us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en-us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en-us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en-us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en-us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en-us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en-us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en-us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 estilo de subtítulo do Modelo Global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J4m6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BFE-B0D7-9EED-9973-46B8553D6F13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5067-29D7-9EA6-9973-DFF31E3D6F8A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ítulo e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sBgAABAAAAAmAAAACAAAAIGgAAAAAAAA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3403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IAbAAANOQAAKiUAABAAAAAmAAAACAAAAIGgAAAAAAAA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3C5-8BD7-9EE5-9973-7DB05D3D6F28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7CE9-A7D7-9E8A-9973-51DF323D6F04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itação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wUAAMADAACFNwAAWBYAABAAAAAmAAAACAAAAIGgAAAAAAAA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ZwgAAFgWAADZNAAAsBgAABAAAAAmAAAACAAAAIGgAAAAAAAA"/>
              </a:ext>
            </a:extLst>
          </p:cNvSpPr>
          <p:nvPr>
            <p:ph idx="13"/>
          </p:nvPr>
        </p:nvSpPr>
        <p:spPr>
          <a:xfrm>
            <a:off x="1365885" y="3632200"/>
            <a:ext cx="7225030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en-us" sz="16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cap="none"/>
            </a:lvl2pPr>
            <a:lvl3pPr marL="914400" indent="0">
              <a:buNone/>
              <a:defRPr lang="en-us" cap="none"/>
            </a:lvl3pPr>
            <a:lvl4pPr marL="1371600" indent="0">
              <a:buNone/>
              <a:defRPr lang="en-us" cap="none"/>
            </a:lvl4pPr>
            <a:lvl5pPr marL="1828800" indent="0">
              <a:buNone/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IAbAAANOQAAKiUAABAAAAAmAAAACAAAAIGgAAAAAAAA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4A80-CED7-9EBC-9973-38E9043D6F6D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2407-49D7-9ED2-9973-BF876A3D6FEA}" type="slidenum">
              <a:rPr lang="pt-pt" cap="none"/>
              <a:t>‹nº›</a:t>
            </a:fld>
            <a:endParaRPr lang="pt-pt" cap="none"/>
          </a:p>
        </p:txBody>
      </p:sp>
      <p:sp>
        <p:nvSpPr>
          <p:cNvPr id="8" name="TextBox 1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QMAAN0EAAAVBwAAdggAABAAAAAmAAAACAAAAP//////////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D764D3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“</a:t>
            </a:r>
          </a:p>
        </p:txBody>
      </p:sp>
      <p:sp>
        <p:nvSpPr>
          <p:cNvPr id="9" name="TextBox 2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TYAAMIRAAB1OgAAWxUAABAAAAAmAAAACAAAAP//////////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D764D3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”</a:t>
            </a:r>
            <a:endParaRPr lang="en-us" cap="none">
              <a:solidFill>
                <a:srgbClr val="D764D3"/>
              </a:solidFill>
              <a:latin typeface="Arial" pitchFamily="2" charset="0"/>
              <a:ea typeface="Trebuchet MS" pitchFamily="2" charset="0"/>
              <a:cs typeface="Trebuchet MS" pitchFamily="2" charset="0"/>
            </a:endParaRPr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rtão de Nome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OMLAAANOQAA2hsAABAAAAAmAAAACAAAAIGgAAAAAAAA"/>
              </a:ext>
            </a:extLst>
          </p:cNvSpPr>
          <p:nvPr>
            <p:ph type="title"/>
          </p:nvPr>
        </p:nvSpPr>
        <p:spPr>
          <a:xfrm>
            <a:off x="677545" y="1932305"/>
            <a:ext cx="8596630" cy="25952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KiUAABAAAAAmAAAACAAAAAGg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2CDB-95D7-9EDA-9973-638F623D6F36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5AD8-96D7-9EAC-9973-60F9143D6F35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rtão de Nome com Cita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wUAAMADAACFNwAAWBYAABAAAAAmAAAACAAAAIGgAAAAAAAA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LAYAAANOQAA2hsAABAAAAAmAAAACAAAAIGgAAAAAAAA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rgbClr val="3F3F3F"/>
                </a:solidFill>
              </a:defRPr>
            </a:lvl1pPr>
            <a:lvl2pPr marL="457200" indent="0">
              <a:buNone/>
              <a:defRPr lang="en-us" cap="none"/>
            </a:lvl2pPr>
            <a:lvl3pPr marL="914400" indent="0">
              <a:buNone/>
              <a:defRPr lang="en-us" cap="none"/>
            </a:lvl3pPr>
            <a:lvl4pPr marL="1371600" indent="0">
              <a:buNone/>
              <a:defRPr lang="en-us" cap="none"/>
            </a:lvl4pPr>
            <a:lvl5pPr marL="1828800" indent="0">
              <a:buNone/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KiUAABAAAAAmAAAACAAAAAGg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2D62-2CD7-9EDB-9973-DA8E633D6F8F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6C63-2DD7-9E9A-9973-DBCF223D6F8E}" type="slidenum">
              <a:rPr lang="pt-pt" cap="none"/>
              <a:t>‹nº›</a:t>
            </a:fld>
            <a:endParaRPr lang="pt-pt" cap="none"/>
          </a:p>
        </p:txBody>
      </p:sp>
      <p:sp>
        <p:nvSpPr>
          <p:cNvPr id="8" name="TextBox 2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VQMAAN0EAAAVBwAAdggAABAAAAAmAAAACAAAAP//////////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D764D3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“</a:t>
            </a:r>
          </a:p>
        </p:txBody>
      </p:sp>
      <p:sp>
        <p:nvSpPr>
          <p:cNvPr id="9" name="TextBox 2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TYAAMIRAAB1OgAAWxUAABAAAAAmAAAACAAAAP//////////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en-us"/>
            </a:pPr>
            <a:r>
              <a:rPr lang="en-us" sz="8000" cap="none">
                <a:solidFill>
                  <a:srgbClr val="D764D3"/>
                </a:solidFill>
                <a:latin typeface="Arial" pitchFamily="2" charset="0"/>
                <a:ea typeface="Trebuchet MS" pitchFamily="2" charset="0"/>
                <a:cs typeface="Trebuchet MS" pitchFamily="2" charset="0"/>
              </a:rPr>
              <a:t>”</a:t>
            </a:r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erdadeiro ou Fals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OAQAAMADAAANOQAAWBYAABAAAAAmAAAACAAAAIGgAAAAAAAA"/>
              </a:ext>
            </a:extLst>
          </p:cNvSpPr>
          <p:nvPr>
            <p:ph type="title"/>
          </p:nvPr>
        </p:nvSpPr>
        <p:spPr>
          <a:xfrm>
            <a:off x="685800" y="609600"/>
            <a:ext cx="8588375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4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P6w/v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LAYAAANOQAA2hsAABAAAAAmAAAACAAAAIGgAAAAAAAA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cap="none">
                <a:solidFill>
                  <a:schemeClr val="accent1"/>
                </a:solidFill>
              </a:defRPr>
            </a:lvl1pPr>
            <a:lvl2pPr marL="457200" indent="0">
              <a:buNone/>
              <a:defRPr lang="en-us" cap="none"/>
            </a:lvl2pPr>
            <a:lvl3pPr marL="914400" indent="0">
              <a:buNone/>
              <a:defRPr lang="en-us" cap="none"/>
            </a:lvl3pPr>
            <a:lvl4pPr marL="1371600" indent="0">
              <a:buNone/>
              <a:defRPr lang="en-us" cap="none"/>
            </a:lvl4pPr>
            <a:lvl5pPr marL="1828800" indent="0">
              <a:buNone/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P6w/v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KiUAABAAAAAmAAAACAAAAAGg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en-us" sz="18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6B41-0FD7-9E9D-9973-F9C8253D6FAC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4A43-0DD7-9EBC-9973-FBE9043D6FAE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ANOQAAKi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DEB-A5D7-9EEB-9973-53BE533D6F06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2114-5AD7-9ED7-9973-AC826F3D6FF9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BDEAAMADAAAKOQAADiQAABAAAAAmAAAACAAAAIMAAAAAAAAA"/>
              </a:ext>
            </a:extLst>
          </p:cNvSpPr>
          <p:nvPr>
            <p:ph type="title"/>
          </p:nvPr>
        </p:nvSpPr>
        <p:spPr>
          <a:xfrm>
            <a:off x="7967980" y="609600"/>
            <a:ext cx="1304290" cy="525145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CZLwAADiQAABAAAAAmAAAACAAAAAMAAAAAAAAA"/>
              </a:ext>
            </a:extLst>
          </p:cNvSpPr>
          <p:nvPr>
            <p:ph idx="1"/>
          </p:nvPr>
        </p:nvSpPr>
        <p:spPr>
          <a:xfrm>
            <a:off x="677545" y="609600"/>
            <a:ext cx="7059930" cy="525145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0132-7CD7-9EF7-9973-8AA24F3D6FDF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70D0-9ED7-9E86-9973-68D33E3D6F3D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Subtítul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en-us" sz="2400" cap="none"/>
            </a:lvl1pPr>
            <a:lvl2pPr marL="457200" indent="0" algn="ctr">
              <a:buNone/>
              <a:defRPr lang="en-us" sz="2000" cap="none"/>
            </a:lvl2pPr>
            <a:lvl3pPr marL="914400" indent="0" algn="ctr">
              <a:buNone/>
              <a:defRPr lang="en-us" sz="1800" cap="none"/>
            </a:lvl3pPr>
            <a:lvl4pPr marL="1371600" indent="0" algn="ctr">
              <a:buNone/>
              <a:defRPr lang="en-us" sz="1600" cap="none"/>
            </a:lvl4pPr>
            <a:lvl5pPr marL="1828800" indent="0" algn="ctr">
              <a:buNone/>
              <a:defRPr lang="en-us" sz="1600" cap="none"/>
            </a:lvl5pPr>
            <a:lvl6pPr marL="2286000" indent="0" algn="ctr">
              <a:buNone/>
              <a:defRPr lang="en-us" sz="1600" cap="none"/>
            </a:lvl6pPr>
            <a:lvl7pPr marL="2743200" indent="0" algn="ctr">
              <a:buNone/>
              <a:defRPr lang="en-us" sz="1600" cap="none"/>
            </a:lvl7pPr>
            <a:lvl8pPr marL="3200400" indent="0" algn="ctr">
              <a:buNone/>
              <a:defRPr lang="en-us" sz="1600" cap="none"/>
            </a:lvl8pPr>
            <a:lvl9pPr marL="3657600" indent="0" algn="ctr">
              <a:buNone/>
              <a:defRPr lang="en-us" sz="1600" cap="none"/>
            </a:lvl9pPr>
          </a:lstStyle>
          <a:p>
            <a:pPr>
              <a:defRPr lang="en-us"/>
            </a:pPr>
            <a:r>
              <a:rPr lang="pt-pt" cap="none"/>
              <a:t>Clique para editar o estilo de subtítulo do Modelo Global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19B2-FCD7-9EEF-9973-0ABA573D6F5F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0769-27D7-9EF1-9973-D1A4493D6F84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3BD7-99D7-9ECD-9973-6F98753D6F3A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11E9-A7D7-9EE7-9973-51B25F3D6F04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6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en-us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en-us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6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3178-36D7-9EC7-9973-C0927F3D6F95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4AF8-B6D7-9EBC-9973-40E9043D6F15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C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en-us" sz="36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ANOQAAKi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43BF-F1D7-9EB5-9973-07E00D3D6F52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FS4mH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36F2-BCD7-9EC0-9973-4A95783D6F1F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e Conteúd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5" name="Marcador de Posição da Dat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1B57-19D7-9EED-9973-EFB8553D6FBA}" type="datetime1">
              <a:t>20/07/2023</a:t>
            </a:fld>
            <a:endParaRPr/>
          </a:p>
        </p:txBody>
      </p:sp>
      <p:sp>
        <p:nvSpPr>
          <p:cNvPr id="6" name="Marcador de Posição do Rodapé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7" name="Marcador de Posição do Número do Diapositivo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542F-61D7-9EA2-9973-97F71A3D6FC2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Marcador de Posição de Conteúd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5" name="Marcador de Posição do Texto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1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6" name="Marcador de Posição de Conteúd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7" name="Marcador de Posição da Data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58FC-B2D7-9EAE-9973-44FB163D6F11}" type="datetime1">
              <a:t>20/07/2023</a:t>
            </a:fld>
            <a:endParaRPr/>
          </a:p>
        </p:txBody>
      </p:sp>
      <p:sp>
        <p:nvSpPr>
          <p:cNvPr id="8" name="Marcador de Posição do Rodapé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9" name="Marcador de Posição do Número do Diapositivo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647C-32D7-9E92-9973-C4C72A3D6F91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a Data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2116-58D7-9ED7-9973-AE826F3D6FFB}" type="datetime1">
              <a:t>20/07/2023</a:t>
            </a:fld>
            <a:endParaRPr/>
          </a:p>
        </p:txBody>
      </p:sp>
      <p:sp>
        <p:nvSpPr>
          <p:cNvPr id="4" name="Marcador de Posição do Rodapé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5" name="Marcador de Posição do Número do Diapositivo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1AE5-ABD7-9EEC-9973-5DB9543D6F08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034E-00D7-9EF5-9973-F6A04D3D6FA3}" type="datetime1">
              <a:t>20/07/2023</a:t>
            </a:fld>
            <a:endParaRPr/>
          </a:p>
        </p:txBody>
      </p:sp>
      <p:sp>
        <p:nvSpPr>
          <p:cNvPr id="3" name="Marcador de Posição do Rodapé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4" name="Marcador de Posição do Número do Diapositiv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76DF-91D7-9E80-9973-67D5383D6F32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Conteúd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en-us" sz="3200" cap="none"/>
            </a:lvl1pPr>
            <a:lvl2pPr>
              <a:defRPr lang="en-us" sz="2800" cap="none"/>
            </a:lvl2pPr>
            <a:lvl3pPr>
              <a:defRPr lang="en-us" sz="2400" cap="none"/>
            </a:lvl3pPr>
            <a:lvl4pPr>
              <a:defRPr lang="en-us" sz="2000" cap="none"/>
            </a:lvl4pPr>
            <a:lvl5pPr>
              <a:defRPr lang="en-us" sz="2000" cap="none"/>
            </a:lvl5pPr>
            <a:lvl6pPr>
              <a:defRPr lang="en-us" sz="2000" cap="none"/>
            </a:lvl6pPr>
            <a:lvl7pPr>
              <a:defRPr lang="en-us" sz="2000" cap="none"/>
            </a:lvl7pPr>
            <a:lvl8pPr>
              <a:defRPr lang="en-us" sz="2000" cap="none"/>
            </a:lvl8pPr>
            <a:lvl9pPr>
              <a:defRPr lang="en-us" sz="20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o Text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4072-3CD7-9EB6-9973-CAE30E3D6F9F}" type="datetime1">
              <a:t>20/07/2023</a:t>
            </a:fld>
            <a:endParaRPr/>
          </a:p>
        </p:txBody>
      </p:sp>
      <p:sp>
        <p:nvSpPr>
          <p:cNvPr id="6" name="Marcador de Posição do Rodapé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JgUF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7" name="Marcador de Posição do Número do Diapositivo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2EB9-F7D7-9ED8-9973-018D603D6F54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32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a Imagem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en-us" sz="3200" cap="none"/>
            </a:lvl1pPr>
            <a:lvl2pPr marL="457200" indent="0">
              <a:buNone/>
              <a:defRPr lang="en-us" sz="2800" cap="none"/>
            </a:lvl2pPr>
            <a:lvl3pPr marL="914400" indent="0">
              <a:buNone/>
              <a:defRPr lang="en-us" sz="2400" cap="none"/>
            </a:lvl3pPr>
            <a:lvl4pPr marL="1371600" indent="0">
              <a:buNone/>
              <a:defRPr lang="en-us" sz="2000" cap="none"/>
            </a:lvl4pPr>
            <a:lvl5pPr marL="1828800" indent="0">
              <a:buNone/>
              <a:defRPr lang="en-us" sz="2000" cap="none"/>
            </a:lvl5pPr>
            <a:lvl6pPr marL="2286000" indent="0">
              <a:buNone/>
              <a:defRPr lang="en-us" sz="2000" cap="none"/>
            </a:lvl6pPr>
            <a:lvl7pPr marL="2743200" indent="0">
              <a:buNone/>
              <a:defRPr lang="en-us" sz="2000" cap="none"/>
            </a:lvl7pPr>
            <a:lvl8pPr marL="3200400" indent="0">
              <a:buNone/>
              <a:defRPr lang="en-us" sz="2000" cap="none"/>
            </a:lvl8pPr>
            <a:lvl9pPr marL="3657600" indent="0">
              <a:buNone/>
              <a:defRPr lang="en-us" sz="2000" cap="none"/>
            </a:lvl9pPr>
          </a:lstStyle>
          <a:p>
            <a:pPr>
              <a:defRPr lang="en-us"/>
            </a:pPr>
            <a:endParaRPr lang="pt-pt" cap="none"/>
          </a:p>
        </p:txBody>
      </p:sp>
      <p:sp>
        <p:nvSpPr>
          <p:cNvPr id="4" name="Marcador de Posição do Texto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en-us" sz="16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1600" indent="0">
              <a:buNone/>
              <a:defRPr lang="en-us" sz="1000" cap="none"/>
            </a:lvl4pPr>
            <a:lvl5pPr marL="1828800" indent="0">
              <a:buNone/>
              <a:defRPr lang="en-us" sz="1000" cap="none"/>
            </a:lvl5pPr>
            <a:lvl6pPr marL="2286000" indent="0">
              <a:buNone/>
              <a:defRPr lang="en-us" sz="1000" cap="none"/>
            </a:lvl6pPr>
            <a:lvl7pPr marL="2743200" indent="0">
              <a:buNone/>
              <a:defRPr lang="en-us" sz="1000" cap="none"/>
            </a:lvl7pPr>
            <a:lvl8pPr marL="3200400" indent="0">
              <a:buNone/>
              <a:defRPr lang="en-us" sz="1000" cap="none"/>
            </a:lvl8pPr>
            <a:lvl9pPr marL="365760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Marcador de Posição da Data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7755-1BD7-9E81-9973-EDD4393D6FB8}" type="datetime1">
              <a:t>20/07/2023</a:t>
            </a:fld>
            <a:endParaRPr/>
          </a:p>
        </p:txBody>
      </p:sp>
      <p:sp>
        <p:nvSpPr>
          <p:cNvPr id="6" name="Marcador de Posição do Rodapé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7" name="Marcador de Posição do Número do Diapositivo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5065-2BD7-9EA6-9973-DDF31E3D6F88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441E-50D7-9EB2-9973-A6E70A3D6FF3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469B-D5D7-9EB0-9973-23E5083D6F76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e Texto Vertical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z4TA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pt-pt"/>
            </a:pPr>
            <a:fld id="{3ACB2A57-19D7-9EDC-9973-EF89643D6FBA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pt-pt"/>
            </a:pPr>
            <a:fld id="{3ACB0074-3AD7-9EF6-9973-CCA34E3D6F99}" type="slidenum">
              <a:t>‹nº›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BZC4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J0QAAANOQAA2hsAABAAAAAmAAAACAAAAIGAAAAAAAAA"/>
              </a:ext>
            </a:extLst>
          </p:cNvSpPr>
          <p:nvPr>
            <p:ph type="title"/>
          </p:nvPr>
        </p:nvSpPr>
        <p:spPr>
          <a:xfrm>
            <a:off x="677545" y="2700655"/>
            <a:ext cx="8596630" cy="18268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40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CE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NobAAANOQAAJSEAABAAAAAmAAAACAAAAAGAAAAAAAAA"/>
              </a:ext>
            </a:extLst>
          </p:cNvSpPr>
          <p:nvPr>
            <p:ph idx="1"/>
          </p:nvPr>
        </p:nvSpPr>
        <p:spPr>
          <a:xfrm>
            <a:off x="677545" y="4527550"/>
            <a:ext cx="8596630" cy="860425"/>
          </a:xfrm>
        </p:spPr>
        <p:txBody>
          <a:bodyPr/>
          <a:lstStyle>
            <a:lvl1pPr marL="0" indent="0" algn="l">
              <a:buNone/>
              <a:defRPr lang="en-us" sz="2000" cap="none">
                <a:solidFill>
                  <a:srgbClr val="7F7F7F"/>
                </a:solidFill>
              </a:defRPr>
            </a:lvl1pPr>
            <a:lvl2pPr marL="457200" indent="0">
              <a:buNone/>
              <a:defRPr lang="en-us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en-us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en-us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en-us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en-us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en-us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en-us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en-us" sz="1400" cap="none">
                <a:solidFill>
                  <a:srgbClr val="8C8C8C"/>
                </a:solidFill>
              </a:defRPr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DA7-E9D7-9EEB-9973-1FBE533D6F4A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GV0AA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CwGQgQ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1889-C7D7-9EEE-9973-31BB563D6F64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DoHQAAKiUAABAAAAAmAAAACAAAAAEAAAAAAAAA"/>
              </a:ext>
            </a:extLst>
          </p:cNvSpPr>
          <p:nvPr>
            <p:ph idx="1"/>
          </p:nvPr>
        </p:nvSpPr>
        <p:spPr>
          <a:xfrm>
            <a:off x="677545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B8AAEsNAAANOQAAKiUAABAAAAAmAAAACAAAAAEAAAAAAAAA"/>
              </a:ext>
            </a:extLst>
          </p:cNvSpPr>
          <p:nvPr>
            <p:ph idx="2"/>
          </p:nvPr>
        </p:nvSpPr>
        <p:spPr>
          <a:xfrm>
            <a:off x="5090160" y="2160905"/>
            <a:ext cx="4184015" cy="3880485"/>
          </a:xfrm>
        </p:spPr>
        <p:txBody>
          <a:bodyPr/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767A-34D7-9E80-9973-C2D5383D6F97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huMg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098A-C4D7-9EFF-9973-32AA473D6F67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QAAEsNAADoHQAA1xAAABAAAAAmAAAACAAAAIGgAAAAAAAA"/>
              </a:ext>
            </a:extLst>
          </p:cNvSpPr>
          <p:nvPr>
            <p:ph idx="1"/>
          </p:nvPr>
        </p:nvSpPr>
        <p:spPr>
          <a:xfrm>
            <a:off x="675640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QAANcQAADoHQAAKiUAABAAAAAmAAAACAAAAAEgAAAAAAAA"/>
              </a:ext>
            </a:extLst>
          </p:cNvSpPr>
          <p:nvPr>
            <p:ph idx="2"/>
          </p:nvPr>
        </p:nvSpPr>
        <p:spPr>
          <a:xfrm>
            <a:off x="675640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R8AAEsNAAANOQAA1xAAABAAAAAmAAAACAAAAIGgAAAAAAAA"/>
              </a:ext>
            </a:extLst>
          </p:cNvSpPr>
          <p:nvPr>
            <p:ph idx="3"/>
          </p:nvPr>
        </p:nvSpPr>
        <p:spPr>
          <a:xfrm>
            <a:off x="5088255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en-us" sz="2400" b="0" cap="none"/>
            </a:lvl1pPr>
            <a:lvl2pPr marL="457200" indent="0">
              <a:buNone/>
              <a:defRPr lang="en-us" sz="2000" b="1" cap="none"/>
            </a:lvl2pPr>
            <a:lvl3pPr marL="914400" indent="0">
              <a:buNone/>
              <a:defRPr lang="en-us" sz="1800" b="1" cap="none"/>
            </a:lvl3pPr>
            <a:lvl4pPr marL="1371600" indent="0">
              <a:buNone/>
              <a:defRPr lang="en-us" sz="1600" b="1" cap="none"/>
            </a:lvl4pPr>
            <a:lvl5pPr marL="1828800" indent="0">
              <a:buNone/>
              <a:defRPr lang="en-us" sz="1600" b="1" cap="none"/>
            </a:lvl5pPr>
            <a:lvl6pPr marL="2286000" indent="0">
              <a:buNone/>
              <a:defRPr lang="en-us" sz="1600" b="1" cap="none"/>
            </a:lvl6pPr>
            <a:lvl7pPr marL="2743200" indent="0">
              <a:buNone/>
              <a:defRPr lang="en-us" sz="1600" b="1" cap="none"/>
            </a:lvl7pPr>
            <a:lvl8pPr marL="3200400" indent="0">
              <a:buNone/>
              <a:defRPr lang="en-us" sz="1600" b="1" cap="none"/>
            </a:lvl8pPr>
            <a:lvl9pPr marL="3657600" indent="0">
              <a:buNone/>
              <a:defRPr lang="en-us" sz="1600" b="1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TR8AANcQAAANOQAAKiUAABAAAAAmAAAACAAAAAEgAAAAAAAA"/>
              </a:ext>
            </a:extLst>
          </p:cNvSpPr>
          <p:nvPr>
            <p:ph idx="4"/>
          </p:nvPr>
        </p:nvSpPr>
        <p:spPr>
          <a:xfrm>
            <a:off x="5088255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0E82-CCD7-9EF8-9973-3AAD403D6F6F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5A10-5ED7-9EAC-9973-A8F9143D6FFD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6923-6DD7-9E9F-9973-9BCA273D6FCE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6416-58D7-9E92-9973-AEC72A3D6FFB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500B-45D7-9EA6-9973-B3F31E3D6FE6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39F3-BDD7-9ECF-9973-4B9A773D6F1E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DgJAADhGwAAFREAABAAAAAmAAAACAAAAIGgAAAAAAAA"/>
              </a:ext>
            </a:extLst>
          </p:cNvSpPr>
          <p:nvPr>
            <p:ph type="title"/>
          </p:nvPr>
        </p:nvSpPr>
        <p:spPr>
          <a:xfrm>
            <a:off x="677545" y="1498600"/>
            <a:ext cx="3854450" cy="12782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en-us" sz="200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SR0AACsDAAANOQAAKiUAABAAAAAmAAAACAAAAAEgAAAAAAAA"/>
              </a:ext>
            </a:extLst>
          </p:cNvSpPr>
          <p:nvPr>
            <p:ph idx="1"/>
          </p:nvPr>
        </p:nvSpPr>
        <p:spPr>
          <a:xfrm>
            <a:off x="4760595" y="514985"/>
            <a:ext cx="4513580" cy="55264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BURAADhGwAA+yAAABAAAAAmAAAACAAAAAGgAAAAAAAA"/>
              </a:ext>
            </a:extLst>
          </p:cNvSpPr>
          <p:nvPr>
            <p:ph idx="2"/>
          </p:nvPr>
        </p:nvSpPr>
        <p:spPr>
          <a:xfrm>
            <a:off x="677545" y="2776855"/>
            <a:ext cx="3854450" cy="25844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400" cap="none"/>
            </a:lvl1pPr>
            <a:lvl2pPr marL="457200" indent="0">
              <a:buNone/>
              <a:defRPr lang="en-us" sz="1400" cap="none"/>
            </a:lvl2pPr>
            <a:lvl3pPr marL="914400" indent="0">
              <a:buNone/>
              <a:defRPr lang="en-us" sz="1200" cap="none"/>
            </a:lvl3pPr>
            <a:lvl4pPr marL="1370965" indent="0">
              <a:buNone/>
              <a:defRPr lang="en-us" sz="1000" cap="none"/>
            </a:lvl4pPr>
            <a:lvl5pPr marL="1828165" indent="0">
              <a:buNone/>
              <a:defRPr lang="en-us" sz="1000" cap="none"/>
            </a:lvl5pPr>
            <a:lvl6pPr marL="2285365" indent="0">
              <a:buNone/>
              <a:defRPr lang="en-us" sz="1000" cap="none"/>
            </a:lvl6pPr>
            <a:lvl7pPr marL="2742565" indent="0">
              <a:buNone/>
              <a:defRPr lang="en-us" sz="1000" cap="none"/>
            </a:lvl7pPr>
            <a:lvl8pPr marL="3199130" indent="0">
              <a:buNone/>
              <a:defRPr lang="en-us" sz="1000" cap="none"/>
            </a:lvl8pPr>
            <a:lvl9pPr marL="3656330" indent="0">
              <a:buNone/>
              <a:defRPr lang="en-us" sz="10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489D-D3D7-9EBE-9973-25EB063D6F70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4214-5AD7-9EB4-9973-ACE10C3D6FF9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Pr>
        <a:blipFill>
          <a:blip r:embed="rId2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IgdAAANOQAABSEAABAAAAAmAAAACAAAAIGgAAAAAAAA"/>
              </a:ext>
            </a:extLst>
          </p:cNvSpPr>
          <p:nvPr>
            <p:ph type="title"/>
          </p:nvPr>
        </p:nvSpPr>
        <p:spPr>
          <a:xfrm>
            <a:off x="677545" y="4800600"/>
            <a:ext cx="859663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en-us" sz="2400" b="0" cap="none"/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aBsAABAAAAAmAAAACAAAAAGgAAAAAAAA"/>
              </a:ext>
            </a:extLst>
          </p:cNvSpPr>
          <p:nvPr>
            <p:ph type="pic" idx="1"/>
          </p:nvPr>
        </p:nvSpPr>
        <p:spPr>
          <a:xfrm>
            <a:off x="677545" y="609600"/>
            <a:ext cx="8596630" cy="38455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en-us" sz="1600" cap="none"/>
            </a:lvl1pPr>
            <a:lvl2pPr marL="457200" indent="0">
              <a:buNone/>
              <a:defRPr lang="en-us" sz="1600" cap="none"/>
            </a:lvl2pPr>
            <a:lvl3pPr marL="914400" indent="0">
              <a:buNone/>
              <a:defRPr lang="en-us" sz="1600" cap="none"/>
            </a:lvl3pPr>
            <a:lvl4pPr marL="1371600" indent="0">
              <a:buNone/>
              <a:defRPr lang="en-us" sz="1600" cap="none"/>
            </a:lvl4pPr>
            <a:lvl5pPr marL="1828800" indent="0">
              <a:buNone/>
              <a:defRPr lang="en-us" sz="1600" cap="none"/>
            </a:lvl5pPr>
            <a:lvl6pPr marL="2286000" indent="0">
              <a:buNone/>
              <a:defRPr lang="en-us" sz="1600" cap="none"/>
            </a:lvl6pPr>
            <a:lvl7pPr marL="2743200" indent="0">
              <a:buNone/>
              <a:defRPr lang="en-us" sz="1600" cap="none"/>
            </a:lvl7pPr>
            <a:lvl8pPr marL="3200400" indent="0">
              <a:buNone/>
              <a:defRPr lang="en-us" sz="1600" cap="none"/>
            </a:lvl8pPr>
            <a:lvl9pPr marL="3657600" indent="0">
              <a:buNone/>
              <a:defRPr lang="en-us" sz="1600" cap="none"/>
            </a:lvl9pPr>
          </a:lstStyle>
          <a:p>
            <a:pPr>
              <a:defRPr lang="en-us"/>
            </a:pPr>
            <a:r>
              <a:rPr lang="pt-pt" cap="none"/>
              <a:t>Clique no ícone para adicionar uma imagem</a:t>
            </a:r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AUhAAANOQAAKiUAABAAAAAmAAAACAAAAAGgAAAAAAAA"/>
              </a:ext>
            </a:extLst>
          </p:cNvSpPr>
          <p:nvPr>
            <p:ph idx="2"/>
          </p:nvPr>
        </p:nvSpPr>
        <p:spPr>
          <a:xfrm>
            <a:off x="677545" y="5367655"/>
            <a:ext cx="8596630" cy="6737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en-us" sz="1200" cap="none"/>
            </a:lvl1pPr>
            <a:lvl2pPr marL="457200" indent="0">
              <a:buNone/>
              <a:defRPr lang="en-us" sz="1200" cap="none"/>
            </a:lvl2pPr>
            <a:lvl3pPr marL="914400" indent="0">
              <a:buNone/>
              <a:defRPr lang="en-us" sz="1000" cap="none"/>
            </a:lvl3pPr>
            <a:lvl4pPr marL="1371600" indent="0">
              <a:buNone/>
              <a:defRPr lang="en-us" sz="900" cap="none"/>
            </a:lvl4pPr>
            <a:lvl5pPr marL="1828800" indent="0">
              <a:buNone/>
              <a:defRPr lang="en-us" sz="900" cap="none"/>
            </a:lvl5pPr>
            <a:lvl6pPr marL="2286000" indent="0">
              <a:buNone/>
              <a:defRPr lang="en-us" sz="900" cap="none"/>
            </a:lvl6pPr>
            <a:lvl7pPr marL="2743200" indent="0">
              <a:buNone/>
              <a:defRPr lang="en-us" sz="900" cap="none"/>
            </a:lvl7pPr>
            <a:lvl8pPr marL="3200400" indent="0">
              <a:buNone/>
              <a:defRPr lang="en-us" sz="900" cap="none"/>
            </a:lvl8pPr>
            <a:lvl9pPr marL="3657600" indent="0">
              <a:buNone/>
              <a:defRPr lang="en-us" sz="900" cap="none"/>
            </a:lvl9pPr>
          </a:lstStyle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en-us"/>
            </a:pPr>
            <a:fld id="{3ACB1830-7ED7-9EEE-9973-88BB563D6FDD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en-us"/>
            </a:pPr>
            <a:endParaRPr lang="pt-pt" cap="none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en-us"/>
            </a:pPr>
            <a:fld id="{3ACB1289-C7D7-9EE4-9973-31B15C3D6F64}" type="slidenum">
              <a:rPr lang="pt-pt" cap="none"/>
              <a:t>‹nº›</a:t>
            </a:fld>
            <a:endParaRPr lang="pt-pt" cap="none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1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Km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L+/vwAAAAACAAAAAgAAAADAwP8Af39/AAAAAAAAAAAAAAAAAAAAAAAAAAAAIQAAABgAAAAUAAAApTkAAAAAAAAlQQAAMCoAAAAAAAAmAAAACAAAAP//////////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NjY2AAAAAACAAAAAgAAAADAwP8Af39/AAAAAAAAAAAAAAAAAAAAAAAAAAAAIQAAABgAAAAUAAAArS0AAKYWAAD7SgAAMCoAAAAAAAAmAAAACAAAAP//////////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ezgAAPP////7SgAAMCoAAAAAAAAAAAAAAAAAAAEAAABQAAAAAAAAAAAA4D8AAAAAAADgPwAAAAAAAOA/AAAAAAAA4D8AAAAAAADgPwAAAAAAAOA/AAAAAAAA4D8AAAAAAADgPwAAAAAAAOA/AAAAAAAA4D8CAAAAjAAAAAEAAAAAAAAAkiePDIYkhABH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ezgAAPP////7SgAAMCoAAAAAAAAmAAAACAAAAP//////////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FDsAAPP///8ASwAAMCoAAAAAAAAAAAAAAAAAAAEAAABQAAAAAAAAAAAA4D8AAAAAAADgPwAAAAAAAOA/AAAAAAAA4D8AAAAAAADgPwAAAAAAAOA/AAAAAAAA4D8AAAAAAADgPwAAAAAAAOA/AAAAAAAA4D8CAAAAjAAAAAEAAAAAAAAAkiePDIYkhABR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FDsAAPP///8ASwAAMCoAAAAAAAAmAAAACAAAAP//////////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m1fTDYYkhAAd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1fTBoYkhAAAAAAAAAAAAAAAAAAAAAAAAAAAAAAAAAAAAAAAAAAAAJInjwV/f38A6uXrA8zMzADAwP8Af39/AAAAAAAAAAAAAAAAAAAAAAAAAAAAIQAAABgAAAAUAAAA8zYAAMASAAAASwAAMCoAAAAAAAAmAAAACAAAAP//////////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bDkAAPP////7SgAAMCoAAAAAAAAAAAAAAAAAAAEAAABQAAAAAAAAAAAA4D8AAAAAAADgPwAAAAAAAOA/AAAAAAAA4D8AAAAAAADgPwAAAAAAAOA/AAAAAAAA4D8AAAAAAADgPwAAAAAAAOA/AAAAAAAA4D8CAAAAjAAAAAEAAAAAAAAAdi+wAIYkhAAf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di+wAIYkhAAAAAAAAAAAAAAAAAAAAAAAAAAAAAAAAAAAAAAAAAAAAJInjwV/f38A6uXrA8zMzADAwP8Af39/AAAAAAAAAAAAAAAAAAAAAAAAAAAAIQAAABgAAAAUAAAAbDkAAPP////7SgAAMCoAAAAAAAAmAAAACAAAAP//////////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2FB0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C0MAAPP////7SgAAMCoAAAAAAAAAAAAAAAAAAAEAAABQAAAAAAAAAAAA4D8AAAAAAADgPwAAAAAAAOA/AAAAAAAA4D8AAAAAAADgPwAAAAAAAOA/AAAAAAAA4D8AAAAAAADgPwAAAAAAAOA/AAAAAAAA4D8CAAAAjAAAAAEAAAAAAAAA12TTAIYkhAAf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2TTAIYkhAAAAAAAAAAAAAAAAAAAAAAAAAAAAAAAAAAAAAAAAAAAAJInjwV/f38A6uXrA8zMzADAwP8Af39/AAAAAAAAAAAAAAAAAAAAAAAAAAAAIQAAABgAAAAUAAAAC0MAAPP////7SgAAMCoAAAAAAAAmAAAACAAAAP//////////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D764D3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S0MAAPP////7SgAAMCoAAAAAAAAAAAAAAAAAAAEAAABQAAAAAAAAAAAA4D8AAAAAAADgPwAAAAAAAOA/AAAAAAAA4D8AAAAAAADgPwAAAAAAAOA/AAAAAAAA4D8AAAAAAADgPwAAAAAAAOA/AAAAAAAA4D8CAAAAjAAAAAEAAAAAAAAAkiePDIYkhAAk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S0MAAPP////7SgAAMCoAAAAAAAAmAAAACAAAAP//////////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27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8D8AAAAAAADgPwAAAAAAAOA/AAAAAAAA4D8AAAAAAADgPwAAAAAAAOA/AAAAAAAA4D8AAAAAAADgPwAAAAAAAOA/AAAAAAAA4D8CAAAAjAAAAAEAAAAAAAAAkiePDIYkhAAV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zT8AABUWAAD7SgAAMCoAAAAAAAAmAAAACAAAAP//////////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28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agAAAA0AAAAAkAAAAEgAAACQAAAASAAAAAAAAAAAAAAAAAAAAAEAAABQAAAAAAAAAAAAAAAAAAAAAADgPwAAAAAAAOA/AAAAAAAA4D8AAAAAAADgPwAAAAAAAOA/AAAAAAAA4D8AAAAAAADgPwAAAAAAAOA/AAAAAAAA4D8CAAAAjAAAAAEAAAAAAAAAkiePDIYkhAAQAAAAAAAAAAAAAAAAAAAAAAAAAAAAAAAAAAAAZAAAAAEAAABAAAAAAAAAAGQAAAAOAQAAAAAAAAAAAAAAAAAAAAAAAAAAAAAAAAAAAAAAAAAAAAAAAAAAAAAAAAAAAAAAAAAAAAAAAAAAAAAAAAAAAAAAAAAAAAAAAAAAFAAAADwAAAAAAAAAAAAAAJInjwwUAAAAAQAAABQAAAAUAAAAFAAAAAE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YYkhAAAAAAAAAAAAAAAAAAAAAAAAAAAAAAAAAAAAAAAAAAAAJInjwV/f38A6uXrA8zMzADAwP8Af39/AAAAAAAAAAAAAAAAAAAAAAAAAAAAIQAAABgAAAAUAAAAAAAAALAYAADDAgAAMCoAAAAAAAAmAAAACAAAAP//////////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Placeholder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MADAAANOQAA4AsAABAAAAAmAAAACAAAAL8vAAD//8EB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14" name="Text Placeholder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EsNAAANOQAAKiUAABAAAAAmAAAACAAAAD8vAAD//8EB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Gw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UywAAColAADvMQAAaScAABAAAAAmAAAACAAAAL+PAAD//8EB"/>
              </a:ext>
            </a:extLst>
          </p:cNvSpPr>
          <p:nvPr>
            <p:ph type="dt" sz="half" idx="2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CB714E-00D7-9E87-9973-F6D23F3D6FA3}" type="datetime1">
              <a:rPr lang="pt-pt" cap="none"/>
              <a:t>20/07/2023</a:t>
            </a:fld>
            <a:endParaRPr lang="pt-pt" cap="none"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wQAAColAADoKgAAaScAABAAAAAmAAAACAAAAL+PAAD//8EB"/>
              </a:ext>
            </a:extLst>
          </p:cNvSpPr>
          <p:nvPr>
            <p:ph type="ftr" sz="quarter" idx="3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en-us" sz="900" cap="none">
                <a:solidFill>
                  <a:srgbClr val="8C8C8C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endParaRPr lang="pt-pt" cap="none"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q5es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TQAAColAAANOQAAaScAABAAAAAmAAAACAAAAL+PAAD//8EB"/>
              </a:ext>
            </a:extLst>
          </p:cNvSpPr>
          <p:nvPr>
            <p:ph type="sldNum" sz="quarter" idx="4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en-us" sz="900" cap="none">
                <a:solidFill>
                  <a:schemeClr val="accent1"/>
                </a:solidFill>
              </a:defRPr>
            </a:lvl1pPr>
            <a:lvl2pPr>
              <a:defRPr lang="en-us" cap="none"/>
            </a:lvl2pPr>
            <a:lvl3pPr>
              <a:defRPr lang="en-us" cap="none"/>
            </a:lvl3pPr>
            <a:lvl4pPr>
              <a:defRPr lang="en-us" cap="none"/>
            </a:lvl4pPr>
            <a:lvl5pPr>
              <a:defRPr lang="en-us" cap="none"/>
            </a:lvl5pPr>
            <a:lvl6pPr>
              <a:defRPr lang="en-us" cap="none"/>
            </a:lvl6pPr>
            <a:lvl7pPr>
              <a:defRPr lang="en-us" cap="none"/>
            </a:lvl7pPr>
            <a:lvl8pPr>
              <a:defRPr lang="en-us" cap="none"/>
            </a:lvl8pPr>
            <a:lvl9pPr>
              <a:defRPr lang="en-us" cap="none"/>
            </a:lvl9pPr>
          </a:lstStyle>
          <a:p>
            <a:pPr>
              <a:defRPr lang="en-us"/>
            </a:pPr>
            <a:fld id="{3ACB1127-69D7-9EE7-9973-9FB25F3D6FCA}" type="slidenum">
              <a:rPr lang="pt-pt" cap="none"/>
              <a:t>‹nº›</a:t>
            </a:fld>
            <a:endParaRPr lang="pt-pt"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" cap="none" spc="0" baseline="0">
          <a:solidFill>
            <a:schemeClr val="accent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2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8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6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4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charset="0"/>
        <a:buChar char=""/>
        <a:tabLst/>
        <a:defRPr lang="en-us" sz="1200" b="0" i="0" u="none" strike="noStrike" kern="1" cap="none" spc="0" baseline="0">
          <a:solidFill>
            <a:srgbClr val="3F3F3F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rcRect/>
          <a:tile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 estilo de título do Modelo Global</a:t>
            </a:r>
          </a:p>
        </p:txBody>
      </p:sp>
      <p:sp>
        <p:nvSpPr>
          <p:cNvPr id="3" name="Marcador de Posição do Texto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Km8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en-us"/>
            </a:pPr>
            <a:r>
              <a:rPr lang="pt-pt" cap="none"/>
              <a:t>Clique para editar os estilos do texto de Modelo Global</a:t>
            </a:r>
          </a:p>
          <a:p>
            <a:pPr lvl="1">
              <a:defRPr lang="en-us"/>
            </a:pPr>
            <a:r>
              <a:rPr lang="pt-pt" cap="none"/>
              <a:t>Segundo nível</a:t>
            </a:r>
          </a:p>
          <a:p>
            <a:pPr lvl="2">
              <a:defRPr lang="en-us"/>
            </a:pPr>
            <a:r>
              <a:rPr lang="pt-pt" cap="none"/>
              <a:t>Terceiro nível</a:t>
            </a:r>
          </a:p>
          <a:p>
            <a:pPr lvl="3">
              <a:defRPr lang="en-us"/>
            </a:pPr>
            <a:r>
              <a:rPr lang="pt-pt" cap="none"/>
              <a:t>Quarto nível</a:t>
            </a:r>
          </a:p>
          <a:p>
            <a:pPr lvl="4">
              <a:defRPr lang="en-us"/>
            </a:pPr>
            <a:r>
              <a:rPr lang="pt-pt" cap="none"/>
              <a:t>Quinto nível</a:t>
            </a:r>
          </a:p>
        </p:txBody>
      </p:sp>
      <p:sp>
        <p:nvSpPr>
          <p:cNvPr id="4" name="Marcador de Posição da Data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pt-pt" sz="1200" cap="none">
                <a:solidFill>
                  <a:srgbClr val="8C8C8C"/>
                </a:solidFill>
              </a:defRPr>
            </a:lvl1pPr>
            <a:lvl2pPr>
              <a:defRPr lang="pt-pt" cap="none"/>
            </a:lvl2pPr>
            <a:lvl3pPr>
              <a:defRPr lang="pt-pt" cap="none"/>
            </a:lvl3pPr>
            <a:lvl4pPr>
              <a:defRPr lang="pt-pt" cap="none"/>
            </a:lvl4pPr>
            <a:lvl5pPr>
              <a:defRPr lang="pt-pt" cap="none"/>
            </a:lvl5pPr>
            <a:lvl6pPr>
              <a:defRPr lang="pt-pt" cap="none"/>
            </a:lvl6pPr>
            <a:lvl7pPr>
              <a:defRPr lang="pt-pt" cap="none"/>
            </a:lvl7pPr>
            <a:lvl8pPr>
              <a:defRPr lang="pt-pt" cap="none"/>
            </a:lvl8pPr>
            <a:lvl9pPr>
              <a:defRPr lang="pt-pt" cap="none"/>
            </a:lvl9pPr>
          </a:lstStyle>
          <a:p>
            <a:pPr>
              <a:defRPr lang="pt-pt"/>
            </a:pPr>
            <a:fld id="{3ACB283F-71D7-9EDE-9973-878B663D6FD2}" type="datetime1">
              <a:t>20/07/2023</a:t>
            </a:fld>
            <a:endParaRPr/>
          </a:p>
        </p:txBody>
      </p:sp>
      <p:sp>
        <p:nvSpPr>
          <p:cNvPr id="5" name="Marcador de Posição do Rodapé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pt-pt" sz="1200" cap="none">
                <a:solidFill>
                  <a:srgbClr val="8C8C8C"/>
                </a:solidFill>
              </a:defRPr>
            </a:lvl1pPr>
            <a:lvl2pPr>
              <a:defRPr lang="pt-pt" cap="none"/>
            </a:lvl2pPr>
            <a:lvl3pPr>
              <a:defRPr lang="pt-pt" cap="none"/>
            </a:lvl3pPr>
            <a:lvl4pPr>
              <a:defRPr lang="pt-pt" cap="none"/>
            </a:lvl4pPr>
            <a:lvl5pPr>
              <a:defRPr lang="pt-pt" cap="none"/>
            </a:lvl5pPr>
            <a:lvl6pPr>
              <a:defRPr lang="pt-pt" cap="none"/>
            </a:lvl6pPr>
            <a:lvl7pPr>
              <a:defRPr lang="pt-pt" cap="none"/>
            </a:lvl7pPr>
            <a:lvl8pPr>
              <a:defRPr lang="pt-pt" cap="none"/>
            </a:lvl8pPr>
            <a:lvl9pPr>
              <a:defRPr lang="pt-pt" cap="none"/>
            </a:lvl9pPr>
          </a:lstStyle>
          <a:p>
            <a:pPr>
              <a:defRPr lang="pt-pt"/>
            </a:pPr>
            <a:endParaRPr/>
          </a:p>
        </p:txBody>
      </p:sp>
      <p:sp>
        <p:nvSpPr>
          <p:cNvPr id="6" name="Marcador de Posição do Número do Diapositivo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0AX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pt-pt" sz="1200" cap="none">
                <a:solidFill>
                  <a:srgbClr val="8C8C8C"/>
                </a:solidFill>
              </a:defRPr>
            </a:lvl1pPr>
            <a:lvl2pPr>
              <a:defRPr lang="pt-pt" cap="none"/>
            </a:lvl2pPr>
            <a:lvl3pPr>
              <a:defRPr lang="pt-pt" cap="none"/>
            </a:lvl3pPr>
            <a:lvl4pPr>
              <a:defRPr lang="pt-pt" cap="none"/>
            </a:lvl4pPr>
            <a:lvl5pPr>
              <a:defRPr lang="pt-pt" cap="none"/>
            </a:lvl5pPr>
            <a:lvl6pPr>
              <a:defRPr lang="pt-pt" cap="none"/>
            </a:lvl6pPr>
            <a:lvl7pPr>
              <a:defRPr lang="pt-pt" cap="none"/>
            </a:lvl7pPr>
            <a:lvl8pPr>
              <a:defRPr lang="pt-pt" cap="none"/>
            </a:lvl8pPr>
            <a:lvl9pPr>
              <a:defRPr lang="pt-pt" cap="none"/>
            </a:lvl9pPr>
          </a:lstStyle>
          <a:p>
            <a:pPr>
              <a:defRPr lang="pt-pt"/>
            </a:pPr>
            <a:fld id="{3ACB68F9-B7D7-9E9E-9973-41CB263D6F14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" cap="none" spc="0" baseline="0">
          <a:solidFill>
            <a:schemeClr val="tx1"/>
          </a:solidFill>
          <a:effectLst/>
          <a:latin typeface="Calibri Light" pitchFamily="2" charset="0"/>
          <a:ea typeface="Calibri Light" pitchFamily="2" charset="0"/>
          <a:cs typeface="Calibri Light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Trebuchet MS" pitchFamily="2" charset="0"/>
          <a:ea typeface="Trebuchet MS" pitchFamily="2" charset="0"/>
          <a:cs typeface="Trebuchet MS" pitchFamily="2" charset="0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0"/>
        <a:buChar char="•"/>
        <a:tabLst/>
        <a:defRPr lang="en-us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pt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aquitectura_cliente-servidor.png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Diagrama%20Entidade%20Relacionamento.png" TargetMode="Externa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Projecto-Final/app/Views/Index.php" TargetMode="External"/><Relationship Id="rId7" Type="http://schemas.openxmlformats.org/officeDocument/2006/relationships/image" Target="../media/image28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hyperlink" Target="http://localhost/Projecto-Final/app/Admin/indexAdmin.php" TargetMode="Externa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fAAAAAAAAAAAAAAAAAAAAAAAAAAAAAAAAAAAAZAAAAAEAAABAAAAAAAAAAAAAAAAAAAAAAAAAAAAAAAAAAAAAAAAAAAAAAAAAAAAAAAAAAAAAAAAAAAAAAAAAAAAAAAAAAAAAAAAAAAAAAAAAAAAAAAAAAAAAAAAAAAAAFAAAADwAAAAAAAAAAAAAAGwdagA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GwdagB/f38A5+bmA8zMzADAwP8Af39/AAAAAAAAAAAAAAAAAAAAAAAAAAAAIQAAABgAAAAUAAAAAAAAAPT///8SSwAAMCoAABAAAAAmAAAACAAAAP//////////"/>
              </a:ext>
            </a:extLst>
          </p:cNvSpPr>
          <p:nvPr/>
        </p:nvSpPr>
        <p:spPr>
          <a:xfrm>
            <a:off x="0" y="-7620"/>
            <a:ext cx="12203430" cy="686562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r>
              <a:rPr lang="pt-pt" cap="none"/>
              <a:t>v</a:t>
            </a:r>
          </a:p>
        </p:txBody>
      </p:sp>
      <p:pic>
        <p:nvPicPr>
          <p:cNvPr id="3" name="Imagem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7_+nARZB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I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FIhAADgAAAAiSkAAMk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283528" y="89272"/>
            <a:ext cx="1624944" cy="113038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aixaDeTexto 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KhYAAKkJAADWNAAA/RIAABAgAAAmAAAACAAAAP//////////"/>
              </a:ext>
            </a:extLst>
          </p:cNvSpPr>
          <p:nvPr/>
        </p:nvSpPr>
        <p:spPr>
          <a:xfrm>
            <a:off x="1884549" y="1316553"/>
            <a:ext cx="8293994" cy="15163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r>
              <a:rPr lang="pt-BR" b="1" cap="none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COMPLEXO ESCOLAR PRIVADO PITRUCA – CAMAMA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r>
              <a:rPr lang="pt-BR" b="1" cap="none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ÁREA DE FORMAÇÃO DE INFORMÁTICA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r>
              <a:rPr lang="pt-BR" b="1" cap="none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CURSO TÉCNICO DE INFORMÁTICA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endParaRPr lang="pt-pt" cap="none" dirty="0"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5" name="CaixaDeTexto 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RAUAABIWAAC8RQAAsxwAABAgAAAmAAAACAAAAP//////////"/>
              </a:ext>
            </a:extLst>
          </p:cNvSpPr>
          <p:nvPr/>
        </p:nvSpPr>
        <p:spPr>
          <a:xfrm>
            <a:off x="855980" y="3636248"/>
            <a:ext cx="10480040" cy="10775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cap="none" spc="55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Desenvolvimento de um Sistema de Gestão Web para o Hotel </a:t>
            </a:r>
            <a:r>
              <a:rPr lang="pt-pt" sz="3200" b="1" cap="none" spc="55" dirty="0" err="1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Home</a:t>
            </a:r>
            <a:r>
              <a:rPr lang="pt-pt" sz="3200" b="1" cap="none" spc="55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 </a:t>
            </a:r>
            <a:r>
              <a:rPr lang="pt-pt" sz="3200" b="1" spc="55" dirty="0">
                <a:latin typeface="Times New Roman" pitchFamily="1" charset="0"/>
                <a:cs typeface="Times New Roman" pitchFamily="1" charset="0"/>
              </a:rPr>
              <a:t>(</a:t>
            </a:r>
            <a:r>
              <a:rPr lang="pt-pt" sz="3200" b="1" cap="none" spc="55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SGHH)</a:t>
            </a:r>
            <a:endParaRPr lang="pt-pt" sz="3200" b="1" cap="none" dirty="0">
              <a:latin typeface="Times New Roman" pitchFamily="1" charset="0"/>
              <a:ea typeface="Trebuchet MS" pitchFamily="2" charset="0"/>
              <a:cs typeface="Times New Roman" pitchFamily="1" charset="0"/>
            </a:endParaRPr>
          </a:p>
        </p:txBody>
      </p:sp>
      <p:sp>
        <p:nvSpPr>
          <p:cNvPr id="6" name="CaixaDeTexto 8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x0AAL8lAABsLQAAuCkAABAgAAAmAAAACAAAAP//////////"/>
              </a:ext>
            </a:extLst>
          </p:cNvSpPr>
          <p:nvPr/>
        </p:nvSpPr>
        <p:spPr>
          <a:xfrm>
            <a:off x="2187201" y="6122933"/>
            <a:ext cx="7688688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LUANDA</a:t>
            </a:r>
            <a:r>
              <a:rPr lang="pt-pt" b="1" dirty="0">
                <a:latin typeface="Times New Roman" pitchFamily="1" charset="0"/>
                <a:cs typeface="Times New Roman" pitchFamily="1" charset="0"/>
              </a:rPr>
              <a:t>, </a:t>
            </a:r>
            <a:r>
              <a:rPr lang="pt-pt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2023</a:t>
            </a:r>
          </a:p>
        </p:txBody>
      </p:sp>
      <p:sp>
        <p:nvSpPr>
          <p:cNvPr id="8" name="CaixaDeTexto 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4xgAAJERAAD4MQAAaBQAABAgAAAmAAAACAAAAP//////////"/>
              </a:ext>
            </a:extLst>
          </p:cNvSpPr>
          <p:nvPr/>
        </p:nvSpPr>
        <p:spPr>
          <a:xfrm>
            <a:off x="3720030" y="2963545"/>
            <a:ext cx="4623029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br" sz="2400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PROJECTO TECNOLÓGICO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7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1DFF9D-216B-00D5-A798-17C5C3BAD1A6}"/>
              </a:ext>
            </a:extLst>
          </p:cNvPr>
          <p:cNvSpPr txBox="1"/>
          <p:nvPr/>
        </p:nvSpPr>
        <p:spPr>
          <a:xfrm>
            <a:off x="806550" y="1455661"/>
            <a:ext cx="109032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ea typeface="Calibri" pitchFamily="2" charset="0"/>
                <a:cs typeface="Times New Roman" panose="02020603050405020304" pitchFamily="18" charset="0"/>
              </a:rPr>
              <a:t>Uma base de dados é um conjunto organizado de informações armazenadas eletronicamente, que permite o acesso, a manipulação e o gerenciamento eficiente dos dados para diversas finalidades, como análises, tomada de decisões e suporte às operações de uma empresa ou sistema.</a:t>
            </a:r>
            <a:endParaRPr lang="pt-br" sz="2800" dirty="0">
              <a:latin typeface="Times New Roman" panose="02020603050405020304" pitchFamily="18" charset="0"/>
              <a:ea typeface="Calibri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Seta: Movimento Para a Direita 31">
            <a:extLst>
              <a:ext uri="{FF2B5EF4-FFF2-40B4-BE49-F238E27FC236}">
                <a16:creationId xmlns:a16="http://schemas.microsoft.com/office/drawing/2014/main" id="{8B8C235E-C168-D695-D0DC-AFCA7554D722}"/>
              </a:ext>
            </a:extLst>
          </p:cNvPr>
          <p:cNvSpPr/>
          <p:nvPr/>
        </p:nvSpPr>
        <p:spPr>
          <a:xfrm>
            <a:off x="590550" y="892295"/>
            <a:ext cx="432000" cy="324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450BCA-7FB1-1892-9713-D1FC53922F97}"/>
              </a:ext>
            </a:extLst>
          </p:cNvPr>
          <p:cNvSpPr txBox="1"/>
          <p:nvPr/>
        </p:nvSpPr>
        <p:spPr>
          <a:xfrm>
            <a:off x="1035131" y="722847"/>
            <a:ext cx="403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Base de dados</a:t>
            </a:r>
            <a:endParaRPr lang="pt-PT" sz="32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55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32" grpId="0" animBg="1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>
              <a:solidFill>
                <a:srgbClr val="EF8101"/>
              </a:solidFill>
            </a:endParaRPr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8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7" name="CaixaDeTexto 54">
            <a:extLst>
              <a:ext uri="{FF2B5EF4-FFF2-40B4-BE49-F238E27FC236}">
                <a16:creationId xmlns:a16="http://schemas.microsoft.com/office/drawing/2014/main" id="{64C9F03D-EAB7-A754-7DE5-E1CFDD56BEAD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26770" y="384728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BR" sz="28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Ciclo de vida de um software</a:t>
            </a:r>
          </a:p>
          <a:p>
            <a:pPr algn="ctr">
              <a:defRPr lang="en-us"/>
            </a:pPr>
            <a:endParaRPr sz="3200" b="1" cap="none" noProof="1">
              <a:solidFill>
                <a:srgbClr val="FFFFFF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B315E1B-67F2-CD55-A090-93511AACD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70" y="1249515"/>
            <a:ext cx="11103610" cy="458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39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9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375920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Metodologia</a:t>
            </a:r>
            <a:endParaRPr lang="pt-PT" sz="3200" b="1" cap="none" spc="-150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725487" y="1680845"/>
            <a:ext cx="10693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b="1" i="1" dirty="0">
                <a:latin typeface="Bahnschrift" panose="020B0502040204020203" pitchFamily="34" charset="0"/>
                <a:cs typeface="Times New Roman" pitchFamily="18" charset="0"/>
              </a:rPr>
              <a:t>Quanto ao objeto: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Pesquisa de campo: com a pesquisa de campo podemos recolher informações em entrevistas que foram feitas em funcionários do Hotel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sobre os problemas que o estabelecimento apresentava.</a:t>
            </a:r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70550" y="182491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A1B706A-0475-FEC3-1934-62B96812FAD9}"/>
              </a:ext>
            </a:extLst>
          </p:cNvPr>
          <p:cNvSpPr txBox="1"/>
          <p:nvPr/>
        </p:nvSpPr>
        <p:spPr>
          <a:xfrm>
            <a:off x="725487" y="3458379"/>
            <a:ext cx="106930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b="1" i="1" dirty="0">
                <a:latin typeface="Bahnschrift" panose="020B0502040204020203" pitchFamily="34" charset="0"/>
                <a:cs typeface="Times New Roman" pitchFamily="18" charset="0"/>
              </a:rPr>
              <a:t>Quanto ao procedimento: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Pesquisa Bibliográfica: muitas das informações que utilizamos no desenvolvimento do sistema, foram assimiladas por intermédio da pesquisa bibliográfica, através da internet, aonde encontramos vídeo aulas, apostilas e conteúdos em diversos sites.</a:t>
            </a:r>
          </a:p>
          <a:p>
            <a:pPr algn="just"/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oogle Shape;2972;p133">
            <a:extLst>
              <a:ext uri="{FF2B5EF4-FFF2-40B4-BE49-F238E27FC236}">
                <a16:creationId xmlns:a16="http://schemas.microsoft.com/office/drawing/2014/main" id="{04EE141A-A783-7844-9CEF-A6CA5C643008}"/>
              </a:ext>
            </a:extLst>
          </p:cNvPr>
          <p:cNvGrpSpPr/>
          <p:nvPr/>
        </p:nvGrpSpPr>
        <p:grpSpPr>
          <a:xfrm>
            <a:off x="370550" y="3595956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9" name="Google Shape;2973;p133">
              <a:extLst>
                <a:ext uri="{FF2B5EF4-FFF2-40B4-BE49-F238E27FC236}">
                  <a16:creationId xmlns:a16="http://schemas.microsoft.com/office/drawing/2014/main" id="{EB153A91-315D-89F6-1788-410486623C43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2974;p133">
              <a:extLst>
                <a:ext uri="{FF2B5EF4-FFF2-40B4-BE49-F238E27FC236}">
                  <a16:creationId xmlns:a16="http://schemas.microsoft.com/office/drawing/2014/main" id="{E33A3E3B-782C-7F38-496B-6C3D1A98156C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71514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10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725487" y="896803"/>
            <a:ext cx="1104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PT" sz="2400" b="1" dirty="0">
                <a:latin typeface="Bahnschrift" panose="020B0502040204020203" pitchFamily="34" charset="0"/>
                <a:cs typeface="Times New Roman" pitchFamily="18" charset="0"/>
              </a:rPr>
              <a:t>Metodologia de desenvolvimento de software usada: </a:t>
            </a:r>
            <a:r>
              <a:rPr lang="pt-BR" sz="2400" b="1" dirty="0">
                <a:latin typeface="Bahnschrift" panose="020B0502040204020203" pitchFamily="34" charset="0"/>
                <a:cs typeface="Times New Roman" pitchFamily="18" charset="0"/>
              </a:rPr>
              <a:t>XP (Extreme Programming) 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56248" y="1043593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F8AC600-8ECB-5EC1-217F-B5E79FD56C5E}"/>
              </a:ext>
            </a:extLst>
          </p:cNvPr>
          <p:cNvSpPr txBox="1"/>
          <p:nvPr/>
        </p:nvSpPr>
        <p:spPr>
          <a:xfrm>
            <a:off x="704214" y="2000298"/>
            <a:ext cx="446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b="1" dirty="0">
                <a:latin typeface="Bahnschrift" panose="020B0502040204020203" pitchFamily="34" charset="0"/>
                <a:cs typeface="Times New Roman" pitchFamily="18" charset="0"/>
              </a:rPr>
              <a:t>O Ciclo de desenvolvimento XP:  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5699A33-BB86-4486-6272-B2AB64A6FEF9}"/>
              </a:ext>
            </a:extLst>
          </p:cNvPr>
          <p:cNvSpPr txBox="1"/>
          <p:nvPr/>
        </p:nvSpPr>
        <p:spPr>
          <a:xfrm>
            <a:off x="675005" y="3650471"/>
            <a:ext cx="4465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pt-BR" sz="2400" b="1" dirty="0">
                <a:latin typeface="Bahnschrift" panose="020B0502040204020203" pitchFamily="34" charset="0"/>
                <a:cs typeface="Times New Roman" pitchFamily="18" charset="0"/>
              </a:rPr>
              <a:t>Praticas XP usadas: </a:t>
            </a:r>
            <a:endParaRPr lang="pt-PT" sz="24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EC08418E-02A6-C016-39A1-C7097B182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1" y="2639765"/>
            <a:ext cx="10975974" cy="80933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32DC94A9-AFCB-1395-DF02-4A7912F68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44" y="4354646"/>
            <a:ext cx="11108056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9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1" grpId="0"/>
      <p:bldP spid="42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9151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u="sng" cap="none" noProof="1">
              <a:solidFill>
                <a:srgbClr val="EF8101"/>
              </a:solidFill>
            </a:endParaRPr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11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7" name="CaixaDeTexto 54">
            <a:extLst>
              <a:ext uri="{FF2B5EF4-FFF2-40B4-BE49-F238E27FC236}">
                <a16:creationId xmlns:a16="http://schemas.microsoft.com/office/drawing/2014/main" id="{64C9F03D-EAB7-A754-7DE5-E1CFDD56BEAD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45820" y="408583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BR" sz="28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Tecnologias e Ferramentas</a:t>
            </a:r>
            <a:endParaRPr sz="2800" b="1" cap="none" spc="-150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sz="2000" cap="none" dirty="0">
              <a:solidFill>
                <a:schemeClr val="bg1"/>
              </a:solidFill>
            </a:endParaRPr>
          </a:p>
        </p:txBody>
      </p:sp>
      <p:grpSp>
        <p:nvGrpSpPr>
          <p:cNvPr id="14" name="Google Shape;2841;p133">
            <a:extLst>
              <a:ext uri="{FF2B5EF4-FFF2-40B4-BE49-F238E27FC236}">
                <a16:creationId xmlns:a16="http://schemas.microsoft.com/office/drawing/2014/main" id="{E66A42AA-2DCB-167A-823D-C9885BDB99DC}"/>
              </a:ext>
            </a:extLst>
          </p:cNvPr>
          <p:cNvGrpSpPr/>
          <p:nvPr/>
        </p:nvGrpSpPr>
        <p:grpSpPr>
          <a:xfrm>
            <a:off x="737869" y="1522095"/>
            <a:ext cx="3262631" cy="469417"/>
            <a:chOff x="4411970" y="2468674"/>
            <a:chExt cx="747317" cy="167425"/>
          </a:xfrm>
          <a:solidFill>
            <a:srgbClr val="3F1266"/>
          </a:solidFill>
        </p:grpSpPr>
        <p:sp>
          <p:nvSpPr>
            <p:cNvPr id="15" name="Google Shape;2842;p133">
              <a:extLst>
                <a:ext uri="{FF2B5EF4-FFF2-40B4-BE49-F238E27FC236}">
                  <a16:creationId xmlns:a16="http://schemas.microsoft.com/office/drawing/2014/main" id="{BA779E01-3C30-DADE-8F59-1106F79880FB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843;p133">
              <a:extLst>
                <a:ext uri="{FF2B5EF4-FFF2-40B4-BE49-F238E27FC236}">
                  <a16:creationId xmlns:a16="http://schemas.microsoft.com/office/drawing/2014/main" id="{9108AA5D-60AB-1359-E3FF-379B839C00FB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7C120F8-EAAB-BDC8-A9D6-97A9887CFE8C}"/>
              </a:ext>
            </a:extLst>
          </p:cNvPr>
          <p:cNvSpPr txBox="1"/>
          <p:nvPr/>
        </p:nvSpPr>
        <p:spPr>
          <a:xfrm>
            <a:off x="1681906" y="1572137"/>
            <a:ext cx="28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Times New Roman" panose="02020603050405020304" pitchFamily="18" charset="0"/>
              </a:rPr>
              <a:t>Estilização de página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263BFEB2-0285-CBA5-CE38-81FC5BF2C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" y="2312553"/>
            <a:ext cx="3541820" cy="96463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CE418367-6900-80CE-16D6-BE05471C2C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440" y="3104086"/>
            <a:ext cx="2261692" cy="2261692"/>
          </a:xfrm>
          <a:prstGeom prst="rect">
            <a:avLst/>
          </a:prstGeom>
        </p:spPr>
      </p:pic>
      <p:grpSp>
        <p:nvGrpSpPr>
          <p:cNvPr id="2048" name="Google Shape;2841;p133">
            <a:extLst>
              <a:ext uri="{FF2B5EF4-FFF2-40B4-BE49-F238E27FC236}">
                <a16:creationId xmlns:a16="http://schemas.microsoft.com/office/drawing/2014/main" id="{C7BCD828-BA84-EF3D-EF6C-4A1198403B21}"/>
              </a:ext>
            </a:extLst>
          </p:cNvPr>
          <p:cNvGrpSpPr/>
          <p:nvPr/>
        </p:nvGrpSpPr>
        <p:grpSpPr>
          <a:xfrm>
            <a:off x="4247088" y="1521152"/>
            <a:ext cx="3262631" cy="469417"/>
            <a:chOff x="4411970" y="2468674"/>
            <a:chExt cx="747317" cy="167425"/>
          </a:xfrm>
          <a:solidFill>
            <a:srgbClr val="3F1266"/>
          </a:solidFill>
        </p:grpSpPr>
        <p:sp>
          <p:nvSpPr>
            <p:cNvPr id="2049" name="Google Shape;2842;p133">
              <a:extLst>
                <a:ext uri="{FF2B5EF4-FFF2-40B4-BE49-F238E27FC236}">
                  <a16:creationId xmlns:a16="http://schemas.microsoft.com/office/drawing/2014/main" id="{ADA79E91-D2D1-CAC5-1355-8CDCBA3A3668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843;p133">
              <a:extLst>
                <a:ext uri="{FF2B5EF4-FFF2-40B4-BE49-F238E27FC236}">
                  <a16:creationId xmlns:a16="http://schemas.microsoft.com/office/drawing/2014/main" id="{837D746F-0B59-1C45-FF22-8A46A3ECB41E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CA245BBF-AFD7-08FA-C81A-41FD018BA600}"/>
              </a:ext>
            </a:extLst>
          </p:cNvPr>
          <p:cNvSpPr txBox="1"/>
          <p:nvPr/>
        </p:nvSpPr>
        <p:spPr>
          <a:xfrm>
            <a:off x="5157058" y="1567185"/>
            <a:ext cx="28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  <a:cs typeface="Times New Roman" panose="02020603050405020304" pitchFamily="18" charset="0"/>
              </a:rPr>
              <a:t>Linguagens</a:t>
            </a:r>
          </a:p>
        </p:txBody>
      </p:sp>
      <p:pic>
        <p:nvPicPr>
          <p:cNvPr id="2055" name="Imagem 2054">
            <a:extLst>
              <a:ext uri="{FF2B5EF4-FFF2-40B4-BE49-F238E27FC236}">
                <a16:creationId xmlns:a16="http://schemas.microsoft.com/office/drawing/2014/main" id="{592874D5-AC3B-0DB5-5DA2-4F0AF81F2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5521" y="2263908"/>
            <a:ext cx="2223073" cy="855141"/>
          </a:xfrm>
          <a:prstGeom prst="rect">
            <a:avLst/>
          </a:prstGeom>
        </p:spPr>
      </p:pic>
      <p:pic>
        <p:nvPicPr>
          <p:cNvPr id="2056" name="Imagem 2055">
            <a:extLst>
              <a:ext uri="{FF2B5EF4-FFF2-40B4-BE49-F238E27FC236}">
                <a16:creationId xmlns:a16="http://schemas.microsoft.com/office/drawing/2014/main" id="{C43C4208-1E5B-51DB-2BF4-FEE0F2411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61" y="2167926"/>
            <a:ext cx="1267554" cy="1179988"/>
          </a:xfrm>
          <a:prstGeom prst="rect">
            <a:avLst/>
          </a:prstGeom>
        </p:spPr>
      </p:pic>
      <p:pic>
        <p:nvPicPr>
          <p:cNvPr id="2057" name="Imagem 2056">
            <a:extLst>
              <a:ext uri="{FF2B5EF4-FFF2-40B4-BE49-F238E27FC236}">
                <a16:creationId xmlns:a16="http://schemas.microsoft.com/office/drawing/2014/main" id="{185CEB44-859E-CCBF-2ADE-F06F65927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1351" y="3336859"/>
            <a:ext cx="2451471" cy="1381827"/>
          </a:xfrm>
          <a:prstGeom prst="rect">
            <a:avLst/>
          </a:prstGeom>
        </p:spPr>
      </p:pic>
      <p:grpSp>
        <p:nvGrpSpPr>
          <p:cNvPr id="2058" name="Google Shape;2841;p133">
            <a:extLst>
              <a:ext uri="{FF2B5EF4-FFF2-40B4-BE49-F238E27FC236}">
                <a16:creationId xmlns:a16="http://schemas.microsoft.com/office/drawing/2014/main" id="{21818402-8EC8-8CC1-375F-E7491287B0F0}"/>
              </a:ext>
            </a:extLst>
          </p:cNvPr>
          <p:cNvGrpSpPr/>
          <p:nvPr/>
        </p:nvGrpSpPr>
        <p:grpSpPr>
          <a:xfrm>
            <a:off x="7751003" y="1471110"/>
            <a:ext cx="3262631" cy="469417"/>
            <a:chOff x="4411970" y="2468674"/>
            <a:chExt cx="747317" cy="167425"/>
          </a:xfrm>
          <a:solidFill>
            <a:srgbClr val="3F1266"/>
          </a:solidFill>
        </p:grpSpPr>
        <p:sp>
          <p:nvSpPr>
            <p:cNvPr id="2059" name="Google Shape;2842;p133">
              <a:extLst>
                <a:ext uri="{FF2B5EF4-FFF2-40B4-BE49-F238E27FC236}">
                  <a16:creationId xmlns:a16="http://schemas.microsoft.com/office/drawing/2014/main" id="{E3CFFF9A-E26F-C220-44A8-8DD4EAC8AD26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843;p133">
              <a:extLst>
                <a:ext uri="{FF2B5EF4-FFF2-40B4-BE49-F238E27FC236}">
                  <a16:creationId xmlns:a16="http://schemas.microsoft.com/office/drawing/2014/main" id="{10BCDCC6-1801-5950-2A22-6CBEDFD11146}"/>
                </a:ext>
              </a:extLst>
            </p:cNvPr>
            <p:cNvSpPr/>
            <p:nvPr/>
          </p:nvSpPr>
          <p:spPr>
            <a:xfrm>
              <a:off x="4564629" y="2468674"/>
              <a:ext cx="594658" cy="167425"/>
            </a:xfrm>
            <a:custGeom>
              <a:avLst/>
              <a:gdLst/>
              <a:ahLst/>
              <a:cxnLst/>
              <a:rect l="l" t="t" r="r" b="b"/>
              <a:pathLst>
                <a:path w="13170" h="3708" extrusionOk="0">
                  <a:moveTo>
                    <a:pt x="0" y="0"/>
                  </a:moveTo>
                  <a:lnTo>
                    <a:pt x="1408" y="1853"/>
                  </a:lnTo>
                  <a:lnTo>
                    <a:pt x="0" y="3707"/>
                  </a:lnTo>
                  <a:lnTo>
                    <a:pt x="13169" y="3707"/>
                  </a:lnTo>
                  <a:lnTo>
                    <a:pt x="13169" y="0"/>
                  </a:lnTo>
                  <a:close/>
                </a:path>
              </a:pathLst>
            </a:custGeom>
            <a:grp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061" name="CaixaDeTexto 2060">
            <a:extLst>
              <a:ext uri="{FF2B5EF4-FFF2-40B4-BE49-F238E27FC236}">
                <a16:creationId xmlns:a16="http://schemas.microsoft.com/office/drawing/2014/main" id="{488F7BFD-6600-2BD7-8298-DC1A6C2B9A87}"/>
              </a:ext>
            </a:extLst>
          </p:cNvPr>
          <p:cNvSpPr txBox="1"/>
          <p:nvPr/>
        </p:nvSpPr>
        <p:spPr>
          <a:xfrm>
            <a:off x="8695040" y="1521152"/>
            <a:ext cx="281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Ferramentas</a:t>
            </a:r>
            <a:endParaRPr lang="pt-PT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3" name="Imagem 2062">
            <a:extLst>
              <a:ext uri="{FF2B5EF4-FFF2-40B4-BE49-F238E27FC236}">
                <a16:creationId xmlns:a16="http://schemas.microsoft.com/office/drawing/2014/main" id="{7399C820-BE92-CCCA-79B9-91F983C9EEC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881" y="1990569"/>
            <a:ext cx="1282318" cy="1047758"/>
          </a:xfrm>
          <a:prstGeom prst="rect">
            <a:avLst/>
          </a:prstGeom>
        </p:spPr>
      </p:pic>
      <p:pic>
        <p:nvPicPr>
          <p:cNvPr id="2064" name="Imagem 2063">
            <a:extLst>
              <a:ext uri="{FF2B5EF4-FFF2-40B4-BE49-F238E27FC236}">
                <a16:creationId xmlns:a16="http://schemas.microsoft.com/office/drawing/2014/main" id="{D63CFBC2-346B-DA4F-E2BF-B1E325E1FE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3021" y="3110393"/>
            <a:ext cx="1420735" cy="602486"/>
          </a:xfrm>
          <a:prstGeom prst="rect">
            <a:avLst/>
          </a:prstGeom>
        </p:spPr>
      </p:pic>
      <p:pic>
        <p:nvPicPr>
          <p:cNvPr id="2065" name="Imagem 2064">
            <a:extLst>
              <a:ext uri="{FF2B5EF4-FFF2-40B4-BE49-F238E27FC236}">
                <a16:creationId xmlns:a16="http://schemas.microsoft.com/office/drawing/2014/main" id="{E5CE089D-4777-8DDC-F8E9-775A0C7C74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12116" y="2065296"/>
            <a:ext cx="1583093" cy="830262"/>
          </a:xfrm>
          <a:prstGeom prst="rect">
            <a:avLst/>
          </a:prstGeom>
        </p:spPr>
      </p:pic>
      <p:pic>
        <p:nvPicPr>
          <p:cNvPr id="2066" name="Imagem 2065">
            <a:extLst>
              <a:ext uri="{FF2B5EF4-FFF2-40B4-BE49-F238E27FC236}">
                <a16:creationId xmlns:a16="http://schemas.microsoft.com/office/drawing/2014/main" id="{4921F697-04FE-909D-D465-0E41ACD8A7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4801" y="2967686"/>
            <a:ext cx="1420735" cy="917606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0A4260C2-C99F-C18D-3752-98337F7F8E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95200" y="3896206"/>
            <a:ext cx="3056072" cy="96139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EF6D5165-91C3-B379-E9AB-953EECEE822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66" y="4848975"/>
            <a:ext cx="1924893" cy="970589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93D2F6-8DC6-C4EE-3B53-CD5574E5F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458" y="3456926"/>
            <a:ext cx="1734378" cy="126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3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7" grpId="0"/>
      <p:bldP spid="35" grpId="0"/>
      <p:bldP spid="2054" grpId="0"/>
      <p:bldP spid="206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 dirty="0"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12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973455" y="430407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28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Arquitectura do sistema</a:t>
            </a:r>
            <a:endParaRPr lang="pt-pt" sz="2800" cap="none" spc="-15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pic>
        <p:nvPicPr>
          <p:cNvPr id="33" name="Imagem 32">
            <a:hlinkClick r:id="rId2" action="ppaction://hlinkfile"/>
            <a:extLst>
              <a:ext uri="{FF2B5EF4-FFF2-40B4-BE49-F238E27FC236}">
                <a16:creationId xmlns:a16="http://schemas.microsoft.com/office/drawing/2014/main" id="{9790C039-AC18-C827-B3DB-ABA292ED5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5781" y="1314938"/>
            <a:ext cx="9919503" cy="4228123"/>
          </a:xfrm>
          <a:prstGeom prst="rect">
            <a:avLst/>
          </a:prstGeom>
          <a:ln w="38100">
            <a:solidFill>
              <a:srgbClr val="3F1266"/>
            </a:solidFill>
          </a:ln>
        </p:spPr>
      </p:pic>
    </p:spTree>
    <p:extLst>
      <p:ext uri="{BB962C8B-B14F-4D97-AF65-F5344CB8AC3E}">
        <p14:creationId xmlns:p14="http://schemas.microsoft.com/office/powerpoint/2010/main" val="326205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36" name="Google Shape;2833;p133">
            <a:extLst>
              <a:ext uri="{FF2B5EF4-FFF2-40B4-BE49-F238E27FC236}">
                <a16:creationId xmlns:a16="http://schemas.microsoft.com/office/drawing/2014/main" id="{1E53AA95-73D6-F4E1-6D15-44E44DDDDD1A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46762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37" name="Google Shape;2834;p133">
              <a:extLst>
                <a:ext uri="{FF2B5EF4-FFF2-40B4-BE49-F238E27FC236}">
                  <a16:creationId xmlns:a16="http://schemas.microsoft.com/office/drawing/2014/main" id="{C3229212-8C9D-FF22-D779-E1E599FCDC27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8" name="Google Shape;2835;p133">
              <a:extLst>
                <a:ext uri="{FF2B5EF4-FFF2-40B4-BE49-F238E27FC236}">
                  <a16:creationId xmlns:a16="http://schemas.microsoft.com/office/drawing/2014/main" id="{D459D8C7-6C00-F819-BFEF-C1EF0F1317EC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9" name="Google Shape;2836;p133">
              <a:extLst>
                <a:ext uri="{FF2B5EF4-FFF2-40B4-BE49-F238E27FC236}">
                  <a16:creationId xmlns:a16="http://schemas.microsoft.com/office/drawing/2014/main" id="{7E99426A-4EED-F41F-E220-BB41379D1CA6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0" name="CaixaDeTexto 50">
            <a:extLst>
              <a:ext uri="{FF2B5EF4-FFF2-40B4-BE49-F238E27FC236}">
                <a16:creationId xmlns:a16="http://schemas.microsoft.com/office/drawing/2014/main" id="{6FDFB1E4-35CE-3A02-2A82-F52D10613AC3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187" y="5960729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13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443793" y="436245"/>
            <a:ext cx="616331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24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Diagrama Entidade-Relacionamento</a:t>
            </a:r>
          </a:p>
        </p:txBody>
      </p:sp>
      <p:pic>
        <p:nvPicPr>
          <p:cNvPr id="9" name="Imagem 8">
            <a:hlinkClick r:id="rId2" action="ppaction://hlinkfile"/>
            <a:extLst>
              <a:ext uri="{FF2B5EF4-FFF2-40B4-BE49-F238E27FC236}">
                <a16:creationId xmlns:a16="http://schemas.microsoft.com/office/drawing/2014/main" id="{FE54F047-30CA-07EA-E17E-730E28F53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06167" y="1421130"/>
            <a:ext cx="9262800" cy="4134566"/>
          </a:xfrm>
          <a:prstGeom prst="rect">
            <a:avLst/>
          </a:prstGeom>
          <a:ln w="38100">
            <a:solidFill>
              <a:srgbClr val="3F1266"/>
            </a:solidFill>
          </a:ln>
        </p:spPr>
      </p:pic>
    </p:spTree>
    <p:extLst>
      <p:ext uri="{BB962C8B-B14F-4D97-AF65-F5344CB8AC3E}">
        <p14:creationId xmlns:p14="http://schemas.microsoft.com/office/powerpoint/2010/main" val="34906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14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376678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Segurança do sistema</a:t>
            </a:r>
            <a:endParaRPr lang="pt-pt" sz="1400" cap="non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809123" y="1653161"/>
            <a:ext cx="1069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garantir a segurança no sistema, </a:t>
            </a:r>
            <a:r>
              <a:rPr lang="pt-PT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quesito de criptografia das senhas  utilizou-se </a:t>
            </a:r>
            <a:r>
              <a:rPr lang="pt-PT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pt-PT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70550" y="182491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093010E-98C5-505C-0A67-5A64AE1EF47E}"/>
              </a:ext>
            </a:extLst>
          </p:cNvPr>
          <p:cNvSpPr txBox="1"/>
          <p:nvPr/>
        </p:nvSpPr>
        <p:spPr>
          <a:xfrm>
            <a:off x="736758" y="2897626"/>
            <a:ext cx="10693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validação dos dados, onde os dados são transmitidas pelas requisições foi usado a técnica chamada de </a:t>
            </a:r>
            <a:r>
              <a:rPr lang="pt-PT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Sanitização.</a:t>
            </a:r>
            <a:r>
              <a:rPr lang="pt-PT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32" name="Google Shape;2972;p133">
            <a:extLst>
              <a:ext uri="{FF2B5EF4-FFF2-40B4-BE49-F238E27FC236}">
                <a16:creationId xmlns:a16="http://schemas.microsoft.com/office/drawing/2014/main" id="{65ADAE71-7E46-3361-A8D3-266307E60AB8}"/>
              </a:ext>
            </a:extLst>
          </p:cNvPr>
          <p:cNvGrpSpPr/>
          <p:nvPr/>
        </p:nvGrpSpPr>
        <p:grpSpPr>
          <a:xfrm>
            <a:off x="370550" y="3101234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3" name="Google Shape;2973;p133">
              <a:extLst>
                <a:ext uri="{FF2B5EF4-FFF2-40B4-BE49-F238E27FC236}">
                  <a16:creationId xmlns:a16="http://schemas.microsoft.com/office/drawing/2014/main" id="{1CFAF117-8DC1-6BD9-97C2-AF0892F95D20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" name="Google Shape;2974;p133">
              <a:extLst>
                <a:ext uri="{FF2B5EF4-FFF2-40B4-BE49-F238E27FC236}">
                  <a16:creationId xmlns:a16="http://schemas.microsoft.com/office/drawing/2014/main" id="{7F27C48A-BF47-E27A-1A0E-9E11FBC9114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212125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15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795" y="347980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600" b="1" noProof="1">
                <a:solidFill>
                  <a:srgbClr val="FFFFFF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RESULTADOS</a:t>
            </a:r>
            <a:endParaRPr lang="pt-pt" sz="1600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F661296-7C69-4A16-1223-BAAE5B3D7AE5}"/>
              </a:ext>
            </a:extLst>
          </p:cNvPr>
          <p:cNvSpPr txBox="1"/>
          <p:nvPr/>
        </p:nvSpPr>
        <p:spPr>
          <a:xfrm>
            <a:off x="1843897" y="3389846"/>
            <a:ext cx="250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 inicial do sistema</a:t>
            </a:r>
          </a:p>
        </p:txBody>
      </p:sp>
      <p:pic>
        <p:nvPicPr>
          <p:cNvPr id="15" name="Imagem11">
            <a:extLst>
              <a:ext uri="{FF2B5EF4-FFF2-40B4-BE49-F238E27FC236}">
                <a16:creationId xmlns:a16="http://schemas.microsoft.com/office/drawing/2014/main" id="{B878267A-CCED-DF5C-3AD6-1F60673A8BF9}"/>
              </a:ext>
            </a:extLst>
          </p:cNvPr>
          <p:cNvPicPr/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6394450" y="1332865"/>
            <a:ext cx="3953653" cy="2065338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680B2AD-57C3-B329-CF36-CA34E5844CC5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4417" y="1371624"/>
            <a:ext cx="3953653" cy="2051231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2AC71F48-6442-376D-9988-F557B1CE1F08}"/>
              </a:ext>
            </a:extLst>
          </p:cNvPr>
          <p:cNvSpPr txBox="1"/>
          <p:nvPr/>
        </p:nvSpPr>
        <p:spPr>
          <a:xfrm>
            <a:off x="7598446" y="3448869"/>
            <a:ext cx="1690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F"/>
              </a:rPr>
              <a:t>Tela de Registro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60F3209-095B-279C-6746-A5383A5887EC}"/>
              </a:ext>
            </a:extLst>
          </p:cNvPr>
          <p:cNvSpPr txBox="1"/>
          <p:nvPr/>
        </p:nvSpPr>
        <p:spPr>
          <a:xfrm>
            <a:off x="1648064" y="5680557"/>
            <a:ext cx="2506357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pt-BR" dirty="0"/>
              <a:t>Tela de Quartos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0B024A0-2CA1-F9F7-67B5-D32C3EE3876C}"/>
              </a:ext>
            </a:extLst>
          </p:cNvPr>
          <p:cNvSpPr txBox="1"/>
          <p:nvPr/>
        </p:nvSpPr>
        <p:spPr>
          <a:xfrm>
            <a:off x="7598446" y="5680557"/>
            <a:ext cx="2506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Tela de Reservas</a:t>
            </a:r>
          </a:p>
        </p:txBody>
      </p:sp>
      <p:pic>
        <p:nvPicPr>
          <p:cNvPr id="37" name="Imagem 36">
            <a:extLst>
              <a:ext uri="{FF2B5EF4-FFF2-40B4-BE49-F238E27FC236}">
                <a16:creationId xmlns:a16="http://schemas.microsoft.com/office/drawing/2014/main" id="{EE505840-B4D3-6D56-5A09-AACE18FCD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417" y="3959899"/>
            <a:ext cx="3929032" cy="1688547"/>
          </a:xfrm>
          <a:prstGeom prst="rect">
            <a:avLst/>
          </a:prstGeom>
        </p:spPr>
      </p:pic>
      <p:pic>
        <p:nvPicPr>
          <p:cNvPr id="38" name="Imagem15">
            <a:extLst>
              <a:ext uri="{FF2B5EF4-FFF2-40B4-BE49-F238E27FC236}">
                <a16:creationId xmlns:a16="http://schemas.microsoft.com/office/drawing/2014/main" id="{EAFA9A4F-3D01-A79B-3306-204C34D432CE}"/>
              </a:ext>
            </a:extLst>
          </p:cNvPr>
          <p:cNvPicPr/>
          <p:nvPr/>
        </p:nvPicPr>
        <p:blipFill>
          <a:blip r:embed="rId5" cstate="print">
            <a:lum/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26971" y="3902928"/>
            <a:ext cx="3959320" cy="180248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87944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9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4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3" grpId="0"/>
      <p:bldP spid="32" grpId="0"/>
      <p:bldP spid="33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r>
              <a:rPr cap="none" noProof="1"/>
              <a:t> </a:t>
            </a:r>
          </a:p>
        </p:txBody>
      </p: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16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2524125" y="440055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600" dirty="0">
                <a:latin typeface="Bahnschrift" panose="020B0502040204020203" pitchFamily="34" charset="0"/>
              </a:rPr>
              <a:t>Apresentação do sistema Web</a:t>
            </a:r>
            <a:endParaRPr lang="pt-pt" sz="3600" cap="none" dirty="0">
              <a:latin typeface="Bahnschrift" panose="020B0502040204020203" pitchFamily="34" charset="0"/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pic>
        <p:nvPicPr>
          <p:cNvPr id="35" name="Imagem 34">
            <a:extLst>
              <a:ext uri="{FF2B5EF4-FFF2-40B4-BE49-F238E27FC236}">
                <a16:creationId xmlns:a16="http://schemas.microsoft.com/office/drawing/2014/main" id="{F9E9355C-2601-BBA4-336B-5639CED6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68916"/>
            <a:ext cx="2305050" cy="1010961"/>
          </a:xfrm>
          <a:prstGeom prst="rect">
            <a:avLst/>
          </a:prstGeom>
        </p:spPr>
      </p:pic>
      <p:grpSp>
        <p:nvGrpSpPr>
          <p:cNvPr id="36" name="Google Shape;2485;p117">
            <a:extLst>
              <a:ext uri="{FF2B5EF4-FFF2-40B4-BE49-F238E27FC236}">
                <a16:creationId xmlns:a16="http://schemas.microsoft.com/office/drawing/2014/main" id="{53492C90-36D6-747D-AA88-F0912A6A527E}"/>
              </a:ext>
            </a:extLst>
          </p:cNvPr>
          <p:cNvGrpSpPr/>
          <p:nvPr/>
        </p:nvGrpSpPr>
        <p:grpSpPr>
          <a:xfrm>
            <a:off x="1131570" y="2753317"/>
            <a:ext cx="3265149" cy="2624234"/>
            <a:chOff x="1917372" y="1288466"/>
            <a:chExt cx="2993079" cy="2405568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37" name="Google Shape;2486;p117">
              <a:extLst>
                <a:ext uri="{FF2B5EF4-FFF2-40B4-BE49-F238E27FC236}">
                  <a16:creationId xmlns:a16="http://schemas.microsoft.com/office/drawing/2014/main" id="{C5BD6A25-9AED-FD50-3ED3-3B50232AA7BF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87;p117">
              <a:extLst>
                <a:ext uri="{FF2B5EF4-FFF2-40B4-BE49-F238E27FC236}">
                  <a16:creationId xmlns:a16="http://schemas.microsoft.com/office/drawing/2014/main" id="{792B3667-BF0C-D900-CCFD-8E0BECC7BE35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88;p117">
              <a:extLst>
                <a:ext uri="{FF2B5EF4-FFF2-40B4-BE49-F238E27FC236}">
                  <a16:creationId xmlns:a16="http://schemas.microsoft.com/office/drawing/2014/main" id="{E55A06DD-7DBC-BF3C-FF80-AF182BBAA48B}"/>
                </a:ext>
              </a:extLst>
            </p:cNvPr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90;p117">
              <a:extLst>
                <a:ext uri="{FF2B5EF4-FFF2-40B4-BE49-F238E27FC236}">
                  <a16:creationId xmlns:a16="http://schemas.microsoft.com/office/drawing/2014/main" id="{A9C15891-F4B1-9DB0-61EC-417A2E2B21C3}"/>
                </a:ext>
              </a:extLst>
            </p:cNvPr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491;p117">
              <a:extLst>
                <a:ext uri="{FF2B5EF4-FFF2-40B4-BE49-F238E27FC236}">
                  <a16:creationId xmlns:a16="http://schemas.microsoft.com/office/drawing/2014/main" id="{259B1812-071C-60A4-1218-ADC6CB6E8CE9}"/>
                </a:ext>
              </a:extLst>
            </p:cNvPr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5" name="Imagem 44">
            <a:hlinkClick r:id="rId3"/>
            <a:extLst>
              <a:ext uri="{FF2B5EF4-FFF2-40B4-BE49-F238E27FC236}">
                <a16:creationId xmlns:a16="http://schemas.microsoft.com/office/drawing/2014/main" id="{C20860C9-87C1-6C7A-8EBD-4AA4857E3986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239472" y="2875857"/>
            <a:ext cx="3049200" cy="162000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46" name="Seta: Movimento Para a Direita 45">
            <a:extLst>
              <a:ext uri="{FF2B5EF4-FFF2-40B4-BE49-F238E27FC236}">
                <a16:creationId xmlns:a16="http://schemas.microsoft.com/office/drawing/2014/main" id="{528CE0A8-1A3F-4F28-C792-A31985ADFE4A}"/>
              </a:ext>
            </a:extLst>
          </p:cNvPr>
          <p:cNvSpPr/>
          <p:nvPr/>
        </p:nvSpPr>
        <p:spPr>
          <a:xfrm>
            <a:off x="2192051" y="632175"/>
            <a:ext cx="504000" cy="360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 sz="2000"/>
          </a:p>
        </p:txBody>
      </p:sp>
      <p:sp>
        <p:nvSpPr>
          <p:cNvPr id="47" name="Seta: Movimento Para a Direita 46">
            <a:extLst>
              <a:ext uri="{FF2B5EF4-FFF2-40B4-BE49-F238E27FC236}">
                <a16:creationId xmlns:a16="http://schemas.microsoft.com/office/drawing/2014/main" id="{698F57DA-8EF7-F050-AC47-F5A5A2366FE5}"/>
              </a:ext>
            </a:extLst>
          </p:cNvPr>
          <p:cNvSpPr/>
          <p:nvPr/>
        </p:nvSpPr>
        <p:spPr>
          <a:xfrm rot="10800000">
            <a:off x="9272245" y="632175"/>
            <a:ext cx="504000" cy="360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 sz="2000"/>
          </a:p>
        </p:txBody>
      </p:sp>
      <p:grpSp>
        <p:nvGrpSpPr>
          <p:cNvPr id="48" name="Google Shape;2485;p117">
            <a:extLst>
              <a:ext uri="{FF2B5EF4-FFF2-40B4-BE49-F238E27FC236}">
                <a16:creationId xmlns:a16="http://schemas.microsoft.com/office/drawing/2014/main" id="{19A3D8AF-15D1-EF9E-3AD9-C8A6445CE2CB}"/>
              </a:ext>
            </a:extLst>
          </p:cNvPr>
          <p:cNvGrpSpPr/>
          <p:nvPr/>
        </p:nvGrpSpPr>
        <p:grpSpPr>
          <a:xfrm>
            <a:off x="7008757" y="2749364"/>
            <a:ext cx="3265149" cy="2624234"/>
            <a:chOff x="1917372" y="1288466"/>
            <a:chExt cx="2993079" cy="2405568"/>
          </a:xfrm>
          <a:solidFill>
            <a:srgbClr val="DBDBDB"/>
          </a:solidFill>
        </p:grpSpPr>
        <p:sp>
          <p:nvSpPr>
            <p:cNvPr id="49" name="Google Shape;2486;p117">
              <a:extLst>
                <a:ext uri="{FF2B5EF4-FFF2-40B4-BE49-F238E27FC236}">
                  <a16:creationId xmlns:a16="http://schemas.microsoft.com/office/drawing/2014/main" id="{80AB41B2-D146-1E33-61A1-4F843C9A5594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487;p117">
              <a:extLst>
                <a:ext uri="{FF2B5EF4-FFF2-40B4-BE49-F238E27FC236}">
                  <a16:creationId xmlns:a16="http://schemas.microsoft.com/office/drawing/2014/main" id="{639D4295-4FEB-5985-C4BE-494834780960}"/>
                </a:ext>
              </a:extLst>
            </p:cNvPr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488;p117">
              <a:extLst>
                <a:ext uri="{FF2B5EF4-FFF2-40B4-BE49-F238E27FC236}">
                  <a16:creationId xmlns:a16="http://schemas.microsoft.com/office/drawing/2014/main" id="{09ECEB5F-627A-B177-DBD7-94B64599774E}"/>
                </a:ext>
              </a:extLst>
            </p:cNvPr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490;p117">
              <a:extLst>
                <a:ext uri="{FF2B5EF4-FFF2-40B4-BE49-F238E27FC236}">
                  <a16:creationId xmlns:a16="http://schemas.microsoft.com/office/drawing/2014/main" id="{26658845-0AE7-9218-F7AD-3CE18C65DC0C}"/>
                </a:ext>
              </a:extLst>
            </p:cNvPr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91;p117">
              <a:extLst>
                <a:ext uri="{FF2B5EF4-FFF2-40B4-BE49-F238E27FC236}">
                  <a16:creationId xmlns:a16="http://schemas.microsoft.com/office/drawing/2014/main" id="{B483ED12-7D09-0CE6-60DA-74D641A6507E}"/>
                </a:ext>
              </a:extLst>
            </p:cNvPr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" name="Imagem 53">
            <a:hlinkClick r:id="rId5"/>
            <a:extLst>
              <a:ext uri="{FF2B5EF4-FFF2-40B4-BE49-F238E27FC236}">
                <a16:creationId xmlns:a16="http://schemas.microsoft.com/office/drawing/2014/main" id="{6676C64D-E6D6-CBEF-6F56-DCB2152064D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4967" y="2938015"/>
            <a:ext cx="3049200" cy="1466586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58" name="Imagem 57">
            <a:extLst>
              <a:ext uri="{FF2B5EF4-FFF2-40B4-BE49-F238E27FC236}">
                <a16:creationId xmlns:a16="http://schemas.microsoft.com/office/drawing/2014/main" id="{30765898-ED85-6B0F-A194-C3BF621EA5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4091" y="1568916"/>
            <a:ext cx="2305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7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fAAAAAAAAAAAAAAAAAAAAAAAAAAAAAAAAAAAAZAAAAAEAAABAAAAAAAAAAAAAAAAAAAAAAAAAAAAAAAAAAAAAAAAAAAAAAAAAAAAAAAAAAAAAAAAAAAAAAAAAAAAAAAAAAAAAAAAAAAAAAAAAAAAAAAAAAAAAAAAAAAAAFAAAADwAAAAAAAAAAAAAAGwdagA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GwdagB/f38A6uXrA8zMzADAwP8Af39/AAAAAAAAAAAAAAAAAAAAAAAAAAAAIQAAABgAAAAUAAAAAAAAAAAAAAAASwAAQSoAABAAAAAmAAAACAAAAP//////////"/>
              </a:ext>
            </a:extLst>
          </p:cNvSpPr>
          <p:nvPr/>
        </p:nvSpPr>
        <p:spPr>
          <a:xfrm>
            <a:off x="0" y="-10795"/>
            <a:ext cx="12192000" cy="68687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pt-pt" cap="none" dirty="0"/>
          </a:p>
        </p:txBody>
      </p:sp>
      <p:sp>
        <p:nvSpPr>
          <p:cNvPr id="3" name="Google Shape;1334;p5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bAkAAP0CAACUQQAA8gcAABAAAAAmAAAACAAAAP//////////"/>
              </a:ext>
            </a:extLst>
          </p:cNvSpPr>
          <p:nvPr/>
        </p:nvSpPr>
        <p:spPr>
          <a:xfrm>
            <a:off x="1360787" y="264160"/>
            <a:ext cx="9128760" cy="805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pt-br" sz="3600" cap="none" dirty="0">
                <a:solidFill>
                  <a:schemeClr val="tx1"/>
                </a:solidFill>
                <a:latin typeface="Bahnschrift" panose="020B0502040204020203" pitchFamily="34" charset="0"/>
                <a:cs typeface="Shrikhand" panose="02000000000000000000" pitchFamily="2" charset="0"/>
              </a:rPr>
              <a:t>INTEGRANTES</a:t>
            </a:r>
            <a:endParaRPr sz="4000" cap="none" noProof="1">
              <a:solidFill>
                <a:schemeClr val="tx1"/>
              </a:solidFill>
              <a:latin typeface="Bahnschrift" panose="020B0502040204020203" pitchFamily="34" charset="0"/>
              <a:cs typeface="Shrikhand" panose="02000000000000000000" pitchFamily="2" charset="0"/>
            </a:endParaRPr>
          </a:p>
        </p:txBody>
      </p:sp>
      <p:sp>
        <p:nvSpPr>
          <p:cNvPr id="25" name="CaixaDeTexto 47">
            <a:extLst>
              <a:ext uri="{FF2B5EF4-FFF2-40B4-BE49-F238E27FC236}">
                <a16:creationId xmlns:a16="http://schemas.microsoft.com/office/drawing/2014/main" id="{F5309B9A-B464-C364-9F4B-E916296CB558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B/f38A6uXrA8zMzADAwP8Af39/AAAAAAAAAAAAAAAAAAAAAAAAAAAAIQAAABgAAAAUAAAA5QwAAO8KAABpJAAAURIAABAgAAAmAAAACAAAAP//////////"/>
              </a:ext>
            </a:extLst>
          </p:cNvSpPr>
          <p:nvPr/>
        </p:nvSpPr>
        <p:spPr>
          <a:xfrm>
            <a:off x="1868747" y="1674168"/>
            <a:ext cx="4146978" cy="1761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pt" b="1" cap="none" dirty="0"/>
              <a:t>Nome: </a:t>
            </a:r>
            <a:r>
              <a:rPr lang="pt-pt" cap="none" dirty="0"/>
              <a:t>Herman</a:t>
            </a:r>
            <a:r>
              <a:rPr lang="pt-pt" cap="none" dirty="0"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pt-pt" cap="none" dirty="0"/>
              <a:t>Monteiro Domingos;</a:t>
            </a:r>
          </a:p>
          <a:p>
            <a:pPr>
              <a:defRPr lang="en-us"/>
            </a:pPr>
            <a:r>
              <a:rPr lang="pt-PT" b="1" cap="none" dirty="0"/>
              <a:t>Nº. </a:t>
            </a:r>
            <a:r>
              <a:rPr lang="pt-PT" cap="none" dirty="0"/>
              <a:t>2314</a:t>
            </a:r>
            <a:endParaRPr lang="pt-pt" cap="none" dirty="0"/>
          </a:p>
          <a:p>
            <a:pPr>
              <a:defRPr lang="en-us"/>
            </a:pPr>
            <a:r>
              <a:rPr lang="pt-pt" b="1" cap="none" dirty="0"/>
              <a:t>Data de nascimento</a:t>
            </a:r>
            <a:r>
              <a:rPr lang="pt-pt" cap="none" dirty="0"/>
              <a:t>: </a:t>
            </a:r>
            <a:r>
              <a:rPr lang="pt-pt" dirty="0"/>
              <a:t>21</a:t>
            </a:r>
            <a:r>
              <a:rPr lang="pt-pt" cap="none" dirty="0"/>
              <a:t>/04/2002;</a:t>
            </a:r>
          </a:p>
          <a:p>
            <a:pPr>
              <a:defRPr lang="en-us"/>
            </a:pPr>
            <a:r>
              <a:rPr lang="pt-PT" b="1" dirty="0"/>
              <a:t>Tel.: </a:t>
            </a:r>
            <a:r>
              <a:rPr lang="pt-PT" dirty="0"/>
              <a:t>+244 924 467 806;</a:t>
            </a:r>
          </a:p>
          <a:p>
            <a:pPr>
              <a:defRPr lang="en-us"/>
            </a:pPr>
            <a:r>
              <a:rPr lang="pt-PT" b="1" dirty="0"/>
              <a:t>E-mail</a:t>
            </a:r>
            <a:r>
              <a:rPr lang="pt-PT" dirty="0"/>
              <a:t>:Herman12471@gmail.com;</a:t>
            </a:r>
            <a:br>
              <a:rPr lang="pt-PT" dirty="0"/>
            </a:br>
            <a:r>
              <a:rPr lang="pt-PT" b="1" cap="none" dirty="0"/>
              <a:t>Idade: </a:t>
            </a:r>
            <a:r>
              <a:rPr lang="pt-PT" cap="none" dirty="0"/>
              <a:t>21 anos;</a:t>
            </a:r>
          </a:p>
          <a:p>
            <a:pPr>
              <a:defRPr lang="en-us"/>
            </a:pPr>
            <a:endParaRPr lang="pt-pt" cap="none" dirty="0"/>
          </a:p>
          <a:p>
            <a:pPr>
              <a:defRPr lang="en-us"/>
            </a:pPr>
            <a:br>
              <a:rPr dirty="0"/>
            </a:br>
            <a:endParaRPr lang="pt-pt" cap="none" dirty="0"/>
          </a:p>
        </p:txBody>
      </p:sp>
      <p:grpSp>
        <p:nvGrpSpPr>
          <p:cNvPr id="9" name="Google Shape;11869;p141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tFAABCAQAAkkgAALkEAAAQAAAAJgAAAAgAAAD/////AAAAAA=="/>
              </a:ext>
            </a:extLst>
          </p:cNvGrpSpPr>
          <p:nvPr/>
        </p:nvGrpSpPr>
        <p:grpSpPr>
          <a:xfrm>
            <a:off x="11284585" y="204470"/>
            <a:ext cx="512445" cy="563245"/>
            <a:chOff x="11284585" y="204470"/>
            <a:chExt cx="512445" cy="563245"/>
          </a:xfrm>
        </p:grpSpPr>
        <p:sp>
          <p:nvSpPr>
            <p:cNvPr id="13" name="Google Shape;11870;p14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5kYAAKwBAAADSAAAeQIAAAAAAAAmAAAACAAAAP//////////"/>
                </a:ext>
              </a:extLst>
            </p:cNvSpPr>
            <p:nvPr/>
          </p:nvSpPr>
          <p:spPr>
            <a:xfrm>
              <a:off x="11525250" y="271780"/>
              <a:ext cx="180975" cy="130175"/>
            </a:xfrm>
            <a:custGeom>
              <a:avLst/>
              <a:gdLst/>
              <a:ahLst/>
              <a:cxnLst/>
              <a:rect l="0" t="0" r="180975" b="130175"/>
              <a:pathLst>
                <a:path w="180975" h="130175">
                  <a:moveTo>
                    <a:pt x="14984" y="0"/>
                  </a:moveTo>
                  <a:cubicBezTo>
                    <a:pt x="6822" y="0"/>
                    <a:pt x="0" y="7500"/>
                    <a:pt x="0" y="16473"/>
                  </a:cubicBezTo>
                  <a:cubicBezTo>
                    <a:pt x="0" y="23974"/>
                    <a:pt x="6822" y="31428"/>
                    <a:pt x="13602" y="31428"/>
                  </a:cubicBezTo>
                  <a:lnTo>
                    <a:pt x="104759" y="31428"/>
                  </a:lnTo>
                  <a:cubicBezTo>
                    <a:pt x="112920" y="31428"/>
                    <a:pt x="119743" y="38929"/>
                    <a:pt x="119743" y="47901"/>
                  </a:cubicBezTo>
                  <a:lnTo>
                    <a:pt x="119743" y="74819"/>
                  </a:lnTo>
                  <a:lnTo>
                    <a:pt x="115640" y="68837"/>
                  </a:lnTo>
                  <a:cubicBezTo>
                    <a:pt x="112920" y="65847"/>
                    <a:pt x="108861" y="64327"/>
                    <a:pt x="104931" y="64327"/>
                  </a:cubicBezTo>
                  <a:cubicBezTo>
                    <a:pt x="101045" y="64327"/>
                    <a:pt x="97288" y="65847"/>
                    <a:pt x="95259" y="68837"/>
                  </a:cubicBezTo>
                  <a:cubicBezTo>
                    <a:pt x="89818" y="74819"/>
                    <a:pt x="89818" y="85264"/>
                    <a:pt x="95259" y="91245"/>
                  </a:cubicBezTo>
                  <a:lnTo>
                    <a:pt x="125184" y="125664"/>
                  </a:lnTo>
                  <a:cubicBezTo>
                    <a:pt x="129243" y="128655"/>
                    <a:pt x="131963" y="130127"/>
                    <a:pt x="136065" y="130127"/>
                  </a:cubicBezTo>
                  <a:cubicBezTo>
                    <a:pt x="138786" y="130127"/>
                    <a:pt x="144227" y="128655"/>
                    <a:pt x="145565" y="125664"/>
                  </a:cubicBezTo>
                  <a:lnTo>
                    <a:pt x="176872" y="91245"/>
                  </a:lnTo>
                  <a:cubicBezTo>
                    <a:pt x="180975" y="85264"/>
                    <a:pt x="180975" y="74819"/>
                    <a:pt x="176872" y="68837"/>
                  </a:cubicBezTo>
                  <a:cubicBezTo>
                    <a:pt x="174152" y="65847"/>
                    <a:pt x="170050" y="64327"/>
                    <a:pt x="166163" y="64327"/>
                  </a:cubicBezTo>
                  <a:cubicBezTo>
                    <a:pt x="162234" y="64327"/>
                    <a:pt x="158520" y="65847"/>
                    <a:pt x="156447" y="68837"/>
                  </a:cubicBezTo>
                  <a:lnTo>
                    <a:pt x="151006" y="74819"/>
                  </a:lnTo>
                  <a:lnTo>
                    <a:pt x="151006" y="47901"/>
                  </a:lnTo>
                  <a:cubicBezTo>
                    <a:pt x="151006" y="20983"/>
                    <a:pt x="130625" y="0"/>
                    <a:pt x="106139" y="0"/>
                  </a:cubicBezTo>
                  <a:close/>
                </a:path>
              </a:pathLst>
            </a:custGeom>
            <a:solidFill>
              <a:srgbClr val="3F126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2" name="Google Shape;11871;p14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x0UAAH8DAADmRgAATwQAAAAAAAAmAAAACAAAAP//////////"/>
                </a:ext>
              </a:extLst>
            </p:cNvSpPr>
            <p:nvPr/>
          </p:nvSpPr>
          <p:spPr>
            <a:xfrm>
              <a:off x="11343005" y="568325"/>
              <a:ext cx="182245" cy="132080"/>
            </a:xfrm>
            <a:custGeom>
              <a:avLst/>
              <a:gdLst/>
              <a:ahLst/>
              <a:cxnLst/>
              <a:rect l="0" t="0" r="182245" b="132080"/>
              <a:pathLst>
                <a:path w="182245" h="132080">
                  <a:moveTo>
                    <a:pt x="45572" y="0"/>
                  </a:moveTo>
                  <a:cubicBezTo>
                    <a:pt x="41817" y="0"/>
                    <a:pt x="38105" y="1524"/>
                    <a:pt x="35387" y="4525"/>
                  </a:cubicBezTo>
                  <a:lnTo>
                    <a:pt x="4099" y="39057"/>
                  </a:lnTo>
                  <a:cubicBezTo>
                    <a:pt x="43" y="43534"/>
                    <a:pt x="43" y="55537"/>
                    <a:pt x="4099" y="61539"/>
                  </a:cubicBezTo>
                  <a:cubicBezTo>
                    <a:pt x="6818" y="63778"/>
                    <a:pt x="10918" y="64921"/>
                    <a:pt x="14802" y="64921"/>
                  </a:cubicBezTo>
                  <a:cubicBezTo>
                    <a:pt x="18729" y="64921"/>
                    <a:pt x="22483" y="63778"/>
                    <a:pt x="24512" y="61539"/>
                  </a:cubicBezTo>
                  <a:lnTo>
                    <a:pt x="29949" y="55537"/>
                  </a:lnTo>
                  <a:lnTo>
                    <a:pt x="29949" y="81067"/>
                  </a:lnTo>
                  <a:cubicBezTo>
                    <a:pt x="32668" y="109551"/>
                    <a:pt x="53037" y="132080"/>
                    <a:pt x="76169" y="132080"/>
                  </a:cubicBezTo>
                  <a:lnTo>
                    <a:pt x="165889" y="132080"/>
                  </a:lnTo>
                  <a:cubicBezTo>
                    <a:pt x="175426" y="132080"/>
                    <a:pt x="182201" y="124554"/>
                    <a:pt x="182201" y="115552"/>
                  </a:cubicBezTo>
                  <a:cubicBezTo>
                    <a:pt x="182201" y="106550"/>
                    <a:pt x="175426" y="99072"/>
                    <a:pt x="165889" y="99072"/>
                  </a:cubicBezTo>
                  <a:lnTo>
                    <a:pt x="76169" y="99072"/>
                  </a:lnTo>
                  <a:cubicBezTo>
                    <a:pt x="68012" y="99072"/>
                    <a:pt x="61194" y="91546"/>
                    <a:pt x="61194" y="81067"/>
                  </a:cubicBezTo>
                  <a:lnTo>
                    <a:pt x="61194" y="55537"/>
                  </a:lnTo>
                  <a:lnTo>
                    <a:pt x="66631" y="61539"/>
                  </a:lnTo>
                  <a:cubicBezTo>
                    <a:pt x="68703" y="63778"/>
                    <a:pt x="72414" y="64921"/>
                    <a:pt x="76341" y="64921"/>
                  </a:cubicBezTo>
                  <a:cubicBezTo>
                    <a:pt x="80225" y="64921"/>
                    <a:pt x="84325" y="63778"/>
                    <a:pt x="87044" y="61539"/>
                  </a:cubicBezTo>
                  <a:cubicBezTo>
                    <a:pt x="91144" y="55537"/>
                    <a:pt x="91144" y="43534"/>
                    <a:pt x="87044" y="39057"/>
                  </a:cubicBezTo>
                  <a:lnTo>
                    <a:pt x="55755" y="4525"/>
                  </a:lnTo>
                  <a:cubicBezTo>
                    <a:pt x="53037" y="1524"/>
                    <a:pt x="49326" y="0"/>
                    <a:pt x="45572" y="0"/>
                  </a:cubicBezTo>
                  <a:close/>
                </a:path>
              </a:pathLst>
            </a:custGeom>
            <a:solidFill>
              <a:srgbClr val="3F126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11872;p14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a0UAAEIBAADmRgAASwMAAAAAAAAmAAAACAAAAP//////////"/>
                </a:ext>
              </a:extLst>
            </p:cNvSpPr>
            <p:nvPr/>
          </p:nvSpPr>
          <p:spPr>
            <a:xfrm>
              <a:off x="11284585" y="204470"/>
              <a:ext cx="240665" cy="330835"/>
            </a:xfrm>
            <a:custGeom>
              <a:avLst/>
              <a:gdLst/>
              <a:ahLst/>
              <a:cxnLst/>
              <a:rect l="0" t="0" r="240665" b="330835"/>
              <a:pathLst>
                <a:path w="240665" h="330835">
                  <a:moveTo>
                    <a:pt x="119642" y="32969"/>
                  </a:moveTo>
                  <a:cubicBezTo>
                    <a:pt x="145486" y="32969"/>
                    <a:pt x="163175" y="55392"/>
                    <a:pt x="163175" y="82376"/>
                  </a:cubicBezTo>
                  <a:cubicBezTo>
                    <a:pt x="163175" y="109312"/>
                    <a:pt x="142768" y="130262"/>
                    <a:pt x="119642" y="130262"/>
                  </a:cubicBezTo>
                  <a:cubicBezTo>
                    <a:pt x="93841" y="130262"/>
                    <a:pt x="74814" y="107792"/>
                    <a:pt x="74814" y="82376"/>
                  </a:cubicBezTo>
                  <a:cubicBezTo>
                    <a:pt x="74814" y="55392"/>
                    <a:pt x="95178" y="32969"/>
                    <a:pt x="119642" y="32969"/>
                  </a:cubicBezTo>
                  <a:close/>
                  <a:moveTo>
                    <a:pt x="119642" y="164657"/>
                  </a:moveTo>
                  <a:cubicBezTo>
                    <a:pt x="168612" y="164657"/>
                    <a:pt x="209384" y="209551"/>
                    <a:pt x="209384" y="263470"/>
                  </a:cubicBezTo>
                  <a:lnTo>
                    <a:pt x="209384" y="297865"/>
                  </a:lnTo>
                  <a:lnTo>
                    <a:pt x="29942" y="297865"/>
                  </a:lnTo>
                  <a:lnTo>
                    <a:pt x="29942" y="263470"/>
                  </a:lnTo>
                  <a:cubicBezTo>
                    <a:pt x="29942" y="209551"/>
                    <a:pt x="70715" y="164657"/>
                    <a:pt x="119642" y="164657"/>
                  </a:cubicBezTo>
                  <a:close/>
                  <a:moveTo>
                    <a:pt x="121022" y="47"/>
                  </a:moveTo>
                  <a:cubicBezTo>
                    <a:pt x="80250" y="47"/>
                    <a:pt x="46250" y="37435"/>
                    <a:pt x="46250" y="82376"/>
                  </a:cubicBezTo>
                  <a:cubicBezTo>
                    <a:pt x="46250" y="106319"/>
                    <a:pt x="57124" y="128742"/>
                    <a:pt x="72095" y="143707"/>
                  </a:cubicBezTo>
                  <a:cubicBezTo>
                    <a:pt x="31323" y="164657"/>
                    <a:pt x="2761" y="211071"/>
                    <a:pt x="2761" y="264943"/>
                  </a:cubicBezTo>
                  <a:lnTo>
                    <a:pt x="2761" y="314350"/>
                  </a:lnTo>
                  <a:cubicBezTo>
                    <a:pt x="43" y="323328"/>
                    <a:pt x="6860" y="330787"/>
                    <a:pt x="16352" y="330787"/>
                  </a:cubicBezTo>
                  <a:lnTo>
                    <a:pt x="224312" y="330787"/>
                  </a:lnTo>
                  <a:cubicBezTo>
                    <a:pt x="233848" y="330787"/>
                    <a:pt x="240621" y="323328"/>
                    <a:pt x="240621" y="314350"/>
                  </a:cubicBezTo>
                  <a:lnTo>
                    <a:pt x="240621" y="264943"/>
                  </a:lnTo>
                  <a:cubicBezTo>
                    <a:pt x="240621" y="211071"/>
                    <a:pt x="210722" y="166177"/>
                    <a:pt x="169949" y="143707"/>
                  </a:cubicBezTo>
                  <a:cubicBezTo>
                    <a:pt x="186258" y="128742"/>
                    <a:pt x="195793" y="106319"/>
                    <a:pt x="195793" y="82376"/>
                  </a:cubicBezTo>
                  <a:cubicBezTo>
                    <a:pt x="195793" y="37435"/>
                    <a:pt x="161795" y="47"/>
                    <a:pt x="121022" y="47"/>
                  </a:cubicBezTo>
                  <a:close/>
                </a:path>
              </a:pathLst>
            </a:custGeom>
            <a:solidFill>
              <a:srgbClr val="3F126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 dirty="0"/>
            </a:p>
          </p:txBody>
        </p:sp>
        <p:sp>
          <p:nvSpPr>
            <p:cNvPr id="10" name="Google Shape;11873;p141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F0cAALACAACSSAAAuQQAAAAAAAAmAAAACAAAAP//////////"/>
                </a:ext>
              </a:extLst>
            </p:cNvSpPr>
            <p:nvPr/>
          </p:nvSpPr>
          <p:spPr>
            <a:xfrm>
              <a:off x="11556365" y="436880"/>
              <a:ext cx="240665" cy="330835"/>
            </a:xfrm>
            <a:custGeom>
              <a:avLst/>
              <a:gdLst/>
              <a:ahLst/>
              <a:cxnLst/>
              <a:rect l="0" t="0" r="240665" b="330835"/>
              <a:pathLst>
                <a:path w="240665" h="330835">
                  <a:moveTo>
                    <a:pt x="119642" y="31496"/>
                  </a:moveTo>
                  <a:cubicBezTo>
                    <a:pt x="145486" y="31496"/>
                    <a:pt x="163175" y="53919"/>
                    <a:pt x="163175" y="80855"/>
                  </a:cubicBezTo>
                  <a:cubicBezTo>
                    <a:pt x="163175" y="106319"/>
                    <a:pt x="142768" y="128742"/>
                    <a:pt x="119642" y="128742"/>
                  </a:cubicBezTo>
                  <a:cubicBezTo>
                    <a:pt x="93841" y="128742"/>
                    <a:pt x="74814" y="106319"/>
                    <a:pt x="74814" y="80855"/>
                  </a:cubicBezTo>
                  <a:cubicBezTo>
                    <a:pt x="74814" y="53919"/>
                    <a:pt x="93841" y="31496"/>
                    <a:pt x="119642" y="31496"/>
                  </a:cubicBezTo>
                  <a:close/>
                  <a:moveTo>
                    <a:pt x="119642" y="164704"/>
                  </a:moveTo>
                  <a:cubicBezTo>
                    <a:pt x="168612" y="164704"/>
                    <a:pt x="209384" y="209598"/>
                    <a:pt x="209384" y="263470"/>
                  </a:cubicBezTo>
                  <a:lnTo>
                    <a:pt x="209384" y="297865"/>
                  </a:lnTo>
                  <a:lnTo>
                    <a:pt x="29942" y="297865"/>
                  </a:lnTo>
                  <a:lnTo>
                    <a:pt x="29942" y="263470"/>
                  </a:lnTo>
                  <a:cubicBezTo>
                    <a:pt x="29942" y="209598"/>
                    <a:pt x="70715" y="164704"/>
                    <a:pt x="119642" y="164704"/>
                  </a:cubicBezTo>
                  <a:close/>
                  <a:moveTo>
                    <a:pt x="119642" y="47"/>
                  </a:moveTo>
                  <a:cubicBezTo>
                    <a:pt x="78869" y="47"/>
                    <a:pt x="44914" y="37482"/>
                    <a:pt x="44914" y="82376"/>
                  </a:cubicBezTo>
                  <a:cubicBezTo>
                    <a:pt x="44914" y="106319"/>
                    <a:pt x="54406" y="128742"/>
                    <a:pt x="69377" y="143707"/>
                  </a:cubicBezTo>
                  <a:cubicBezTo>
                    <a:pt x="28605" y="164704"/>
                    <a:pt x="43" y="211071"/>
                    <a:pt x="43" y="263470"/>
                  </a:cubicBezTo>
                  <a:lnTo>
                    <a:pt x="43" y="314350"/>
                  </a:lnTo>
                  <a:cubicBezTo>
                    <a:pt x="43" y="323328"/>
                    <a:pt x="6860" y="330835"/>
                    <a:pt x="16352" y="330835"/>
                  </a:cubicBezTo>
                  <a:lnTo>
                    <a:pt x="224312" y="330835"/>
                  </a:lnTo>
                  <a:cubicBezTo>
                    <a:pt x="233848" y="330835"/>
                    <a:pt x="240621" y="323328"/>
                    <a:pt x="240621" y="314350"/>
                  </a:cubicBezTo>
                  <a:lnTo>
                    <a:pt x="240621" y="263470"/>
                  </a:lnTo>
                  <a:cubicBezTo>
                    <a:pt x="237903" y="209598"/>
                    <a:pt x="209384" y="164704"/>
                    <a:pt x="168612" y="143707"/>
                  </a:cubicBezTo>
                  <a:cubicBezTo>
                    <a:pt x="183540" y="128742"/>
                    <a:pt x="194413" y="106319"/>
                    <a:pt x="194413" y="82376"/>
                  </a:cubicBezTo>
                  <a:cubicBezTo>
                    <a:pt x="194413" y="37482"/>
                    <a:pt x="160457" y="47"/>
                    <a:pt x="119642" y="47"/>
                  </a:cubicBezTo>
                  <a:close/>
                </a:path>
              </a:pathLst>
            </a:custGeom>
            <a:solidFill>
              <a:srgbClr val="3F1266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 dirty="0"/>
            </a:p>
          </p:txBody>
        </p:sp>
      </p:grpSp>
      <p:sp>
        <p:nvSpPr>
          <p:cNvPr id="14" name="Google Shape;11778;p141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hQIAAFEjAACpBQAAlSYAABAAAAAmAAAACAAAAP//////////"/>
              </a:ext>
            </a:extLst>
          </p:cNvSpPr>
          <p:nvPr/>
        </p:nvSpPr>
        <p:spPr>
          <a:xfrm>
            <a:off x="409575" y="5741035"/>
            <a:ext cx="510540" cy="530860"/>
          </a:xfrm>
          <a:custGeom>
            <a:avLst/>
            <a:gdLst/>
            <a:ahLst/>
            <a:cxnLst/>
            <a:rect l="0" t="0" r="510540" b="530860"/>
            <a:pathLst>
              <a:path w="510540" h="530860">
                <a:moveTo>
                  <a:pt x="152618" y="118611"/>
                </a:moveTo>
                <a:lnTo>
                  <a:pt x="152618" y="159567"/>
                </a:lnTo>
                <a:lnTo>
                  <a:pt x="112105" y="159567"/>
                </a:lnTo>
                <a:lnTo>
                  <a:pt x="152618" y="118611"/>
                </a:lnTo>
                <a:close/>
                <a:moveTo>
                  <a:pt x="283629" y="189186"/>
                </a:moveTo>
                <a:cubicBezTo>
                  <a:pt x="341718" y="192009"/>
                  <a:pt x="389003" y="238611"/>
                  <a:pt x="389003" y="299329"/>
                </a:cubicBezTo>
                <a:cubicBezTo>
                  <a:pt x="389003" y="358612"/>
                  <a:pt x="341718" y="408037"/>
                  <a:pt x="283629" y="408037"/>
                </a:cubicBezTo>
                <a:cubicBezTo>
                  <a:pt x="226911" y="408037"/>
                  <a:pt x="179626" y="358612"/>
                  <a:pt x="179626" y="299329"/>
                </a:cubicBezTo>
                <a:cubicBezTo>
                  <a:pt x="179626" y="238611"/>
                  <a:pt x="226911" y="189186"/>
                  <a:pt x="283629" y="189186"/>
                </a:cubicBezTo>
                <a:close/>
                <a:moveTo>
                  <a:pt x="329542" y="33921"/>
                </a:moveTo>
                <a:lnTo>
                  <a:pt x="329542" y="67797"/>
                </a:lnTo>
                <a:lnTo>
                  <a:pt x="166122" y="67797"/>
                </a:lnTo>
                <a:cubicBezTo>
                  <a:pt x="162092" y="67797"/>
                  <a:pt x="156690" y="69186"/>
                  <a:pt x="155318" y="73443"/>
                </a:cubicBezTo>
                <a:lnTo>
                  <a:pt x="64820" y="166602"/>
                </a:lnTo>
                <a:cubicBezTo>
                  <a:pt x="60790" y="170859"/>
                  <a:pt x="59418" y="173682"/>
                  <a:pt x="59418" y="176505"/>
                </a:cubicBezTo>
                <a:lnTo>
                  <a:pt x="59418" y="441913"/>
                </a:lnTo>
                <a:lnTo>
                  <a:pt x="28380" y="441913"/>
                </a:lnTo>
                <a:lnTo>
                  <a:pt x="28380" y="33921"/>
                </a:lnTo>
                <a:close/>
                <a:moveTo>
                  <a:pt x="359251" y="97461"/>
                </a:moveTo>
                <a:lnTo>
                  <a:pt x="359251" y="184974"/>
                </a:lnTo>
                <a:cubicBezTo>
                  <a:pt x="337645" y="170859"/>
                  <a:pt x="312009" y="160956"/>
                  <a:pt x="285000" y="160956"/>
                </a:cubicBezTo>
                <a:cubicBezTo>
                  <a:pt x="210707" y="160956"/>
                  <a:pt x="152618" y="224496"/>
                  <a:pt x="152618" y="300718"/>
                </a:cubicBezTo>
                <a:cubicBezTo>
                  <a:pt x="152618" y="378373"/>
                  <a:pt x="212036" y="440479"/>
                  <a:pt x="285000" y="440479"/>
                </a:cubicBezTo>
                <a:cubicBezTo>
                  <a:pt x="305235" y="440479"/>
                  <a:pt x="325513" y="434833"/>
                  <a:pt x="343047" y="426364"/>
                </a:cubicBezTo>
                <a:lnTo>
                  <a:pt x="359251" y="443302"/>
                </a:lnTo>
                <a:lnTo>
                  <a:pt x="359251" y="470143"/>
                </a:lnTo>
                <a:lnTo>
                  <a:pt x="89127" y="470143"/>
                </a:lnTo>
                <a:lnTo>
                  <a:pt x="89127" y="192009"/>
                </a:lnTo>
                <a:lnTo>
                  <a:pt x="166122" y="192009"/>
                </a:lnTo>
                <a:cubicBezTo>
                  <a:pt x="174224" y="192009"/>
                  <a:pt x="180998" y="184974"/>
                  <a:pt x="180998" y="175071"/>
                </a:cubicBezTo>
                <a:lnTo>
                  <a:pt x="180998" y="97461"/>
                </a:lnTo>
                <a:close/>
                <a:moveTo>
                  <a:pt x="389003" y="386842"/>
                </a:moveTo>
                <a:lnTo>
                  <a:pt x="472729" y="475789"/>
                </a:lnTo>
                <a:cubicBezTo>
                  <a:pt x="478130" y="481435"/>
                  <a:pt x="478130" y="491293"/>
                  <a:pt x="472729" y="496939"/>
                </a:cubicBezTo>
                <a:cubicBezTo>
                  <a:pt x="470028" y="499762"/>
                  <a:pt x="466298" y="501196"/>
                  <a:pt x="462611" y="501196"/>
                </a:cubicBezTo>
                <a:cubicBezTo>
                  <a:pt x="458882" y="501196"/>
                  <a:pt x="455152" y="499762"/>
                  <a:pt x="452451" y="496939"/>
                </a:cubicBezTo>
                <a:lnTo>
                  <a:pt x="368726" y="408037"/>
                </a:lnTo>
                <a:cubicBezTo>
                  <a:pt x="376828" y="403780"/>
                  <a:pt x="383602" y="393922"/>
                  <a:pt x="389003" y="386842"/>
                </a:cubicBezTo>
                <a:close/>
                <a:moveTo>
                  <a:pt x="14876" y="45"/>
                </a:moveTo>
                <a:cubicBezTo>
                  <a:pt x="6773" y="45"/>
                  <a:pt x="0" y="8514"/>
                  <a:pt x="0" y="16983"/>
                </a:cubicBezTo>
                <a:lnTo>
                  <a:pt x="0" y="454594"/>
                </a:lnTo>
                <a:cubicBezTo>
                  <a:pt x="0" y="463063"/>
                  <a:pt x="6773" y="470143"/>
                  <a:pt x="14876" y="470143"/>
                </a:cubicBezTo>
                <a:lnTo>
                  <a:pt x="59418" y="470143"/>
                </a:lnTo>
                <a:lnTo>
                  <a:pt x="59418" y="485647"/>
                </a:lnTo>
                <a:cubicBezTo>
                  <a:pt x="59418" y="495550"/>
                  <a:pt x="66191" y="502585"/>
                  <a:pt x="74294" y="502585"/>
                </a:cubicBezTo>
                <a:lnTo>
                  <a:pt x="372756" y="502585"/>
                </a:lnTo>
                <a:cubicBezTo>
                  <a:pt x="382230" y="502585"/>
                  <a:pt x="389003" y="495550"/>
                  <a:pt x="389003" y="485647"/>
                </a:cubicBezTo>
                <a:lnTo>
                  <a:pt x="389003" y="474355"/>
                </a:lnTo>
                <a:lnTo>
                  <a:pt x="430844" y="518134"/>
                </a:lnTo>
                <a:cubicBezTo>
                  <a:pt x="438947" y="526603"/>
                  <a:pt x="450436" y="530860"/>
                  <a:pt x="461925" y="530860"/>
                </a:cubicBezTo>
                <a:cubicBezTo>
                  <a:pt x="473414" y="530860"/>
                  <a:pt x="484861" y="526603"/>
                  <a:pt x="492963" y="518134"/>
                </a:cubicBezTo>
                <a:cubicBezTo>
                  <a:pt x="510540" y="499762"/>
                  <a:pt x="510540" y="470143"/>
                  <a:pt x="492963" y="453205"/>
                </a:cubicBezTo>
                <a:lnTo>
                  <a:pt x="403836" y="358612"/>
                </a:lnTo>
                <a:cubicBezTo>
                  <a:pt x="411939" y="341674"/>
                  <a:pt x="417340" y="320479"/>
                  <a:pt x="417340" y="299329"/>
                </a:cubicBezTo>
                <a:cubicBezTo>
                  <a:pt x="417340" y="265452"/>
                  <a:pt x="405208" y="235788"/>
                  <a:pt x="386302" y="210381"/>
                </a:cubicBezTo>
                <a:lnTo>
                  <a:pt x="386302" y="81912"/>
                </a:lnTo>
                <a:cubicBezTo>
                  <a:pt x="386302" y="73443"/>
                  <a:pt x="379529" y="66363"/>
                  <a:pt x="371427" y="66363"/>
                </a:cubicBezTo>
                <a:lnTo>
                  <a:pt x="356551" y="66363"/>
                </a:lnTo>
                <a:lnTo>
                  <a:pt x="356551" y="16983"/>
                </a:lnTo>
                <a:cubicBezTo>
                  <a:pt x="356551" y="8514"/>
                  <a:pt x="349820" y="45"/>
                  <a:pt x="341718" y="45"/>
                </a:cubicBezTo>
                <a:close/>
              </a:path>
            </a:pathLst>
          </a:custGeom>
          <a:solidFill>
            <a:srgbClr val="3F1266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/>
          </a:p>
        </p:txBody>
      </p:sp>
      <p:sp>
        <p:nvSpPr>
          <p:cNvPr id="24" name="CaixaDeTexto 9">
            <a:extLst>
              <a:ext uri="{FF2B5EF4-FFF2-40B4-BE49-F238E27FC236}">
                <a16:creationId xmlns:a16="http://schemas.microsoft.com/office/drawing/2014/main" id="{49D0D270-D046-D0EC-D20D-8698E1E97BD9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1S8AAPcgAABWSAAALSUAABAgAAAmAAAACAAAAP//////////"/>
              </a:ext>
            </a:extLst>
          </p:cNvSpPr>
          <p:nvPr/>
        </p:nvSpPr>
        <p:spPr>
          <a:xfrm>
            <a:off x="0" y="5120640"/>
            <a:ext cx="5742486" cy="684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lnSpc>
                <a:spcPct val="107000"/>
              </a:lnSpc>
              <a:spcAft>
                <a:spcPts val="800"/>
              </a:spcAft>
              <a:defRPr lang="en-us"/>
            </a:pPr>
            <a:r>
              <a:rPr lang="pt-br" b="1" cap="none" dirty="0">
                <a:latin typeface="Times New Roman" pitchFamily="1" charset="0"/>
                <a:ea typeface="Calibri" pitchFamily="2" charset="0"/>
                <a:cs typeface="Times New Roman" pitchFamily="1" charset="0"/>
              </a:rPr>
              <a:t>Orientador: Eng.Prof. Nlandu João “Cante”</a:t>
            </a:r>
            <a:endParaRPr lang="pt-pt" b="1" cap="none" dirty="0"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1" name="CaixaDeTexto 8">
            <a:extLst>
              <a:ext uri="{FF2B5EF4-FFF2-40B4-BE49-F238E27FC236}">
                <a16:creationId xmlns:a16="http://schemas.microsoft.com/office/drawing/2014/main" id="{2547B314-4730-C913-C47D-88B02F68D575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bx0AAL8lAABsLQAAuCkAABAgAAAmAAAACAAAAP//////////"/>
              </a:ext>
            </a:extLst>
          </p:cNvSpPr>
          <p:nvPr/>
        </p:nvSpPr>
        <p:spPr>
          <a:xfrm>
            <a:off x="2187202" y="5952030"/>
            <a:ext cx="7688688" cy="6457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LUANDA</a:t>
            </a:r>
            <a:r>
              <a:rPr lang="pt-pt" b="1" dirty="0">
                <a:latin typeface="Times New Roman" pitchFamily="1" charset="0"/>
                <a:cs typeface="Times New Roman" pitchFamily="1" charset="0"/>
              </a:rPr>
              <a:t>, </a:t>
            </a:r>
            <a:r>
              <a:rPr lang="pt-pt" b="1" cap="none" dirty="0">
                <a:latin typeface="Times New Roman" pitchFamily="1" charset="0"/>
                <a:ea typeface="Trebuchet MS" pitchFamily="2" charset="0"/>
                <a:cs typeface="Times New Roman" pitchFamily="1" charset="0"/>
              </a:rPr>
              <a:t>2023</a:t>
            </a:r>
          </a:p>
        </p:txBody>
      </p:sp>
      <p:sp>
        <p:nvSpPr>
          <p:cNvPr id="15" name="CaixaDeTexto 4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8nkt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B/f38A6uXrA8zMzADAwP8Af39/AAAAAAAAAAAAAAAAAAAAAAAAAAAAIQAAABgAAAAUAAAA5QwAAO8KAABpJAAAURIAABAgAAAmAAAACAAAAP//////////"/>
              </a:ext>
            </a:extLst>
          </p:cNvSpPr>
          <p:nvPr/>
        </p:nvSpPr>
        <p:spPr>
          <a:xfrm>
            <a:off x="7308262" y="1708603"/>
            <a:ext cx="3822700" cy="17615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pt" b="1" cap="none" dirty="0"/>
              <a:t>Nome: </a:t>
            </a:r>
            <a:r>
              <a:rPr lang="pt-pt" cap="none" dirty="0"/>
              <a:t>Joel Luís dos Santos;</a:t>
            </a:r>
          </a:p>
          <a:p>
            <a:pPr>
              <a:defRPr lang="en-us"/>
            </a:pPr>
            <a:r>
              <a:rPr lang="pt-PT" b="1" cap="none" dirty="0"/>
              <a:t>Nº. </a:t>
            </a:r>
            <a:r>
              <a:rPr lang="pt-PT" cap="none" dirty="0"/>
              <a:t>2171</a:t>
            </a:r>
            <a:endParaRPr lang="pt-pt" cap="none" dirty="0"/>
          </a:p>
          <a:p>
            <a:pPr>
              <a:defRPr lang="en-us"/>
            </a:pPr>
            <a:r>
              <a:rPr lang="pt-pt" b="1" cap="none" dirty="0"/>
              <a:t>Data de nascimento</a:t>
            </a:r>
            <a:r>
              <a:rPr lang="pt-pt" cap="none" dirty="0"/>
              <a:t>: 15/11/2001;</a:t>
            </a:r>
          </a:p>
          <a:p>
            <a:pPr>
              <a:defRPr lang="en-us"/>
            </a:pPr>
            <a:r>
              <a:rPr lang="pt-PT" b="1" dirty="0"/>
              <a:t>Tel.: </a:t>
            </a:r>
            <a:r>
              <a:rPr lang="pt-PT" dirty="0"/>
              <a:t>+244 915 501 500;</a:t>
            </a:r>
          </a:p>
          <a:p>
            <a:pPr>
              <a:defRPr lang="en-us"/>
            </a:pPr>
            <a:r>
              <a:rPr lang="pt-PT" b="1" dirty="0"/>
              <a:t>E-mail</a:t>
            </a:r>
            <a:r>
              <a:rPr lang="pt-PT" dirty="0"/>
              <a:t>:dossantosjoel7@gmail.com;</a:t>
            </a:r>
            <a:br>
              <a:rPr lang="pt-PT" dirty="0"/>
            </a:br>
            <a:r>
              <a:rPr lang="pt-PT" b="1" cap="none" dirty="0"/>
              <a:t>Idade: </a:t>
            </a:r>
            <a:r>
              <a:rPr lang="pt-PT" cap="none" dirty="0"/>
              <a:t>21 anos;</a:t>
            </a:r>
          </a:p>
          <a:p>
            <a:pPr>
              <a:defRPr lang="en-us"/>
            </a:pPr>
            <a:endParaRPr lang="pt-pt" cap="none" dirty="0"/>
          </a:p>
          <a:p>
            <a:pPr>
              <a:defRPr lang="en-us"/>
            </a:pPr>
            <a:br>
              <a:rPr dirty="0"/>
            </a:br>
            <a:endParaRPr lang="pt-pt" cap="none" dirty="0"/>
          </a:p>
        </p:txBody>
      </p:sp>
      <p:grpSp>
        <p:nvGrpSpPr>
          <p:cNvPr id="35" name="Google Shape;11629;p141">
            <a:extLst>
              <a:ext uri="{FF2B5EF4-FFF2-40B4-BE49-F238E27FC236}">
                <a16:creationId xmlns:a16="http://schemas.microsoft.com/office/drawing/2014/main" id="{CE45E7CC-104F-3592-307C-FC2EFBF29981}"/>
              </a:ext>
            </a:extLst>
          </p:cNvPr>
          <p:cNvGrpSpPr/>
          <p:nvPr/>
        </p:nvGrpSpPr>
        <p:grpSpPr>
          <a:xfrm>
            <a:off x="409575" y="1708603"/>
            <a:ext cx="1346182" cy="805814"/>
            <a:chOff x="-59481900" y="2290800"/>
            <a:chExt cx="319000" cy="309550"/>
          </a:xfrm>
          <a:gradFill flip="none" rotWithShape="1">
            <a:gsLst>
              <a:gs pos="0">
                <a:srgbClr val="3F1266">
                  <a:shade val="30000"/>
                  <a:satMod val="115000"/>
                </a:srgbClr>
              </a:gs>
              <a:gs pos="50000">
                <a:srgbClr val="3F1266">
                  <a:shade val="67500"/>
                  <a:satMod val="115000"/>
                </a:srgbClr>
              </a:gs>
              <a:gs pos="100000">
                <a:srgbClr val="3F1266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36" name="Google Shape;11630;p141">
              <a:extLst>
                <a:ext uri="{FF2B5EF4-FFF2-40B4-BE49-F238E27FC236}">
                  <a16:creationId xmlns:a16="http://schemas.microsoft.com/office/drawing/2014/main" id="{89FD227A-5805-3523-CD96-30CC186BC64C}"/>
                </a:ext>
              </a:extLst>
            </p:cNvPr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631;p141">
              <a:extLst>
                <a:ext uri="{FF2B5EF4-FFF2-40B4-BE49-F238E27FC236}">
                  <a16:creationId xmlns:a16="http://schemas.microsoft.com/office/drawing/2014/main" id="{8DAD30BA-8E14-8940-0AC7-ED3EB563F3F2}"/>
                </a:ext>
              </a:extLst>
            </p:cNvPr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632;p141">
              <a:extLst>
                <a:ext uri="{FF2B5EF4-FFF2-40B4-BE49-F238E27FC236}">
                  <a16:creationId xmlns:a16="http://schemas.microsoft.com/office/drawing/2014/main" id="{9B5B5178-F41B-9C96-B430-F6E9B8809C02}"/>
                </a:ext>
              </a:extLst>
            </p:cNvPr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633;p141">
              <a:extLst>
                <a:ext uri="{FF2B5EF4-FFF2-40B4-BE49-F238E27FC236}">
                  <a16:creationId xmlns:a16="http://schemas.microsoft.com/office/drawing/2014/main" id="{BD24AEBD-5069-70C4-C23F-A47C788F5AD4}"/>
                </a:ext>
              </a:extLst>
            </p:cNvPr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634;p141">
              <a:extLst>
                <a:ext uri="{FF2B5EF4-FFF2-40B4-BE49-F238E27FC236}">
                  <a16:creationId xmlns:a16="http://schemas.microsoft.com/office/drawing/2014/main" id="{0D364AC6-0B6C-B9E2-6465-7E55BF61F8F7}"/>
                </a:ext>
              </a:extLst>
            </p:cNvPr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635;p141">
              <a:extLst>
                <a:ext uri="{FF2B5EF4-FFF2-40B4-BE49-F238E27FC236}">
                  <a16:creationId xmlns:a16="http://schemas.microsoft.com/office/drawing/2014/main" id="{82AD01A6-316F-4FDA-C390-66C6D22C2146}"/>
                </a:ext>
              </a:extLst>
            </p:cNvPr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1629;p141">
            <a:extLst>
              <a:ext uri="{FF2B5EF4-FFF2-40B4-BE49-F238E27FC236}">
                <a16:creationId xmlns:a16="http://schemas.microsoft.com/office/drawing/2014/main" id="{E4495718-E65B-540B-8832-CF213C826E4E}"/>
              </a:ext>
            </a:extLst>
          </p:cNvPr>
          <p:cNvGrpSpPr/>
          <p:nvPr/>
        </p:nvGrpSpPr>
        <p:grpSpPr>
          <a:xfrm>
            <a:off x="5849845" y="1708603"/>
            <a:ext cx="1346182" cy="805814"/>
            <a:chOff x="-59481900" y="2290800"/>
            <a:chExt cx="319000" cy="309550"/>
          </a:xfrm>
          <a:gradFill flip="none" rotWithShape="1">
            <a:gsLst>
              <a:gs pos="0">
                <a:srgbClr val="3F1266">
                  <a:shade val="30000"/>
                  <a:satMod val="115000"/>
                </a:srgbClr>
              </a:gs>
              <a:gs pos="50000">
                <a:srgbClr val="3F1266">
                  <a:shade val="67500"/>
                  <a:satMod val="115000"/>
                </a:srgbClr>
              </a:gs>
              <a:gs pos="100000">
                <a:srgbClr val="3F1266">
                  <a:shade val="100000"/>
                  <a:satMod val="115000"/>
                </a:srgbClr>
              </a:gs>
            </a:gsLst>
            <a:lin ang="10800000" scaled="1"/>
            <a:tileRect/>
          </a:gradFill>
        </p:grpSpPr>
        <p:sp>
          <p:nvSpPr>
            <p:cNvPr id="43" name="Google Shape;11630;p141">
              <a:extLst>
                <a:ext uri="{FF2B5EF4-FFF2-40B4-BE49-F238E27FC236}">
                  <a16:creationId xmlns:a16="http://schemas.microsoft.com/office/drawing/2014/main" id="{F7EB18F4-6C8B-57C9-8D61-B14541754284}"/>
                </a:ext>
              </a:extLst>
            </p:cNvPr>
            <p:cNvSpPr/>
            <p:nvPr/>
          </p:nvSpPr>
          <p:spPr>
            <a:xfrm>
              <a:off x="-59481900" y="2290800"/>
              <a:ext cx="319000" cy="309550"/>
            </a:xfrm>
            <a:custGeom>
              <a:avLst/>
              <a:gdLst/>
              <a:ahLst/>
              <a:cxnLst/>
              <a:rect l="l" t="t" r="r" b="b"/>
              <a:pathLst>
                <a:path w="12760" h="12382" extrusionOk="0">
                  <a:moveTo>
                    <a:pt x="6427" y="851"/>
                  </a:moveTo>
                  <a:cubicBezTo>
                    <a:pt x="6900" y="851"/>
                    <a:pt x="7247" y="1197"/>
                    <a:pt x="7247" y="1670"/>
                  </a:cubicBezTo>
                  <a:lnTo>
                    <a:pt x="7247" y="4159"/>
                  </a:lnTo>
                  <a:lnTo>
                    <a:pt x="5608" y="4159"/>
                  </a:lnTo>
                  <a:lnTo>
                    <a:pt x="5608" y="1670"/>
                  </a:lnTo>
                  <a:cubicBezTo>
                    <a:pt x="5608" y="1197"/>
                    <a:pt x="5955" y="851"/>
                    <a:pt x="6427" y="851"/>
                  </a:cubicBezTo>
                  <a:close/>
                  <a:moveTo>
                    <a:pt x="11594" y="3308"/>
                  </a:moveTo>
                  <a:cubicBezTo>
                    <a:pt x="11846" y="3308"/>
                    <a:pt x="12004" y="3529"/>
                    <a:pt x="12004" y="3749"/>
                  </a:cubicBezTo>
                  <a:lnTo>
                    <a:pt x="12004" y="11185"/>
                  </a:lnTo>
                  <a:lnTo>
                    <a:pt x="11941" y="11185"/>
                  </a:lnTo>
                  <a:cubicBezTo>
                    <a:pt x="11941" y="11437"/>
                    <a:pt x="11752" y="11594"/>
                    <a:pt x="11563" y="11594"/>
                  </a:cubicBezTo>
                  <a:lnTo>
                    <a:pt x="1355" y="11594"/>
                  </a:lnTo>
                  <a:cubicBezTo>
                    <a:pt x="1103" y="11594"/>
                    <a:pt x="914" y="11405"/>
                    <a:pt x="914" y="11185"/>
                  </a:cubicBezTo>
                  <a:lnTo>
                    <a:pt x="914" y="3749"/>
                  </a:lnTo>
                  <a:cubicBezTo>
                    <a:pt x="914" y="3529"/>
                    <a:pt x="1103" y="3308"/>
                    <a:pt x="1355" y="3308"/>
                  </a:cubicBezTo>
                  <a:lnTo>
                    <a:pt x="4821" y="3308"/>
                  </a:lnTo>
                  <a:lnTo>
                    <a:pt x="4821" y="4568"/>
                  </a:lnTo>
                  <a:cubicBezTo>
                    <a:pt x="4821" y="4821"/>
                    <a:pt x="5010" y="5010"/>
                    <a:pt x="5199" y="5010"/>
                  </a:cubicBezTo>
                  <a:lnTo>
                    <a:pt x="7688" y="5010"/>
                  </a:lnTo>
                  <a:cubicBezTo>
                    <a:pt x="7940" y="5010"/>
                    <a:pt x="8129" y="4821"/>
                    <a:pt x="8129" y="4568"/>
                  </a:cubicBezTo>
                  <a:lnTo>
                    <a:pt x="8129" y="3308"/>
                  </a:lnTo>
                  <a:close/>
                  <a:moveTo>
                    <a:pt x="6396" y="0"/>
                  </a:moveTo>
                  <a:cubicBezTo>
                    <a:pt x="5482" y="0"/>
                    <a:pt x="4726" y="756"/>
                    <a:pt x="4726" y="1670"/>
                  </a:cubicBezTo>
                  <a:lnTo>
                    <a:pt x="4726" y="2489"/>
                  </a:lnTo>
                  <a:lnTo>
                    <a:pt x="1261" y="2489"/>
                  </a:lnTo>
                  <a:cubicBezTo>
                    <a:pt x="599" y="2489"/>
                    <a:pt x="0" y="3056"/>
                    <a:pt x="0" y="3718"/>
                  </a:cubicBezTo>
                  <a:lnTo>
                    <a:pt x="0" y="11153"/>
                  </a:lnTo>
                  <a:cubicBezTo>
                    <a:pt x="0" y="11815"/>
                    <a:pt x="568" y="12382"/>
                    <a:pt x="1261" y="12382"/>
                  </a:cubicBezTo>
                  <a:lnTo>
                    <a:pt x="11468" y="12382"/>
                  </a:lnTo>
                  <a:cubicBezTo>
                    <a:pt x="12130" y="12382"/>
                    <a:pt x="12697" y="11815"/>
                    <a:pt x="12697" y="11153"/>
                  </a:cubicBezTo>
                  <a:lnTo>
                    <a:pt x="12697" y="3749"/>
                  </a:lnTo>
                  <a:cubicBezTo>
                    <a:pt x="12760" y="3025"/>
                    <a:pt x="12193" y="2489"/>
                    <a:pt x="11500" y="2489"/>
                  </a:cubicBezTo>
                  <a:lnTo>
                    <a:pt x="8034" y="2489"/>
                  </a:lnTo>
                  <a:lnTo>
                    <a:pt x="8034" y="1670"/>
                  </a:lnTo>
                  <a:cubicBezTo>
                    <a:pt x="8034" y="756"/>
                    <a:pt x="7310" y="0"/>
                    <a:pt x="63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1631;p141">
              <a:extLst>
                <a:ext uri="{FF2B5EF4-FFF2-40B4-BE49-F238E27FC236}">
                  <a16:creationId xmlns:a16="http://schemas.microsoft.com/office/drawing/2014/main" id="{62F3B30E-F816-21D1-3CDA-AA682C6C50A9}"/>
                </a:ext>
              </a:extLst>
            </p:cNvPr>
            <p:cNvSpPr/>
            <p:nvPr/>
          </p:nvSpPr>
          <p:spPr>
            <a:xfrm>
              <a:off x="-59287350" y="245620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93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30"/>
                    <a:pt x="3308" y="441"/>
                  </a:cubicBezTo>
                  <a:cubicBezTo>
                    <a:pt x="3340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1632;p141">
              <a:extLst>
                <a:ext uri="{FF2B5EF4-FFF2-40B4-BE49-F238E27FC236}">
                  <a16:creationId xmlns:a16="http://schemas.microsoft.com/office/drawing/2014/main" id="{DBB1A2C5-6A81-F1A9-8785-A41AC89FA7A1}"/>
                </a:ext>
              </a:extLst>
            </p:cNvPr>
            <p:cNvSpPr/>
            <p:nvPr/>
          </p:nvSpPr>
          <p:spPr>
            <a:xfrm>
              <a:off x="-59287350" y="2497950"/>
              <a:ext cx="83500" cy="21275"/>
            </a:xfrm>
            <a:custGeom>
              <a:avLst/>
              <a:gdLst/>
              <a:ahLst/>
              <a:cxnLst/>
              <a:rect l="l" t="t" r="r" b="b"/>
              <a:pathLst>
                <a:path w="3340" h="851" extrusionOk="0">
                  <a:moveTo>
                    <a:pt x="410" y="0"/>
                  </a:moveTo>
                  <a:cubicBezTo>
                    <a:pt x="189" y="0"/>
                    <a:pt x="0" y="189"/>
                    <a:pt x="0" y="441"/>
                  </a:cubicBezTo>
                  <a:cubicBezTo>
                    <a:pt x="0" y="662"/>
                    <a:pt x="189" y="851"/>
                    <a:pt x="410" y="851"/>
                  </a:cubicBezTo>
                  <a:lnTo>
                    <a:pt x="2899" y="851"/>
                  </a:lnTo>
                  <a:cubicBezTo>
                    <a:pt x="3151" y="851"/>
                    <a:pt x="3308" y="662"/>
                    <a:pt x="3308" y="441"/>
                  </a:cubicBezTo>
                  <a:cubicBezTo>
                    <a:pt x="3340" y="189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1633;p141">
              <a:extLst>
                <a:ext uri="{FF2B5EF4-FFF2-40B4-BE49-F238E27FC236}">
                  <a16:creationId xmlns:a16="http://schemas.microsoft.com/office/drawing/2014/main" id="{10898EDE-8848-29ED-6B0A-6B1C864D966A}"/>
                </a:ext>
              </a:extLst>
            </p:cNvPr>
            <p:cNvSpPr/>
            <p:nvPr/>
          </p:nvSpPr>
          <p:spPr>
            <a:xfrm>
              <a:off x="-59287350" y="2538900"/>
              <a:ext cx="82700" cy="22075"/>
            </a:xfrm>
            <a:custGeom>
              <a:avLst/>
              <a:gdLst/>
              <a:ahLst/>
              <a:cxnLst/>
              <a:rect l="l" t="t" r="r" b="b"/>
              <a:pathLst>
                <a:path w="3308" h="883" extrusionOk="0">
                  <a:moveTo>
                    <a:pt x="410" y="0"/>
                  </a:moveTo>
                  <a:cubicBezTo>
                    <a:pt x="189" y="0"/>
                    <a:pt x="0" y="221"/>
                    <a:pt x="0" y="441"/>
                  </a:cubicBezTo>
                  <a:cubicBezTo>
                    <a:pt x="0" y="662"/>
                    <a:pt x="189" y="882"/>
                    <a:pt x="410" y="882"/>
                  </a:cubicBezTo>
                  <a:lnTo>
                    <a:pt x="2899" y="882"/>
                  </a:lnTo>
                  <a:cubicBezTo>
                    <a:pt x="3151" y="882"/>
                    <a:pt x="3308" y="662"/>
                    <a:pt x="3308" y="441"/>
                  </a:cubicBezTo>
                  <a:cubicBezTo>
                    <a:pt x="3308" y="221"/>
                    <a:pt x="3151" y="0"/>
                    <a:pt x="28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1634;p141">
              <a:extLst>
                <a:ext uri="{FF2B5EF4-FFF2-40B4-BE49-F238E27FC236}">
                  <a16:creationId xmlns:a16="http://schemas.microsoft.com/office/drawing/2014/main" id="{B37AC08D-877A-263D-0095-37BA8C2FE789}"/>
                </a:ext>
              </a:extLst>
            </p:cNvPr>
            <p:cNvSpPr/>
            <p:nvPr/>
          </p:nvSpPr>
          <p:spPr>
            <a:xfrm>
              <a:off x="-59439375" y="2425425"/>
              <a:ext cx="125250" cy="134750"/>
            </a:xfrm>
            <a:custGeom>
              <a:avLst/>
              <a:gdLst/>
              <a:ahLst/>
              <a:cxnLst/>
              <a:rect l="l" t="t" r="r" b="b"/>
              <a:pathLst>
                <a:path w="5010" h="5390" extrusionOk="0">
                  <a:moveTo>
                    <a:pt x="2518" y="855"/>
                  </a:moveTo>
                  <a:cubicBezTo>
                    <a:pt x="2722" y="855"/>
                    <a:pt x="2928" y="925"/>
                    <a:pt x="3088" y="1074"/>
                  </a:cubicBezTo>
                  <a:cubicBezTo>
                    <a:pt x="3277" y="1294"/>
                    <a:pt x="3340" y="1609"/>
                    <a:pt x="3277" y="1924"/>
                  </a:cubicBezTo>
                  <a:cubicBezTo>
                    <a:pt x="3183" y="2176"/>
                    <a:pt x="2994" y="2428"/>
                    <a:pt x="2710" y="2460"/>
                  </a:cubicBezTo>
                  <a:cubicBezTo>
                    <a:pt x="2626" y="2485"/>
                    <a:pt x="2546" y="2497"/>
                    <a:pt x="2469" y="2497"/>
                  </a:cubicBezTo>
                  <a:cubicBezTo>
                    <a:pt x="2260" y="2497"/>
                    <a:pt x="2076" y="2409"/>
                    <a:pt x="1891" y="2271"/>
                  </a:cubicBezTo>
                  <a:cubicBezTo>
                    <a:pt x="1702" y="2019"/>
                    <a:pt x="1607" y="1704"/>
                    <a:pt x="1702" y="1452"/>
                  </a:cubicBezTo>
                  <a:cubicBezTo>
                    <a:pt x="1802" y="1070"/>
                    <a:pt x="2158" y="855"/>
                    <a:pt x="2518" y="855"/>
                  </a:cubicBezTo>
                  <a:close/>
                  <a:moveTo>
                    <a:pt x="2521" y="3342"/>
                  </a:moveTo>
                  <a:cubicBezTo>
                    <a:pt x="3309" y="3342"/>
                    <a:pt x="3939" y="3846"/>
                    <a:pt x="4159" y="4539"/>
                  </a:cubicBezTo>
                  <a:lnTo>
                    <a:pt x="914" y="4539"/>
                  </a:lnTo>
                  <a:cubicBezTo>
                    <a:pt x="1103" y="3846"/>
                    <a:pt x="1733" y="3342"/>
                    <a:pt x="2521" y="3342"/>
                  </a:cubicBezTo>
                  <a:close/>
                  <a:moveTo>
                    <a:pt x="2473" y="0"/>
                  </a:moveTo>
                  <a:cubicBezTo>
                    <a:pt x="1781" y="0"/>
                    <a:pt x="1110" y="436"/>
                    <a:pt x="914" y="1200"/>
                  </a:cubicBezTo>
                  <a:cubicBezTo>
                    <a:pt x="757" y="1798"/>
                    <a:pt x="914" y="2334"/>
                    <a:pt x="1292" y="2775"/>
                  </a:cubicBezTo>
                  <a:cubicBezTo>
                    <a:pt x="568" y="3216"/>
                    <a:pt x="1" y="4004"/>
                    <a:pt x="1" y="4949"/>
                  </a:cubicBezTo>
                  <a:cubicBezTo>
                    <a:pt x="1" y="5169"/>
                    <a:pt x="190" y="5390"/>
                    <a:pt x="410" y="5390"/>
                  </a:cubicBezTo>
                  <a:lnTo>
                    <a:pt x="4537" y="5390"/>
                  </a:lnTo>
                  <a:cubicBezTo>
                    <a:pt x="4758" y="5390"/>
                    <a:pt x="4978" y="5169"/>
                    <a:pt x="4978" y="4949"/>
                  </a:cubicBezTo>
                  <a:cubicBezTo>
                    <a:pt x="5010" y="4035"/>
                    <a:pt x="4506" y="3216"/>
                    <a:pt x="3718" y="2807"/>
                  </a:cubicBezTo>
                  <a:cubicBezTo>
                    <a:pt x="3907" y="2618"/>
                    <a:pt x="4033" y="2397"/>
                    <a:pt x="4096" y="2113"/>
                  </a:cubicBezTo>
                  <a:cubicBezTo>
                    <a:pt x="4254" y="1515"/>
                    <a:pt x="4096" y="916"/>
                    <a:pt x="3655" y="507"/>
                  </a:cubicBezTo>
                  <a:cubicBezTo>
                    <a:pt x="3322" y="161"/>
                    <a:pt x="2894" y="0"/>
                    <a:pt x="247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635;p141">
              <a:extLst>
                <a:ext uri="{FF2B5EF4-FFF2-40B4-BE49-F238E27FC236}">
                  <a16:creationId xmlns:a16="http://schemas.microsoft.com/office/drawing/2014/main" id="{0F8B58E2-2B03-3661-E773-D6641400E2BD}"/>
                </a:ext>
              </a:extLst>
            </p:cNvPr>
            <p:cNvSpPr/>
            <p:nvPr/>
          </p:nvSpPr>
          <p:spPr>
            <a:xfrm>
              <a:off x="-59327525" y="2325450"/>
              <a:ext cx="13400" cy="13425"/>
            </a:xfrm>
            <a:custGeom>
              <a:avLst/>
              <a:gdLst/>
              <a:ahLst/>
              <a:cxnLst/>
              <a:rect l="l" t="t" r="r" b="b"/>
              <a:pathLst>
                <a:path w="536" h="537" extrusionOk="0">
                  <a:moveTo>
                    <a:pt x="252" y="1"/>
                  </a:moveTo>
                  <a:cubicBezTo>
                    <a:pt x="95" y="1"/>
                    <a:pt x="0" y="127"/>
                    <a:pt x="0" y="284"/>
                  </a:cubicBezTo>
                  <a:cubicBezTo>
                    <a:pt x="0" y="442"/>
                    <a:pt x="95" y="536"/>
                    <a:pt x="252" y="536"/>
                  </a:cubicBezTo>
                  <a:cubicBezTo>
                    <a:pt x="410" y="536"/>
                    <a:pt x="536" y="442"/>
                    <a:pt x="536" y="284"/>
                  </a:cubicBezTo>
                  <a:cubicBezTo>
                    <a:pt x="536" y="127"/>
                    <a:pt x="410" y="1"/>
                    <a:pt x="25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>
        <p:wipe/>
      </p:transition>
    </mc:Choice>
    <mc:Fallback xmlns="">
      <p:transition advClick="0"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7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8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400" b="1" noProof="1">
                <a:solidFill>
                  <a:schemeClr val="bg1"/>
                </a:solidFill>
                <a:latin typeface="Hammersmith One" charset="0"/>
              </a:rPr>
              <a:t>17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9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16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5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4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3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2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7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23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2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29" name="CaixaDeTexto 12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/r//4sCAABdJQAA2AcAABAgAAAmAAAACAAAAP//////////"/>
              </a:ext>
            </a:extLst>
          </p:cNvSpPr>
          <p:nvPr/>
        </p:nvSpPr>
        <p:spPr>
          <a:xfrm>
            <a:off x="-836295" y="413385"/>
            <a:ext cx="6910070" cy="86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000" b="1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CONCLUSÕES</a:t>
            </a:r>
            <a:endParaRPr lang="pt-PT" sz="3000" b="1" cap="none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1E0D0E-DD41-4BCB-AE55-4FBBB07C9A61}"/>
              </a:ext>
            </a:extLst>
          </p:cNvPr>
          <p:cNvSpPr txBox="1"/>
          <p:nvPr/>
        </p:nvSpPr>
        <p:spPr>
          <a:xfrm>
            <a:off x="676367" y="1526838"/>
            <a:ext cx="106930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" algn="just">
              <a:spcBef>
                <a:spcPts val="100"/>
              </a:spcBef>
              <a:buClr>
                <a:srgbClr val="FFFFFF"/>
              </a:buClr>
              <a:buSzPct val="66666"/>
              <a:tabLst>
                <a:tab pos="342900" algn="l"/>
                <a:tab pos="343535" algn="l"/>
              </a:tabLst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sistemas de gestão actualmente tornaram-se numa ferramenta decisiva para alavancar qualquer tipo de negócio</a:t>
            </a:r>
            <a:r>
              <a:rPr lang="pt-BR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3200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grpSp>
        <p:nvGrpSpPr>
          <p:cNvPr id="32" name="Google Shape;2972;p133">
            <a:extLst>
              <a:ext uri="{FF2B5EF4-FFF2-40B4-BE49-F238E27FC236}">
                <a16:creationId xmlns:a16="http://schemas.microsoft.com/office/drawing/2014/main" id="{CAB882CC-F0D9-7C7F-2E73-5C4D5F9B326B}"/>
              </a:ext>
            </a:extLst>
          </p:cNvPr>
          <p:cNvGrpSpPr/>
          <p:nvPr/>
        </p:nvGrpSpPr>
        <p:grpSpPr>
          <a:xfrm>
            <a:off x="382933" y="1696969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3" name="Google Shape;2973;p133">
              <a:extLst>
                <a:ext uri="{FF2B5EF4-FFF2-40B4-BE49-F238E27FC236}">
                  <a16:creationId xmlns:a16="http://schemas.microsoft.com/office/drawing/2014/main" id="{AC6EA25F-2983-374C-D52C-D36E7736623A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2974;p133">
              <a:extLst>
                <a:ext uri="{FF2B5EF4-FFF2-40B4-BE49-F238E27FC236}">
                  <a16:creationId xmlns:a16="http://schemas.microsoft.com/office/drawing/2014/main" id="{86EADD4D-5B8A-1279-AFC9-D2B608A32CC9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6" name="Google Shape;2972;p133">
            <a:extLst>
              <a:ext uri="{FF2B5EF4-FFF2-40B4-BE49-F238E27FC236}">
                <a16:creationId xmlns:a16="http://schemas.microsoft.com/office/drawing/2014/main" id="{0E592C70-E5CE-1C4D-B83B-6630DF0B01A0}"/>
              </a:ext>
            </a:extLst>
          </p:cNvPr>
          <p:cNvGrpSpPr/>
          <p:nvPr/>
        </p:nvGrpSpPr>
        <p:grpSpPr>
          <a:xfrm>
            <a:off x="336745" y="2897422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7" name="Google Shape;2973;p133">
              <a:extLst>
                <a:ext uri="{FF2B5EF4-FFF2-40B4-BE49-F238E27FC236}">
                  <a16:creationId xmlns:a16="http://schemas.microsoft.com/office/drawing/2014/main" id="{AC5C9AE5-4157-8C49-E359-583A38343AF5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2974;p133">
              <a:extLst>
                <a:ext uri="{FF2B5EF4-FFF2-40B4-BE49-F238E27FC236}">
                  <a16:creationId xmlns:a16="http://schemas.microsoft.com/office/drawing/2014/main" id="{FFB8DEB1-9B2A-818E-4AED-F3D10C39AFD3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4174FC1-1098-1572-D339-4C413DF0E534}"/>
              </a:ext>
            </a:extLst>
          </p:cNvPr>
          <p:cNvSpPr txBox="1"/>
          <p:nvPr/>
        </p:nvSpPr>
        <p:spPr>
          <a:xfrm>
            <a:off x="626042" y="2744923"/>
            <a:ext cx="106930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presente trabalho consistiu no desenvolvimento de um Sistema  Web de Gestão para Hotel Home, que vai contribuir </a:t>
            </a:r>
            <a:r>
              <a:rPr lang="pt-BR" sz="2800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800" noProof="1">
                <a:solidFill>
                  <a:srgbClr val="000000"/>
                </a:solidFill>
                <a:latin typeface="Times New Roman" panose="02020603050405020304" pitchFamily="18" charset="0"/>
                <a:ea typeface="Calibri" pitchFamily="2" charset="0"/>
                <a:cs typeface="Times New Roman" panose="02020603050405020304" pitchFamily="18" charset="0"/>
              </a:rPr>
              <a:t> gerencia dos fluxos de entrada e saída das reservas e outras atividades cruciais para o bom funcionamento do estabelecimento. </a:t>
            </a:r>
            <a:endParaRPr lang="pt-BR" sz="3200" noProof="1">
              <a:solidFill>
                <a:srgbClr val="000000"/>
              </a:solidFill>
              <a:latin typeface="Times New Roman" panose="02020603050405020304" pitchFamily="18" charset="0"/>
              <a:ea typeface="Calibri" pitchFamily="2" charset="0"/>
              <a:cs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FECB3F-BC97-4773-29D2-8268D9B6B621}"/>
              </a:ext>
            </a:extLst>
          </p:cNvPr>
          <p:cNvSpPr txBox="1"/>
          <p:nvPr/>
        </p:nvSpPr>
        <p:spPr>
          <a:xfrm>
            <a:off x="675005" y="4570185"/>
            <a:ext cx="10606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desenvolvimento deste software, alcançou-se resultados positivos, como maior satisfação dos clientes, redução de erros, aumento da eficiência operacional e aprimoramento dos processos internos. </a:t>
            </a:r>
            <a:endParaRPr lang="pt-PT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oogle Shape;2972;p133">
            <a:extLst>
              <a:ext uri="{FF2B5EF4-FFF2-40B4-BE49-F238E27FC236}">
                <a16:creationId xmlns:a16="http://schemas.microsoft.com/office/drawing/2014/main" id="{0B95F4B4-4C85-DF1A-156B-BC741F602508}"/>
              </a:ext>
            </a:extLst>
          </p:cNvPr>
          <p:cNvGrpSpPr/>
          <p:nvPr/>
        </p:nvGrpSpPr>
        <p:grpSpPr>
          <a:xfrm>
            <a:off x="376692" y="4720304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1" name="Google Shape;2973;p133">
              <a:extLst>
                <a:ext uri="{FF2B5EF4-FFF2-40B4-BE49-F238E27FC236}">
                  <a16:creationId xmlns:a16="http://schemas.microsoft.com/office/drawing/2014/main" id="{EED3BF14-A12B-06F0-8F47-F1DB8EFA7DC6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" name="Google Shape;2974;p133">
              <a:extLst>
                <a:ext uri="{FF2B5EF4-FFF2-40B4-BE49-F238E27FC236}">
                  <a16:creationId xmlns:a16="http://schemas.microsoft.com/office/drawing/2014/main" id="{81C24B51-7CD4-20DB-6A35-BA796DDC1BCD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1" grpId="0"/>
      <p:bldP spid="30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7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8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400" b="1" noProof="1">
                <a:solidFill>
                  <a:schemeClr val="bg1"/>
                </a:solidFill>
                <a:latin typeface="Hammersmith One" charset="0"/>
              </a:rPr>
              <a:t>18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grpSp>
        <p:nvGrpSpPr>
          <p:cNvPr id="9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16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5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4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3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2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7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23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2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29" name="CaixaDeTexto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/r//4sCAABdJQAA2AcAABAgAAAmAAAACAAAAP//////////"/>
              </a:ext>
            </a:extLst>
          </p:cNvSpPr>
          <p:nvPr/>
        </p:nvSpPr>
        <p:spPr>
          <a:xfrm>
            <a:off x="-836295" y="413385"/>
            <a:ext cx="6910070" cy="86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Recomendações</a:t>
            </a:r>
            <a:endParaRPr lang="pt-pt" sz="3200" b="1" cap="none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21E0D0E-DD41-4BCB-AE55-4FBBB07C9A61}"/>
              </a:ext>
            </a:extLst>
          </p:cNvPr>
          <p:cNvSpPr txBox="1"/>
          <p:nvPr/>
        </p:nvSpPr>
        <p:spPr>
          <a:xfrm>
            <a:off x="737870" y="1552903"/>
            <a:ext cx="10693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Melhorar o módulo ”Quartos”, criar um sistema de gerenciamento eficiente em tempo-real dos quartos, que permite que se visualize os quartos ocupados e desocupados;</a:t>
            </a:r>
          </a:p>
        </p:txBody>
      </p:sp>
      <p:grpSp>
        <p:nvGrpSpPr>
          <p:cNvPr id="32" name="Google Shape;2972;p133">
            <a:extLst>
              <a:ext uri="{FF2B5EF4-FFF2-40B4-BE49-F238E27FC236}">
                <a16:creationId xmlns:a16="http://schemas.microsoft.com/office/drawing/2014/main" id="{CAB882CC-F0D9-7C7F-2E73-5C4D5F9B326B}"/>
              </a:ext>
            </a:extLst>
          </p:cNvPr>
          <p:cNvGrpSpPr/>
          <p:nvPr/>
        </p:nvGrpSpPr>
        <p:grpSpPr>
          <a:xfrm>
            <a:off x="382933" y="1696969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3" name="Google Shape;2973;p133">
              <a:extLst>
                <a:ext uri="{FF2B5EF4-FFF2-40B4-BE49-F238E27FC236}">
                  <a16:creationId xmlns:a16="http://schemas.microsoft.com/office/drawing/2014/main" id="{AC6EA25F-2983-374C-D52C-D36E7736623A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" name="Google Shape;2974;p133">
              <a:extLst>
                <a:ext uri="{FF2B5EF4-FFF2-40B4-BE49-F238E27FC236}">
                  <a16:creationId xmlns:a16="http://schemas.microsoft.com/office/drawing/2014/main" id="{86EADD4D-5B8A-1279-AFC9-D2B608A32CC9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36" name="Google Shape;2972;p133">
            <a:extLst>
              <a:ext uri="{FF2B5EF4-FFF2-40B4-BE49-F238E27FC236}">
                <a16:creationId xmlns:a16="http://schemas.microsoft.com/office/drawing/2014/main" id="{0E592C70-E5CE-1C4D-B83B-6630DF0B01A0}"/>
              </a:ext>
            </a:extLst>
          </p:cNvPr>
          <p:cNvGrpSpPr/>
          <p:nvPr/>
        </p:nvGrpSpPr>
        <p:grpSpPr>
          <a:xfrm>
            <a:off x="377749" y="3342085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7" name="Google Shape;2973;p133">
              <a:extLst>
                <a:ext uri="{FF2B5EF4-FFF2-40B4-BE49-F238E27FC236}">
                  <a16:creationId xmlns:a16="http://schemas.microsoft.com/office/drawing/2014/main" id="{AC5C9AE5-4157-8C49-E359-583A38343AF5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2974;p133">
              <a:extLst>
                <a:ext uri="{FF2B5EF4-FFF2-40B4-BE49-F238E27FC236}">
                  <a16:creationId xmlns:a16="http://schemas.microsoft.com/office/drawing/2014/main" id="{FFB8DEB1-9B2A-818E-4AED-F3D10C39AFD3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4CF1F31-05D9-95D4-59E5-68F397DD9A8A}"/>
              </a:ext>
            </a:extLst>
          </p:cNvPr>
          <p:cNvSpPr txBox="1"/>
          <p:nvPr/>
        </p:nvSpPr>
        <p:spPr>
          <a:xfrm>
            <a:off x="675005" y="3149834"/>
            <a:ext cx="10693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Construção do módulo “Controle de estoque e compras”, o sistema poderia incluir funcionalidades de controle de estoque e compras para garantir um gerenciamento eficiente dos recursos;</a:t>
            </a:r>
          </a:p>
        </p:txBody>
      </p:sp>
      <p:grpSp>
        <p:nvGrpSpPr>
          <p:cNvPr id="39" name="Google Shape;2972;p133">
            <a:extLst>
              <a:ext uri="{FF2B5EF4-FFF2-40B4-BE49-F238E27FC236}">
                <a16:creationId xmlns:a16="http://schemas.microsoft.com/office/drawing/2014/main" id="{56B08D6A-9EF9-6A35-8541-96222A1807E2}"/>
              </a:ext>
            </a:extLst>
          </p:cNvPr>
          <p:cNvGrpSpPr/>
          <p:nvPr/>
        </p:nvGrpSpPr>
        <p:grpSpPr>
          <a:xfrm>
            <a:off x="381331" y="4987202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0" name="Google Shape;2973;p133">
              <a:extLst>
                <a:ext uri="{FF2B5EF4-FFF2-40B4-BE49-F238E27FC236}">
                  <a16:creationId xmlns:a16="http://schemas.microsoft.com/office/drawing/2014/main" id="{5D1D19E9-1D97-386D-AB23-CFE3D5C72308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" name="Google Shape;2974;p133">
              <a:extLst>
                <a:ext uri="{FF2B5EF4-FFF2-40B4-BE49-F238E27FC236}">
                  <a16:creationId xmlns:a16="http://schemas.microsoft.com/office/drawing/2014/main" id="{ECFFFB00-914B-DE78-74EB-9E9840C3140D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CC1E501-9638-95D8-B326-A8AF392CC9BA}"/>
              </a:ext>
            </a:extLst>
          </p:cNvPr>
          <p:cNvSpPr txBox="1"/>
          <p:nvPr/>
        </p:nvSpPr>
        <p:spPr>
          <a:xfrm>
            <a:off x="725487" y="4792092"/>
            <a:ext cx="106930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Construção do módulo “Delivery de quartos”, a possibilidade de realizar ações como solicitação de serviços adicionais a partir do sistema.</a:t>
            </a:r>
          </a:p>
        </p:txBody>
      </p:sp>
    </p:spTree>
    <p:extLst>
      <p:ext uri="{BB962C8B-B14F-4D97-AF65-F5344CB8AC3E}">
        <p14:creationId xmlns:p14="http://schemas.microsoft.com/office/powerpoint/2010/main" val="28694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  <p:bldP spid="31" grpId="0"/>
      <p:bldP spid="30" grpId="0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sp>
        <p:nvSpPr>
          <p:cNvPr id="8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400" b="1" cap="none" noProof="1">
                <a:solidFill>
                  <a:schemeClr val="bg1"/>
                </a:solidFill>
                <a:latin typeface="Hammersmith One" charset="0"/>
                <a:ea typeface="Trebuchet MS" pitchFamily="2" charset="0"/>
                <a:cs typeface="Trebuchet MS" pitchFamily="2" charset="0"/>
              </a:rPr>
              <a:t>#</a:t>
            </a:r>
          </a:p>
        </p:txBody>
      </p:sp>
      <p:grpSp>
        <p:nvGrpSpPr>
          <p:cNvPr id="9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</p:grpSpPr>
        <p:sp>
          <p:nvSpPr>
            <p:cNvPr id="16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5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4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3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2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7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</p:grpSpPr>
        <p:sp>
          <p:nvSpPr>
            <p:cNvPr id="23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solidFill>
              <a:srgbClr val="995FC2"/>
            </a:solidFill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2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29" name="CaixaDeTexto 12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2/r//4sCAABdJQAA2AcAABAgAAAmAAAACAAAAP//////////"/>
              </a:ext>
            </a:extLst>
          </p:cNvSpPr>
          <p:nvPr/>
        </p:nvSpPr>
        <p:spPr>
          <a:xfrm>
            <a:off x="-836295" y="413385"/>
            <a:ext cx="6910070" cy="861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000" b="1" cap="none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Referências</a:t>
            </a:r>
            <a:r>
              <a:rPr lang="pt-PT" sz="3000" b="1" cap="none" noProof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 </a:t>
            </a:r>
            <a:r>
              <a:rPr lang="pt-PT" sz="3000" b="1" cap="none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bibliográficas</a:t>
            </a: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sp>
        <p:nvSpPr>
          <p:cNvPr id="30" name="Marcador de Posição do Texto 8">
            <a:extLst>
              <a:ext uri="{FF2B5EF4-FFF2-40B4-BE49-F238E27FC236}">
                <a16:creationId xmlns:a16="http://schemas.microsoft.com/office/drawing/2014/main" id="{86D441FA-0A43-0B8E-8F1F-ACB846BF068A}"/>
              </a:ext>
            </a:extLst>
          </p:cNvPr>
          <p:cNvSpPr txBox="1">
            <a:spLocks/>
          </p:cNvSpPr>
          <p:nvPr/>
        </p:nvSpPr>
        <p:spPr>
          <a:xfrm>
            <a:off x="709612" y="1517255"/>
            <a:ext cx="10401479" cy="386590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24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1pPr>
            <a:lvl2pPr marL="4572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20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2pPr>
            <a:lvl3pPr marL="9144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8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3pPr>
            <a:lvl4pPr marL="13716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4pPr>
            <a:lvl5pPr marL="18288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5pPr>
            <a:lvl6pPr marL="22860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6pPr>
            <a:lvl7pPr marL="27432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7pPr>
            <a:lvl8pPr marL="32004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8pPr>
            <a:lvl9pPr marL="3657600" marR="0" indent="0" algn="ctr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2" charset="0"/>
              <a:buNone/>
              <a:tabLst/>
              <a:defRPr lang="en-us" sz="1600" b="0" i="0" u="none" strike="noStrike" kern="1" cap="none" spc="0" baseline="0">
                <a:solidFill>
                  <a:schemeClr val="tx1"/>
                </a:solidFill>
                <a:effectLst/>
                <a:latin typeface="Calibri" pitchFamily="2" charset="0"/>
                <a:ea typeface="Calibri" pitchFamily="2" charset="0"/>
                <a:cs typeface="Calibri" pitchFamily="2" charset="0"/>
              </a:defRPr>
            </a:lvl9pPr>
          </a:lstStyle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HAVERBEKE, M. Eloquent JavaScript. EUA: No Starch Press, v. 3, 2018. 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Citado na página 8.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spc="-150" dirty="0" err="1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OpenAI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2022. Disponível em: https://openai.com/, Acesso em:  1 de fevereiro de 2023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STALLINGS, W. Criptografia e segurança de redes. 6º. ed. São Paulo: </a:t>
            </a:r>
            <a:r>
              <a:rPr lang="pt-PT" sz="1800" spc="-150" dirty="0" err="1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Pearson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, 2015. Citado na página 14.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TURBAN, E.; RANIER  JR., R. K.;  POTTER,  R.E. Introdução  a sistemas  de Informação  uma  abordagem  </a:t>
            </a:r>
            <a:r>
              <a:rPr lang="pt-PT" sz="1800" spc="-150" dirty="0" err="1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gerencial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 Tradução  Daniel  Vieira.  Rio  de Janeiro: Elsevier, 2007, Citado na página 1.</a:t>
            </a:r>
          </a:p>
          <a:p>
            <a:pPr marL="28575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pt-PT" sz="1800" spc="-150" dirty="0" err="1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Wikipedia</a:t>
            </a:r>
            <a:r>
              <a:rPr lang="pt-PT" sz="1800" spc="-150" dirty="0">
                <a:effectLst/>
                <a:latin typeface="Bahnschrift" panose="020B0502040204020203" pitchFamily="34" charset="0"/>
                <a:ea typeface="Times New Roman" panose="02020603050405020304" pitchFamily="18" charset="0"/>
              </a:rPr>
              <a:t>. 2022-2023. Disponível em https://pt.wikipedia.org/wiki/, Acesso em:  1 de outubro de 2022.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PT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45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15">
            <a:extLst>
              <a:ext uri="{FF2B5EF4-FFF2-40B4-BE49-F238E27FC236}">
                <a16:creationId xmlns:a16="http://schemas.microsoft.com/office/drawing/2014/main" id="{6AC10AC8-698C-8984-6FAA-7836319421E9}"/>
              </a:ext>
            </a:extLst>
          </p:cNvPr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4" y="0"/>
            <a:ext cx="1173099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EF17A2-AEFB-0A71-128A-F1823833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40" y="435405"/>
            <a:ext cx="8249118" cy="2241755"/>
          </a:xfrm>
          <a:prstGeom prst="rect">
            <a:avLst/>
          </a:prstGeom>
          <a:solidFill>
            <a:schemeClr val="bg1">
              <a:alpha val="48000"/>
            </a:schemeClr>
          </a:solidFill>
        </p:spPr>
      </p:pic>
      <p:sp>
        <p:nvSpPr>
          <p:cNvPr id="5" name="Google Shape;11334;p14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vkQAADMBAAAASwAAHQcAABAAAAAmAAAACAAAAP//////////"/>
              </a:ext>
            </a:extLst>
          </p:cNvSpPr>
          <p:nvPr/>
        </p:nvSpPr>
        <p:spPr>
          <a:xfrm>
            <a:off x="10437329" y="285750"/>
            <a:ext cx="1017270" cy="961390"/>
          </a:xfrm>
          <a:custGeom>
            <a:avLst/>
            <a:gdLst/>
            <a:ahLst/>
            <a:cxnLst/>
            <a:rect l="0" t="0" r="1017270" b="961390"/>
            <a:pathLst>
              <a:path w="1017270" h="961390">
                <a:moveTo>
                  <a:pt x="766141" y="64380"/>
                </a:moveTo>
                <a:lnTo>
                  <a:pt x="648071" y="197831"/>
                </a:lnTo>
                <a:cubicBezTo>
                  <a:pt x="645520" y="195486"/>
                  <a:pt x="640497" y="195486"/>
                  <a:pt x="633003" y="195486"/>
                </a:cubicBezTo>
                <a:lnTo>
                  <a:pt x="384346" y="195486"/>
                </a:lnTo>
                <a:cubicBezTo>
                  <a:pt x="379324" y="195486"/>
                  <a:pt x="376773" y="195486"/>
                  <a:pt x="369279" y="197831"/>
                </a:cubicBezTo>
                <a:lnTo>
                  <a:pt x="253759" y="64380"/>
                </a:lnTo>
                <a:close/>
                <a:moveTo>
                  <a:pt x="600317" y="255024"/>
                </a:moveTo>
                <a:lnTo>
                  <a:pt x="509911" y="357533"/>
                </a:lnTo>
                <a:lnTo>
                  <a:pt x="421976" y="255024"/>
                </a:lnTo>
                <a:close/>
                <a:moveTo>
                  <a:pt x="841480" y="76333"/>
                </a:moveTo>
                <a:lnTo>
                  <a:pt x="939380" y="169234"/>
                </a:lnTo>
                <a:lnTo>
                  <a:pt x="698297" y="448089"/>
                </a:lnTo>
                <a:cubicBezTo>
                  <a:pt x="658116" y="419492"/>
                  <a:pt x="615385" y="398083"/>
                  <a:pt x="567710" y="388550"/>
                </a:cubicBezTo>
                <a:lnTo>
                  <a:pt x="841480" y="76333"/>
                </a:lnTo>
                <a:close/>
                <a:moveTo>
                  <a:pt x="180892" y="78678"/>
                </a:moveTo>
                <a:lnTo>
                  <a:pt x="454662" y="393317"/>
                </a:lnTo>
                <a:cubicBezTo>
                  <a:pt x="406908" y="400428"/>
                  <a:pt x="359233" y="419492"/>
                  <a:pt x="321524" y="452855"/>
                </a:cubicBezTo>
                <a:cubicBezTo>
                  <a:pt x="256231" y="374252"/>
                  <a:pt x="82912" y="171655"/>
                  <a:pt x="82912" y="171655"/>
                </a:cubicBezTo>
                <a:lnTo>
                  <a:pt x="180892" y="78678"/>
                </a:lnTo>
                <a:close/>
                <a:moveTo>
                  <a:pt x="506164" y="452250"/>
                </a:moveTo>
                <a:cubicBezTo>
                  <a:pt x="565797" y="452250"/>
                  <a:pt x="625430" y="473130"/>
                  <a:pt x="670633" y="514814"/>
                </a:cubicBezTo>
                <a:lnTo>
                  <a:pt x="680678" y="524422"/>
                </a:lnTo>
                <a:cubicBezTo>
                  <a:pt x="688252" y="531533"/>
                  <a:pt x="695746" y="541066"/>
                  <a:pt x="703319" y="550598"/>
                </a:cubicBezTo>
                <a:cubicBezTo>
                  <a:pt x="753545" y="612557"/>
                  <a:pt x="756096" y="693581"/>
                  <a:pt x="728432" y="762727"/>
                </a:cubicBezTo>
                <a:cubicBezTo>
                  <a:pt x="690564" y="847231"/>
                  <a:pt x="599839" y="899128"/>
                  <a:pt x="506881" y="899128"/>
                </a:cubicBezTo>
                <a:cubicBezTo>
                  <a:pt x="476586" y="899128"/>
                  <a:pt x="446052" y="893605"/>
                  <a:pt x="416953" y="881879"/>
                </a:cubicBezTo>
                <a:cubicBezTo>
                  <a:pt x="266276" y="822341"/>
                  <a:pt x="223624" y="636388"/>
                  <a:pt x="331569" y="524422"/>
                </a:cubicBezTo>
                <a:lnTo>
                  <a:pt x="341615" y="514814"/>
                </a:lnTo>
                <a:cubicBezTo>
                  <a:pt x="386818" y="473130"/>
                  <a:pt x="446531" y="452250"/>
                  <a:pt x="506164" y="452250"/>
                </a:cubicBezTo>
                <a:close/>
                <a:moveTo>
                  <a:pt x="180892" y="0"/>
                </a:moveTo>
                <a:cubicBezTo>
                  <a:pt x="170847" y="0"/>
                  <a:pt x="163273" y="2421"/>
                  <a:pt x="155779" y="7187"/>
                </a:cubicBezTo>
                <a:lnTo>
                  <a:pt x="12596" y="145404"/>
                </a:lnTo>
                <a:cubicBezTo>
                  <a:pt x="80" y="157357"/>
                  <a:pt x="80" y="174000"/>
                  <a:pt x="7574" y="185953"/>
                </a:cubicBezTo>
                <a:lnTo>
                  <a:pt x="268827" y="493405"/>
                </a:lnTo>
                <a:cubicBezTo>
                  <a:pt x="158251" y="624510"/>
                  <a:pt x="190937" y="817575"/>
                  <a:pt x="339143" y="910476"/>
                </a:cubicBezTo>
                <a:cubicBezTo>
                  <a:pt x="391521" y="944822"/>
                  <a:pt x="451154" y="961390"/>
                  <a:pt x="509990" y="961390"/>
                </a:cubicBezTo>
                <a:cubicBezTo>
                  <a:pt x="606376" y="961390"/>
                  <a:pt x="700848" y="917058"/>
                  <a:pt x="758568" y="834218"/>
                </a:cubicBezTo>
                <a:cubicBezTo>
                  <a:pt x="831435" y="729364"/>
                  <a:pt x="828884" y="591147"/>
                  <a:pt x="743500" y="493405"/>
                </a:cubicBezTo>
                <a:lnTo>
                  <a:pt x="1007225" y="185953"/>
                </a:lnTo>
                <a:cubicBezTo>
                  <a:pt x="1017270" y="174000"/>
                  <a:pt x="1017270" y="157357"/>
                  <a:pt x="1004753" y="145404"/>
                </a:cubicBezTo>
                <a:lnTo>
                  <a:pt x="859019" y="7187"/>
                </a:lnTo>
                <a:cubicBezTo>
                  <a:pt x="853997" y="2421"/>
                  <a:pt x="841480" y="0"/>
                  <a:pt x="831435" y="0"/>
                </a:cubicBezTo>
                <a:close/>
              </a:path>
            </a:pathLst>
          </a:custGeom>
          <a:solidFill>
            <a:srgbClr val="995FC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/>
          </a:p>
        </p:txBody>
      </p:sp>
      <p:sp>
        <p:nvSpPr>
          <p:cNvPr id="4" name="Google Shape;10976;p139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6uXrA8zMzADAwP8Af39/AAAAAAAAAAAAAAAAAAAAAAAAAAAAIQAAABgAAAAUAAAALwEAACYkAADCBgAAgSkAABAAAAAmAAAACAAAAP//////////"/>
              </a:ext>
            </a:extLst>
          </p:cNvSpPr>
          <p:nvPr/>
        </p:nvSpPr>
        <p:spPr>
          <a:xfrm>
            <a:off x="339889" y="285750"/>
            <a:ext cx="906145" cy="870585"/>
          </a:xfrm>
          <a:custGeom>
            <a:avLst/>
            <a:gdLst/>
            <a:ahLst/>
            <a:cxnLst/>
            <a:rect l="0" t="0" r="906145" b="870585"/>
            <a:pathLst>
              <a:path w="906145" h="870585">
                <a:moveTo>
                  <a:pt x="810750" y="50990"/>
                </a:moveTo>
                <a:cubicBezTo>
                  <a:pt x="827281" y="50990"/>
                  <a:pt x="840495" y="62432"/>
                  <a:pt x="840495" y="76576"/>
                </a:cubicBezTo>
                <a:cubicBezTo>
                  <a:pt x="840495" y="90585"/>
                  <a:pt x="827281" y="102026"/>
                  <a:pt x="810750" y="102026"/>
                </a:cubicBezTo>
                <a:lnTo>
                  <a:pt x="95447" y="102026"/>
                </a:lnTo>
                <a:cubicBezTo>
                  <a:pt x="78916" y="102026"/>
                  <a:pt x="65702" y="90585"/>
                  <a:pt x="65702" y="76576"/>
                </a:cubicBezTo>
                <a:cubicBezTo>
                  <a:pt x="65702" y="62432"/>
                  <a:pt x="78916" y="50990"/>
                  <a:pt x="95447" y="50990"/>
                </a:cubicBezTo>
                <a:close/>
                <a:moveTo>
                  <a:pt x="781005" y="153017"/>
                </a:moveTo>
                <a:lnTo>
                  <a:pt x="781005" y="460810"/>
                </a:lnTo>
                <a:lnTo>
                  <a:pt x="125297" y="460810"/>
                </a:lnTo>
                <a:lnTo>
                  <a:pt x="125297" y="153017"/>
                </a:lnTo>
                <a:close/>
                <a:moveTo>
                  <a:pt x="810750" y="511800"/>
                </a:moveTo>
                <a:cubicBezTo>
                  <a:pt x="827281" y="511800"/>
                  <a:pt x="840495" y="523107"/>
                  <a:pt x="840495" y="537251"/>
                </a:cubicBezTo>
                <a:cubicBezTo>
                  <a:pt x="840495" y="551396"/>
                  <a:pt x="827281" y="562837"/>
                  <a:pt x="810750" y="562837"/>
                </a:cubicBezTo>
                <a:lnTo>
                  <a:pt x="95447" y="562837"/>
                </a:lnTo>
                <a:cubicBezTo>
                  <a:pt x="78916" y="562837"/>
                  <a:pt x="65702" y="551396"/>
                  <a:pt x="65702" y="537251"/>
                </a:cubicBezTo>
                <a:cubicBezTo>
                  <a:pt x="65702" y="523107"/>
                  <a:pt x="78916" y="511800"/>
                  <a:pt x="95447" y="511800"/>
                </a:cubicBezTo>
                <a:close/>
                <a:moveTo>
                  <a:pt x="95447" y="0"/>
                </a:moveTo>
                <a:cubicBezTo>
                  <a:pt x="51856" y="0"/>
                  <a:pt x="14688" y="26801"/>
                  <a:pt x="7370" y="63513"/>
                </a:cubicBezTo>
                <a:cubicBezTo>
                  <a:pt x="52" y="100270"/>
                  <a:pt x="24533" y="136171"/>
                  <a:pt x="65702" y="148648"/>
                </a:cubicBezTo>
                <a:lnTo>
                  <a:pt x="65702" y="465178"/>
                </a:lnTo>
                <a:cubicBezTo>
                  <a:pt x="29955" y="475900"/>
                  <a:pt x="6106" y="504864"/>
                  <a:pt x="6106" y="537251"/>
                </a:cubicBezTo>
                <a:cubicBezTo>
                  <a:pt x="6106" y="579549"/>
                  <a:pt x="46012" y="613693"/>
                  <a:pt x="95447" y="613828"/>
                </a:cubicBezTo>
                <a:lnTo>
                  <a:pt x="356624" y="613828"/>
                </a:lnTo>
                <a:lnTo>
                  <a:pt x="132773" y="828062"/>
                </a:lnTo>
                <a:cubicBezTo>
                  <a:pt x="121665" y="838512"/>
                  <a:pt x="122770" y="854684"/>
                  <a:pt x="134984" y="864098"/>
                </a:cubicBezTo>
                <a:cubicBezTo>
                  <a:pt x="140723" y="868422"/>
                  <a:pt x="147882" y="870539"/>
                  <a:pt x="154936" y="870539"/>
                </a:cubicBezTo>
                <a:cubicBezTo>
                  <a:pt x="163202" y="870539"/>
                  <a:pt x="171415" y="867657"/>
                  <a:pt x="177312" y="862026"/>
                </a:cubicBezTo>
                <a:lnTo>
                  <a:pt x="423380" y="626486"/>
                </a:lnTo>
                <a:lnTo>
                  <a:pt x="423380" y="845044"/>
                </a:lnTo>
                <a:cubicBezTo>
                  <a:pt x="423380" y="859053"/>
                  <a:pt x="436541" y="870494"/>
                  <a:pt x="453072" y="870494"/>
                </a:cubicBezTo>
                <a:cubicBezTo>
                  <a:pt x="469603" y="870494"/>
                  <a:pt x="482975" y="859053"/>
                  <a:pt x="482975" y="845044"/>
                </a:cubicBezTo>
                <a:lnTo>
                  <a:pt x="482975" y="626486"/>
                </a:lnTo>
                <a:lnTo>
                  <a:pt x="728885" y="862026"/>
                </a:lnTo>
                <a:cubicBezTo>
                  <a:pt x="734729" y="867566"/>
                  <a:pt x="742784" y="870359"/>
                  <a:pt x="750891" y="870359"/>
                </a:cubicBezTo>
                <a:cubicBezTo>
                  <a:pt x="757998" y="870359"/>
                  <a:pt x="765158" y="868197"/>
                  <a:pt x="770844" y="863828"/>
                </a:cubicBezTo>
                <a:cubicBezTo>
                  <a:pt x="783111" y="854548"/>
                  <a:pt x="784216" y="838512"/>
                  <a:pt x="773424" y="828062"/>
                </a:cubicBezTo>
                <a:lnTo>
                  <a:pt x="549572" y="613828"/>
                </a:lnTo>
                <a:lnTo>
                  <a:pt x="810750" y="613828"/>
                </a:lnTo>
                <a:cubicBezTo>
                  <a:pt x="854288" y="613693"/>
                  <a:pt x="891509" y="586891"/>
                  <a:pt x="898827" y="550179"/>
                </a:cubicBezTo>
                <a:cubicBezTo>
                  <a:pt x="906145" y="513468"/>
                  <a:pt x="881664" y="477521"/>
                  <a:pt x="840653" y="465178"/>
                </a:cubicBezTo>
                <a:lnTo>
                  <a:pt x="840653" y="148648"/>
                </a:lnTo>
                <a:cubicBezTo>
                  <a:pt x="881664" y="136171"/>
                  <a:pt x="906145" y="100270"/>
                  <a:pt x="898827" y="63513"/>
                </a:cubicBezTo>
                <a:cubicBezTo>
                  <a:pt x="891509" y="26801"/>
                  <a:pt x="854288" y="0"/>
                  <a:pt x="810750" y="0"/>
                </a:cubicBezTo>
                <a:close/>
              </a:path>
            </a:pathLst>
          </a:custGeom>
          <a:solidFill>
            <a:srgbClr val="995FC2"/>
          </a:solidFill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400" b="0" i="0" u="none" strike="noStrike" cap="none">
                <a:solidFill>
                  <a:srgbClr val="000000"/>
                </a:solidFill>
                <a:latin typeface="Arial" pitchFamily="2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algn="l">
              <a:spcBef>
                <a:spcPts val="0"/>
              </a:spcBef>
              <a:spcAft>
                <a:spcPts val="0"/>
              </a:spcAft>
              <a:buNone/>
              <a:defRPr lang="en-us"/>
            </a:pPr>
            <a:endParaRPr lang="en-us" cap="none">
              <a:solidFill>
                <a:srgbClr val="435D74"/>
              </a:solidFill>
            </a:endParaRPr>
          </a:p>
        </p:txBody>
      </p:sp>
      <p:sp>
        <p:nvSpPr>
          <p:cNvPr id="3" name="Google Shape;2558;p12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b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4g0AAGkDAAAdPQAAqQwAABAAAAAmAAAACAAAAP//////////"/>
              </a:ext>
            </a:extLst>
          </p:cNvSpPr>
          <p:nvPr/>
        </p:nvSpPr>
        <p:spPr>
          <a:xfrm>
            <a:off x="1971440" y="2880360"/>
            <a:ext cx="7677785" cy="1503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77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  <a:defRPr lang="en-us"/>
            </a:pPr>
            <a:r>
              <a:rPr lang="en-us" i="1" cap="none" dirty="0" err="1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Muito</a:t>
            </a:r>
            <a:r>
              <a:rPr lang="en-us" i="1" cap="none" dirty="0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i="1" cap="none" dirty="0" err="1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Obrigado</a:t>
            </a:r>
            <a:r>
              <a:rPr lang="en-us" i="1" cap="none" dirty="0">
                <a:solidFill>
                  <a:schemeClr val="tx1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fAAAAAAAAAAAAAAAAAAAAAAAAAAAAAAAAAAAAZAAAAAEAAABAAAAAAAAAAAAAAAAAAAAAAAAAAAAAAAAAAAAAAAAAAAAAAAAAAAAAAAAAAAAAAAAAAAAAAAAAAAAAAAAAAAAAAAAAAAAAAAAAAAAAAAAAAAAAAAAAAAAAFAAAADwAAAAAAAAAAAAAAGwdagA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b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GwdagB/f38A6uXrA8zMzADAwP8Af39/AAAAAAAAAAAAAAAAAAAAAAAAAAAAIQAAABgAAAAUAAAAAAAAAAAAAAAASwAAMCoAABAAAAAmAAAACAAAAP//////////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9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pt-pt" cap="non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3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fAAAAAAAAAAAAAAAAAAAAAAAAAAAAAAAAAAAAZAAAAAEAAABAAAAAAAAAAAAAAAAAAAAAAAAAAAAAAAAAAAAAAAAAAAAAAAAAAAAAAAAAAAAAAAAAAAAAAAAAAAAAAAAAAAAAAAAAAAAAAAAAAAAAAAAAAAAAAAAAAAAAFAAAADwAAAAAAAAAAAAAAGwdagAe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GwdagB/f38A6uXrA8zMzADAwP8Af39/AAAAAAAAAAAAAAAAAAAAAAAAAAAAIQAAABgAAAAUAAAAAAAAAAAAAAAASwAAMCoAABAAAAAmAAAACAAAAP//////////"/>
              </a:ext>
            </a:extLst>
          </p:cNvSpPr>
          <p:nvPr/>
        </p:nvSpPr>
        <p:spPr>
          <a:xfrm>
            <a:off x="-12018" y="-13871"/>
            <a:ext cx="12218393" cy="687187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en-us" cap="none">
                <a:solidFill>
                  <a:srgbClr val="FFFFFF"/>
                </a:solidFill>
              </a:defRPr>
            </a:pPr>
            <a:endParaRPr lang="pt-pt" cap="none" dirty="0"/>
          </a:p>
        </p:txBody>
      </p:sp>
      <p:sp>
        <p:nvSpPr>
          <p:cNvPr id="3" name="Google Shape;1334;p56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P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bAkAAP0CAACUQQAA8gcAABAAAAAmAAAACAAAAP//////////"/>
              </a:ext>
            </a:extLst>
          </p:cNvSpPr>
          <p:nvPr/>
        </p:nvSpPr>
        <p:spPr>
          <a:xfrm>
            <a:off x="1531620" y="106583"/>
            <a:ext cx="9128760" cy="8058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b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pt-PT" sz="3600" cap="none" noProof="1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Conteúdo</a:t>
            </a:r>
            <a:endParaRPr sz="3600" cap="none" noProof="1">
              <a:solidFill>
                <a:schemeClr val="tx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69BAD448-EDA7-7EF3-F100-32BE533D1DB4}"/>
              </a:ext>
            </a:extLst>
          </p:cNvPr>
          <p:cNvSpPr/>
          <p:nvPr/>
        </p:nvSpPr>
        <p:spPr>
          <a:xfrm>
            <a:off x="566125" y="1166137"/>
            <a:ext cx="4161687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6" name="object 24">
            <a:extLst>
              <a:ext uri="{FF2B5EF4-FFF2-40B4-BE49-F238E27FC236}">
                <a16:creationId xmlns:a16="http://schemas.microsoft.com/office/drawing/2014/main" id="{B75854E6-1737-14B0-E025-D14DEA9614D3}"/>
              </a:ext>
            </a:extLst>
          </p:cNvPr>
          <p:cNvGrpSpPr/>
          <p:nvPr/>
        </p:nvGrpSpPr>
        <p:grpSpPr>
          <a:xfrm>
            <a:off x="426157" y="1069115"/>
            <a:ext cx="1099758" cy="817880"/>
            <a:chOff x="890016" y="4198620"/>
            <a:chExt cx="817880" cy="817880"/>
          </a:xfrm>
        </p:grpSpPr>
        <p:pic>
          <p:nvPicPr>
            <p:cNvPr id="67" name="object 25">
              <a:extLst>
                <a:ext uri="{FF2B5EF4-FFF2-40B4-BE49-F238E27FC236}">
                  <a16:creationId xmlns:a16="http://schemas.microsoft.com/office/drawing/2014/main" id="{31626804-B4EF-5160-E19A-F89305685B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68" name="object 26">
              <a:extLst>
                <a:ext uri="{FF2B5EF4-FFF2-40B4-BE49-F238E27FC236}">
                  <a16:creationId xmlns:a16="http://schemas.microsoft.com/office/drawing/2014/main" id="{4E3F751F-1522-C64D-07D5-7D7B44A55998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Google Shape;1341;p56">
            <a:extLst>
              <a:ext uri="{FF2B5EF4-FFF2-40B4-BE49-F238E27FC236}">
                <a16:creationId xmlns:a16="http://schemas.microsoft.com/office/drawing/2014/main" id="{F5FB0A74-E2AE-6331-4C59-7BE42927A97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577823" y="1109813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cap="none" noProof="1">
                <a:solidFill>
                  <a:srgbClr val="3F1266"/>
                </a:solidFill>
              </a:rPr>
              <a:t>1-</a:t>
            </a:r>
          </a:p>
        </p:txBody>
      </p:sp>
      <p:sp>
        <p:nvSpPr>
          <p:cNvPr id="70" name="Google Shape;1335;p56">
            <a:extLst>
              <a:ext uri="{FF2B5EF4-FFF2-40B4-BE49-F238E27FC236}">
                <a16:creationId xmlns:a16="http://schemas.microsoft.com/office/drawing/2014/main" id="{9A08B137-C1E3-6D3B-97E4-FD6B4CCD35F1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274572" y="1465282"/>
            <a:ext cx="3281831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325" dirty="0">
                <a:solidFill>
                  <a:srgbClr val="FFF7EC"/>
                </a:solidFill>
                <a:latin typeface="Trebuchet MS"/>
                <a:cs typeface="Trebuchet MS"/>
              </a:rPr>
              <a:t>Introdução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defTabSz="914400"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lang="pt-PT" sz="2800" b="0" cap="none" noProof="1">
              <a:solidFill>
                <a:schemeClr val="bg1"/>
              </a:solidFill>
            </a:endParaRPr>
          </a:p>
        </p:txBody>
      </p:sp>
      <p:sp>
        <p:nvSpPr>
          <p:cNvPr id="77" name="object 2">
            <a:extLst>
              <a:ext uri="{FF2B5EF4-FFF2-40B4-BE49-F238E27FC236}">
                <a16:creationId xmlns:a16="http://schemas.microsoft.com/office/drawing/2014/main" id="{110A1F38-F143-5C85-57F6-ACC66A49AAE8}"/>
              </a:ext>
            </a:extLst>
          </p:cNvPr>
          <p:cNvSpPr/>
          <p:nvPr/>
        </p:nvSpPr>
        <p:spPr>
          <a:xfrm>
            <a:off x="1174449" y="1859840"/>
            <a:ext cx="5157155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24">
            <a:extLst>
              <a:ext uri="{FF2B5EF4-FFF2-40B4-BE49-F238E27FC236}">
                <a16:creationId xmlns:a16="http://schemas.microsoft.com/office/drawing/2014/main" id="{19F2FBDD-50F0-90C5-CA07-362F971B0BA9}"/>
              </a:ext>
            </a:extLst>
          </p:cNvPr>
          <p:cNvGrpSpPr/>
          <p:nvPr/>
        </p:nvGrpSpPr>
        <p:grpSpPr>
          <a:xfrm>
            <a:off x="1029795" y="1748686"/>
            <a:ext cx="1099758" cy="817880"/>
            <a:chOff x="890016" y="4198620"/>
            <a:chExt cx="817880" cy="817880"/>
          </a:xfrm>
        </p:grpSpPr>
        <p:pic>
          <p:nvPicPr>
            <p:cNvPr id="79" name="object 25">
              <a:extLst>
                <a:ext uri="{FF2B5EF4-FFF2-40B4-BE49-F238E27FC236}">
                  <a16:creationId xmlns:a16="http://schemas.microsoft.com/office/drawing/2014/main" id="{D65CBEEA-FD5D-09A4-7B2D-109671D0A09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80" name="object 26">
              <a:extLst>
                <a:ext uri="{FF2B5EF4-FFF2-40B4-BE49-F238E27FC236}">
                  <a16:creationId xmlns:a16="http://schemas.microsoft.com/office/drawing/2014/main" id="{E57E37BC-41EB-689B-1854-A89087B1C154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Google Shape;1341;p56">
            <a:extLst>
              <a:ext uri="{FF2B5EF4-FFF2-40B4-BE49-F238E27FC236}">
                <a16:creationId xmlns:a16="http://schemas.microsoft.com/office/drawing/2014/main" id="{686685D5-DFFC-177C-6EB9-24168AD4A929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1212761" y="1762712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noProof="1">
                <a:solidFill>
                  <a:srgbClr val="3F1266"/>
                </a:solidFill>
              </a:rPr>
              <a:t>2</a:t>
            </a:r>
            <a:r>
              <a:rPr sz="2800" cap="none" noProof="1">
                <a:solidFill>
                  <a:srgbClr val="3F1266"/>
                </a:solidFill>
              </a:rPr>
              <a:t>-</a:t>
            </a:r>
          </a:p>
        </p:txBody>
      </p:sp>
      <p:sp>
        <p:nvSpPr>
          <p:cNvPr id="82" name="Google Shape;1335;p56">
            <a:extLst>
              <a:ext uri="{FF2B5EF4-FFF2-40B4-BE49-F238E27FC236}">
                <a16:creationId xmlns:a16="http://schemas.microsoft.com/office/drawing/2014/main" id="{B88C4EFA-D4D5-C1FA-A70C-760966AC743D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841293" y="1903658"/>
            <a:ext cx="4335867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r>
              <a:rPr lang="pt-PT" sz="2800" b="1" spc="-30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295" dirty="0">
                <a:solidFill>
                  <a:srgbClr val="FFF7EC"/>
                </a:solidFill>
                <a:latin typeface="Trebuchet MS"/>
                <a:cs typeface="Trebuchet MS"/>
              </a:rPr>
              <a:t>n</a:t>
            </a:r>
            <a:r>
              <a:rPr lang="pt-PT" sz="2800" b="1" spc="-390" dirty="0">
                <a:solidFill>
                  <a:srgbClr val="FFF7EC"/>
                </a:solidFill>
                <a:latin typeface="Trebuchet MS"/>
                <a:cs typeface="Trebuchet MS"/>
              </a:rPr>
              <a:t>quadram</a:t>
            </a:r>
            <a:r>
              <a:rPr lang="pt-PT" sz="2800" b="1" spc="-39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310" dirty="0">
                <a:solidFill>
                  <a:srgbClr val="FFF7EC"/>
                </a:solidFill>
                <a:latin typeface="Trebuchet MS"/>
                <a:cs typeface="Trebuchet MS"/>
              </a:rPr>
              <a:t>nt</a:t>
            </a: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o</a:t>
            </a:r>
            <a:r>
              <a:rPr lang="pt-PT" sz="2800" b="1" spc="-270" dirty="0">
                <a:solidFill>
                  <a:srgbClr val="FFF7EC"/>
                </a:solidFill>
                <a:latin typeface="Trebuchet MS"/>
                <a:cs typeface="Trebuchet MS"/>
              </a:rPr>
              <a:t> </a:t>
            </a:r>
            <a:r>
              <a:rPr lang="pt-PT" sz="2800" b="1" spc="-150" dirty="0">
                <a:solidFill>
                  <a:srgbClr val="FFF7EC"/>
                </a:solidFill>
                <a:latin typeface="Trebuchet MS"/>
                <a:cs typeface="Trebuchet MS"/>
              </a:rPr>
              <a:t>t</a:t>
            </a:r>
            <a:r>
              <a:rPr lang="pt-PT" sz="2800" b="1" spc="-440" dirty="0">
                <a:solidFill>
                  <a:srgbClr val="FFF7EC"/>
                </a:solidFill>
                <a:latin typeface="Trebuchet MS"/>
                <a:cs typeface="Trebuchet MS"/>
              </a:rPr>
              <a:t>eó</a:t>
            </a:r>
            <a:r>
              <a:rPr lang="pt-PT" sz="2800" b="1" spc="-320" dirty="0">
                <a:solidFill>
                  <a:srgbClr val="FFF7EC"/>
                </a:solidFill>
                <a:latin typeface="Trebuchet MS"/>
                <a:cs typeface="Trebuchet MS"/>
              </a:rPr>
              <a:t>r</a:t>
            </a:r>
            <a:r>
              <a:rPr lang="pt-PT" sz="2800" b="1" spc="-235" dirty="0">
                <a:solidFill>
                  <a:srgbClr val="FFF7EC"/>
                </a:solidFill>
                <a:latin typeface="Trebuchet MS"/>
                <a:cs typeface="Trebuchet MS"/>
              </a:rPr>
              <a:t>ico</a:t>
            </a:r>
            <a:endParaRPr sz="2800" b="0" cap="none" noProof="1">
              <a:solidFill>
                <a:schemeClr val="bg1"/>
              </a:solidFill>
            </a:endParaRPr>
          </a:p>
        </p:txBody>
      </p:sp>
      <p:sp>
        <p:nvSpPr>
          <p:cNvPr id="90" name="object 2">
            <a:extLst>
              <a:ext uri="{FF2B5EF4-FFF2-40B4-BE49-F238E27FC236}">
                <a16:creationId xmlns:a16="http://schemas.microsoft.com/office/drawing/2014/main" id="{B1CFD157-6D85-CDE3-FB51-588CED991D46}"/>
              </a:ext>
            </a:extLst>
          </p:cNvPr>
          <p:cNvSpPr/>
          <p:nvPr/>
        </p:nvSpPr>
        <p:spPr>
          <a:xfrm>
            <a:off x="426157" y="2600407"/>
            <a:ext cx="4335867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1" name="object 24">
            <a:extLst>
              <a:ext uri="{FF2B5EF4-FFF2-40B4-BE49-F238E27FC236}">
                <a16:creationId xmlns:a16="http://schemas.microsoft.com/office/drawing/2014/main" id="{0096AF0E-C660-C889-2B78-D212690695E7}"/>
              </a:ext>
            </a:extLst>
          </p:cNvPr>
          <p:cNvGrpSpPr/>
          <p:nvPr/>
        </p:nvGrpSpPr>
        <p:grpSpPr>
          <a:xfrm>
            <a:off x="255504" y="2503245"/>
            <a:ext cx="1099758" cy="817880"/>
            <a:chOff x="890016" y="4198620"/>
            <a:chExt cx="817880" cy="817880"/>
          </a:xfrm>
        </p:grpSpPr>
        <p:pic>
          <p:nvPicPr>
            <p:cNvPr id="92" name="object 25">
              <a:extLst>
                <a:ext uri="{FF2B5EF4-FFF2-40B4-BE49-F238E27FC236}">
                  <a16:creationId xmlns:a16="http://schemas.microsoft.com/office/drawing/2014/main" id="{12A1258E-EC16-7EAD-0734-7611E64035F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93" name="object 26">
              <a:extLst>
                <a:ext uri="{FF2B5EF4-FFF2-40B4-BE49-F238E27FC236}">
                  <a16:creationId xmlns:a16="http://schemas.microsoft.com/office/drawing/2014/main" id="{211AC075-6D13-0A89-4EE3-3BB6030A72B5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Google Shape;1341;p56">
            <a:extLst>
              <a:ext uri="{FF2B5EF4-FFF2-40B4-BE49-F238E27FC236}">
                <a16:creationId xmlns:a16="http://schemas.microsoft.com/office/drawing/2014/main" id="{A222E275-E29A-46EF-5EBD-521B25D39D2B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437855" y="2544083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noProof="1">
                <a:solidFill>
                  <a:srgbClr val="3F1266"/>
                </a:solidFill>
              </a:rPr>
              <a:t>3</a:t>
            </a:r>
            <a:r>
              <a:rPr sz="2800" cap="none" noProof="1">
                <a:solidFill>
                  <a:srgbClr val="3F1266"/>
                </a:solidFill>
              </a:rPr>
              <a:t>-</a:t>
            </a:r>
          </a:p>
        </p:txBody>
      </p:sp>
      <p:sp>
        <p:nvSpPr>
          <p:cNvPr id="95" name="Google Shape;1335;p56">
            <a:extLst>
              <a:ext uri="{FF2B5EF4-FFF2-40B4-BE49-F238E27FC236}">
                <a16:creationId xmlns:a16="http://schemas.microsoft.com/office/drawing/2014/main" id="{65E47783-163E-D004-5E2D-4CA47653034E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141487" y="2934863"/>
            <a:ext cx="4041762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295" dirty="0">
                <a:solidFill>
                  <a:srgbClr val="FFF7EC"/>
                </a:solidFill>
                <a:latin typeface="Trebuchet MS"/>
                <a:cs typeface="Trebuchet MS"/>
              </a:rPr>
              <a:t>Metodologia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lang="pt-PT" sz="2800" b="0" cap="none" noProof="1">
              <a:solidFill>
                <a:schemeClr val="bg1"/>
              </a:solidFill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AF005D0F-5FA6-537E-0AEA-A583620CD3CB}"/>
              </a:ext>
            </a:extLst>
          </p:cNvPr>
          <p:cNvSpPr/>
          <p:nvPr/>
        </p:nvSpPr>
        <p:spPr>
          <a:xfrm>
            <a:off x="9663993" y="185812"/>
            <a:ext cx="2101850" cy="2978150"/>
          </a:xfrm>
          <a:custGeom>
            <a:avLst/>
            <a:gdLst/>
            <a:ahLst/>
            <a:cxnLst/>
            <a:rect l="l" t="t" r="r" b="b"/>
            <a:pathLst>
              <a:path w="2101850" h="2978150">
                <a:moveTo>
                  <a:pt x="170687" y="2841498"/>
                </a:moveTo>
                <a:lnTo>
                  <a:pt x="173735" y="2861945"/>
                </a:lnTo>
                <a:lnTo>
                  <a:pt x="176910" y="2885719"/>
                </a:lnTo>
                <a:lnTo>
                  <a:pt x="198881" y="2933420"/>
                </a:lnTo>
                <a:lnTo>
                  <a:pt x="233425" y="2964065"/>
                </a:lnTo>
                <a:lnTo>
                  <a:pt x="267842" y="2977769"/>
                </a:lnTo>
                <a:lnTo>
                  <a:pt x="289686" y="2977769"/>
                </a:lnTo>
                <a:lnTo>
                  <a:pt x="2032507" y="2977769"/>
                </a:lnTo>
                <a:lnTo>
                  <a:pt x="2041905" y="2977769"/>
                </a:lnTo>
                <a:lnTo>
                  <a:pt x="2051303" y="2974276"/>
                </a:lnTo>
                <a:lnTo>
                  <a:pt x="2079498" y="2947136"/>
                </a:lnTo>
                <a:lnTo>
                  <a:pt x="2095119" y="2902788"/>
                </a:lnTo>
                <a:lnTo>
                  <a:pt x="2101341" y="2827782"/>
                </a:lnTo>
                <a:lnTo>
                  <a:pt x="2101341" y="456565"/>
                </a:lnTo>
                <a:lnTo>
                  <a:pt x="2101341" y="436245"/>
                </a:lnTo>
                <a:lnTo>
                  <a:pt x="2098294" y="419100"/>
                </a:lnTo>
                <a:lnTo>
                  <a:pt x="2095119" y="408940"/>
                </a:lnTo>
                <a:lnTo>
                  <a:pt x="2088896" y="398653"/>
                </a:lnTo>
                <a:lnTo>
                  <a:pt x="2079498" y="395350"/>
                </a:lnTo>
                <a:lnTo>
                  <a:pt x="2066925" y="391795"/>
                </a:lnTo>
                <a:lnTo>
                  <a:pt x="2032507" y="388493"/>
                </a:lnTo>
              </a:path>
              <a:path w="2101850" h="2978150">
                <a:moveTo>
                  <a:pt x="1844039" y="143129"/>
                </a:moveTo>
                <a:lnTo>
                  <a:pt x="100329" y="143129"/>
                </a:lnTo>
                <a:lnTo>
                  <a:pt x="81533" y="146685"/>
                </a:lnTo>
                <a:lnTo>
                  <a:pt x="62737" y="153543"/>
                </a:lnTo>
                <a:lnTo>
                  <a:pt x="43941" y="160147"/>
                </a:lnTo>
                <a:lnTo>
                  <a:pt x="28194" y="173862"/>
                </a:lnTo>
                <a:lnTo>
                  <a:pt x="15621" y="190881"/>
                </a:lnTo>
                <a:lnTo>
                  <a:pt x="9398" y="211328"/>
                </a:lnTo>
                <a:lnTo>
                  <a:pt x="3048" y="231775"/>
                </a:lnTo>
                <a:lnTo>
                  <a:pt x="0" y="252222"/>
                </a:lnTo>
                <a:lnTo>
                  <a:pt x="0" y="2623312"/>
                </a:lnTo>
                <a:lnTo>
                  <a:pt x="3048" y="2643759"/>
                </a:lnTo>
                <a:lnTo>
                  <a:pt x="9398" y="2664206"/>
                </a:lnTo>
                <a:lnTo>
                  <a:pt x="15621" y="2684526"/>
                </a:lnTo>
                <a:lnTo>
                  <a:pt x="28194" y="2701671"/>
                </a:lnTo>
                <a:lnTo>
                  <a:pt x="43941" y="2715260"/>
                </a:lnTo>
                <a:lnTo>
                  <a:pt x="62737" y="2721991"/>
                </a:lnTo>
                <a:lnTo>
                  <a:pt x="81533" y="2728849"/>
                </a:lnTo>
                <a:lnTo>
                  <a:pt x="100329" y="2732278"/>
                </a:lnTo>
                <a:lnTo>
                  <a:pt x="1844039" y="2732278"/>
                </a:lnTo>
                <a:lnTo>
                  <a:pt x="1862835" y="2728849"/>
                </a:lnTo>
                <a:lnTo>
                  <a:pt x="1881758" y="2721991"/>
                </a:lnTo>
                <a:lnTo>
                  <a:pt x="1900554" y="2715260"/>
                </a:lnTo>
                <a:lnTo>
                  <a:pt x="1928749" y="2684526"/>
                </a:lnTo>
                <a:lnTo>
                  <a:pt x="1941322" y="2643759"/>
                </a:lnTo>
                <a:lnTo>
                  <a:pt x="1944497" y="2623312"/>
                </a:lnTo>
                <a:lnTo>
                  <a:pt x="1944497" y="252222"/>
                </a:lnTo>
                <a:lnTo>
                  <a:pt x="1935099" y="211328"/>
                </a:lnTo>
                <a:lnTo>
                  <a:pt x="1916176" y="173862"/>
                </a:lnTo>
                <a:lnTo>
                  <a:pt x="1881758" y="153543"/>
                </a:lnTo>
                <a:lnTo>
                  <a:pt x="1862835" y="146685"/>
                </a:lnTo>
                <a:lnTo>
                  <a:pt x="1844039" y="143129"/>
                </a:lnTo>
              </a:path>
              <a:path w="2101850" h="2978150">
                <a:moveTo>
                  <a:pt x="1179449" y="166116"/>
                </a:moveTo>
                <a:lnTo>
                  <a:pt x="1201420" y="169545"/>
                </a:lnTo>
                <a:lnTo>
                  <a:pt x="1223263" y="176403"/>
                </a:lnTo>
                <a:lnTo>
                  <a:pt x="1245234" y="186562"/>
                </a:lnTo>
                <a:lnTo>
                  <a:pt x="1260728" y="203708"/>
                </a:lnTo>
                <a:lnTo>
                  <a:pt x="1276350" y="220853"/>
                </a:lnTo>
                <a:lnTo>
                  <a:pt x="1285748" y="244602"/>
                </a:lnTo>
                <a:lnTo>
                  <a:pt x="1292098" y="268605"/>
                </a:lnTo>
                <a:lnTo>
                  <a:pt x="1295146" y="292481"/>
                </a:lnTo>
                <a:lnTo>
                  <a:pt x="1292098" y="316484"/>
                </a:lnTo>
                <a:lnTo>
                  <a:pt x="1285748" y="340360"/>
                </a:lnTo>
                <a:lnTo>
                  <a:pt x="1276350" y="364236"/>
                </a:lnTo>
                <a:lnTo>
                  <a:pt x="1260728" y="381254"/>
                </a:lnTo>
                <a:lnTo>
                  <a:pt x="1245234" y="398399"/>
                </a:lnTo>
                <a:lnTo>
                  <a:pt x="1223263" y="408559"/>
                </a:lnTo>
                <a:lnTo>
                  <a:pt x="1201420" y="415417"/>
                </a:lnTo>
                <a:lnTo>
                  <a:pt x="1179449" y="418846"/>
                </a:lnTo>
                <a:lnTo>
                  <a:pt x="1157604" y="415417"/>
                </a:lnTo>
                <a:lnTo>
                  <a:pt x="1135633" y="408559"/>
                </a:lnTo>
                <a:lnTo>
                  <a:pt x="1113789" y="398399"/>
                </a:lnTo>
                <a:lnTo>
                  <a:pt x="1098169" y="381254"/>
                </a:lnTo>
                <a:lnTo>
                  <a:pt x="1082548" y="364236"/>
                </a:lnTo>
                <a:lnTo>
                  <a:pt x="1073150" y="340360"/>
                </a:lnTo>
                <a:lnTo>
                  <a:pt x="1066800" y="316484"/>
                </a:lnTo>
                <a:lnTo>
                  <a:pt x="1063752" y="292481"/>
                </a:lnTo>
                <a:lnTo>
                  <a:pt x="1066800" y="268605"/>
                </a:lnTo>
                <a:lnTo>
                  <a:pt x="1073150" y="244602"/>
                </a:lnTo>
                <a:lnTo>
                  <a:pt x="1082548" y="220853"/>
                </a:lnTo>
                <a:lnTo>
                  <a:pt x="1098169" y="203708"/>
                </a:lnTo>
                <a:lnTo>
                  <a:pt x="1113789" y="186562"/>
                </a:lnTo>
                <a:lnTo>
                  <a:pt x="1135633" y="176403"/>
                </a:lnTo>
                <a:lnTo>
                  <a:pt x="1157604" y="169545"/>
                </a:lnTo>
                <a:lnTo>
                  <a:pt x="1179449" y="166116"/>
                </a:lnTo>
              </a:path>
              <a:path w="2101850" h="2978150">
                <a:moveTo>
                  <a:pt x="753617" y="166116"/>
                </a:moveTo>
                <a:lnTo>
                  <a:pt x="775588" y="169545"/>
                </a:lnTo>
                <a:lnTo>
                  <a:pt x="797686" y="176403"/>
                </a:lnTo>
                <a:lnTo>
                  <a:pt x="819657" y="186562"/>
                </a:lnTo>
                <a:lnTo>
                  <a:pt x="835405" y="203708"/>
                </a:lnTo>
                <a:lnTo>
                  <a:pt x="851153" y="220853"/>
                </a:lnTo>
                <a:lnTo>
                  <a:pt x="860678" y="244602"/>
                </a:lnTo>
                <a:lnTo>
                  <a:pt x="867028" y="268605"/>
                </a:lnTo>
                <a:lnTo>
                  <a:pt x="870076" y="292481"/>
                </a:lnTo>
                <a:lnTo>
                  <a:pt x="867028" y="316484"/>
                </a:lnTo>
                <a:lnTo>
                  <a:pt x="860678" y="340360"/>
                </a:lnTo>
                <a:lnTo>
                  <a:pt x="851153" y="364236"/>
                </a:lnTo>
                <a:lnTo>
                  <a:pt x="835405" y="381254"/>
                </a:lnTo>
                <a:lnTo>
                  <a:pt x="819657" y="398399"/>
                </a:lnTo>
                <a:lnTo>
                  <a:pt x="797686" y="408559"/>
                </a:lnTo>
                <a:lnTo>
                  <a:pt x="775588" y="415417"/>
                </a:lnTo>
                <a:lnTo>
                  <a:pt x="753617" y="418846"/>
                </a:lnTo>
                <a:lnTo>
                  <a:pt x="731392" y="415417"/>
                </a:lnTo>
                <a:lnTo>
                  <a:pt x="709422" y="408559"/>
                </a:lnTo>
                <a:lnTo>
                  <a:pt x="687324" y="398399"/>
                </a:lnTo>
                <a:lnTo>
                  <a:pt x="671702" y="381254"/>
                </a:lnTo>
                <a:lnTo>
                  <a:pt x="655954" y="364236"/>
                </a:lnTo>
                <a:lnTo>
                  <a:pt x="646429" y="340360"/>
                </a:lnTo>
                <a:lnTo>
                  <a:pt x="640079" y="316484"/>
                </a:lnTo>
                <a:lnTo>
                  <a:pt x="637031" y="292481"/>
                </a:lnTo>
                <a:lnTo>
                  <a:pt x="640079" y="268605"/>
                </a:lnTo>
                <a:lnTo>
                  <a:pt x="646429" y="244602"/>
                </a:lnTo>
                <a:lnTo>
                  <a:pt x="655954" y="220853"/>
                </a:lnTo>
                <a:lnTo>
                  <a:pt x="671702" y="203708"/>
                </a:lnTo>
                <a:lnTo>
                  <a:pt x="687324" y="186562"/>
                </a:lnTo>
                <a:lnTo>
                  <a:pt x="709422" y="176403"/>
                </a:lnTo>
                <a:lnTo>
                  <a:pt x="731392" y="169545"/>
                </a:lnTo>
                <a:lnTo>
                  <a:pt x="753617" y="166116"/>
                </a:lnTo>
              </a:path>
              <a:path w="2101850" h="2978150">
                <a:moveTo>
                  <a:pt x="210184" y="292481"/>
                </a:moveTo>
                <a:lnTo>
                  <a:pt x="213359" y="268605"/>
                </a:lnTo>
                <a:lnTo>
                  <a:pt x="219582" y="244602"/>
                </a:lnTo>
                <a:lnTo>
                  <a:pt x="244855" y="203708"/>
                </a:lnTo>
                <a:lnTo>
                  <a:pt x="282701" y="176403"/>
                </a:lnTo>
                <a:lnTo>
                  <a:pt x="326898" y="166116"/>
                </a:lnTo>
                <a:lnTo>
                  <a:pt x="348869" y="169545"/>
                </a:lnTo>
                <a:lnTo>
                  <a:pt x="370966" y="176403"/>
                </a:lnTo>
                <a:lnTo>
                  <a:pt x="392937" y="186562"/>
                </a:lnTo>
                <a:lnTo>
                  <a:pt x="408685" y="203708"/>
                </a:lnTo>
                <a:lnTo>
                  <a:pt x="424433" y="220853"/>
                </a:lnTo>
                <a:lnTo>
                  <a:pt x="433958" y="244602"/>
                </a:lnTo>
                <a:lnTo>
                  <a:pt x="440181" y="268605"/>
                </a:lnTo>
                <a:lnTo>
                  <a:pt x="443356" y="292481"/>
                </a:lnTo>
                <a:lnTo>
                  <a:pt x="440181" y="316484"/>
                </a:lnTo>
                <a:lnTo>
                  <a:pt x="433958" y="340360"/>
                </a:lnTo>
                <a:lnTo>
                  <a:pt x="424433" y="364236"/>
                </a:lnTo>
                <a:lnTo>
                  <a:pt x="408685" y="381254"/>
                </a:lnTo>
                <a:lnTo>
                  <a:pt x="392937" y="398399"/>
                </a:lnTo>
                <a:lnTo>
                  <a:pt x="370966" y="408559"/>
                </a:lnTo>
                <a:lnTo>
                  <a:pt x="348869" y="415417"/>
                </a:lnTo>
                <a:lnTo>
                  <a:pt x="326898" y="418846"/>
                </a:lnTo>
                <a:lnTo>
                  <a:pt x="282701" y="408559"/>
                </a:lnTo>
                <a:lnTo>
                  <a:pt x="244855" y="381254"/>
                </a:lnTo>
                <a:lnTo>
                  <a:pt x="219582" y="340360"/>
                </a:lnTo>
                <a:lnTo>
                  <a:pt x="210184" y="292481"/>
                </a:lnTo>
              </a:path>
              <a:path w="2101850" h="2978150">
                <a:moveTo>
                  <a:pt x="997965" y="1935353"/>
                </a:moveTo>
                <a:lnTo>
                  <a:pt x="307721" y="1935353"/>
                </a:lnTo>
              </a:path>
              <a:path w="2101850" h="2978150">
                <a:moveTo>
                  <a:pt x="1624329" y="1625981"/>
                </a:moveTo>
                <a:lnTo>
                  <a:pt x="307721" y="1625981"/>
                </a:lnTo>
              </a:path>
              <a:path w="2101850" h="2978150">
                <a:moveTo>
                  <a:pt x="1624329" y="1319657"/>
                </a:moveTo>
                <a:lnTo>
                  <a:pt x="307721" y="1319657"/>
                </a:lnTo>
              </a:path>
              <a:path w="2101850" h="2978150">
                <a:moveTo>
                  <a:pt x="1624329" y="1010285"/>
                </a:moveTo>
                <a:lnTo>
                  <a:pt x="307721" y="1010285"/>
                </a:lnTo>
              </a:path>
              <a:path w="2101850" h="2978150">
                <a:moveTo>
                  <a:pt x="1606041" y="418846"/>
                </a:moveTo>
                <a:lnTo>
                  <a:pt x="1584325" y="415417"/>
                </a:lnTo>
                <a:lnTo>
                  <a:pt x="1562353" y="408559"/>
                </a:lnTo>
                <a:lnTo>
                  <a:pt x="1524761" y="381254"/>
                </a:lnTo>
                <a:lnTo>
                  <a:pt x="1499742" y="340360"/>
                </a:lnTo>
                <a:lnTo>
                  <a:pt x="1490345" y="292481"/>
                </a:lnTo>
                <a:lnTo>
                  <a:pt x="1499742" y="244602"/>
                </a:lnTo>
                <a:lnTo>
                  <a:pt x="1524761" y="203708"/>
                </a:lnTo>
                <a:lnTo>
                  <a:pt x="1562353" y="176403"/>
                </a:lnTo>
                <a:lnTo>
                  <a:pt x="1606041" y="166116"/>
                </a:lnTo>
                <a:lnTo>
                  <a:pt x="1649856" y="176403"/>
                </a:lnTo>
                <a:lnTo>
                  <a:pt x="1687576" y="203708"/>
                </a:lnTo>
                <a:lnTo>
                  <a:pt x="1712467" y="244602"/>
                </a:lnTo>
                <a:lnTo>
                  <a:pt x="1721865" y="292481"/>
                </a:lnTo>
                <a:lnTo>
                  <a:pt x="1712467" y="340360"/>
                </a:lnTo>
                <a:lnTo>
                  <a:pt x="1687576" y="381254"/>
                </a:lnTo>
                <a:lnTo>
                  <a:pt x="1649856" y="408559"/>
                </a:lnTo>
                <a:lnTo>
                  <a:pt x="1606041" y="418846"/>
                </a:lnTo>
              </a:path>
              <a:path w="2101850" h="2978150">
                <a:moveTo>
                  <a:pt x="333628" y="0"/>
                </a:moveTo>
                <a:lnTo>
                  <a:pt x="333628" y="286258"/>
                </a:lnTo>
              </a:path>
              <a:path w="2101850" h="2978150">
                <a:moveTo>
                  <a:pt x="760349" y="0"/>
                </a:moveTo>
                <a:lnTo>
                  <a:pt x="760349" y="286258"/>
                </a:lnTo>
              </a:path>
              <a:path w="2101850" h="2978150">
                <a:moveTo>
                  <a:pt x="1187069" y="0"/>
                </a:moveTo>
                <a:lnTo>
                  <a:pt x="1187069" y="286258"/>
                </a:lnTo>
              </a:path>
              <a:path w="2101850" h="2978150">
                <a:moveTo>
                  <a:pt x="1612264" y="0"/>
                </a:moveTo>
                <a:lnTo>
                  <a:pt x="1612264" y="286258"/>
                </a:lnTo>
              </a:path>
            </a:pathLst>
          </a:cu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Google Shape;10976;p139">
            <a:extLst>
              <a:ext uri="{FF2B5EF4-FFF2-40B4-BE49-F238E27FC236}">
                <a16:creationId xmlns:a16="http://schemas.microsoft.com/office/drawing/2014/main" id="{A7046883-352C-EA4F-0C7E-CDDFD0591F95}"/>
              </a:ext>
            </a:extLst>
          </p:cNvPr>
          <p:cNvSpPr/>
          <p:nvPr/>
        </p:nvSpPr>
        <p:spPr>
          <a:xfrm>
            <a:off x="8613068" y="4100052"/>
            <a:ext cx="1430584" cy="2008219"/>
          </a:xfrm>
          <a:custGeom>
            <a:avLst/>
            <a:gdLst/>
            <a:ahLst/>
            <a:cxnLst/>
            <a:rect l="l" t="t" r="r" b="b"/>
            <a:pathLst>
              <a:path w="17212" h="19327" extrusionOk="0">
                <a:moveTo>
                  <a:pt x="15400" y="1132"/>
                </a:moveTo>
                <a:cubicBezTo>
                  <a:pt x="15714" y="1132"/>
                  <a:pt x="15965" y="1386"/>
                  <a:pt x="15965" y="1700"/>
                </a:cubicBezTo>
                <a:cubicBezTo>
                  <a:pt x="15965" y="2011"/>
                  <a:pt x="15714" y="2265"/>
                  <a:pt x="15400" y="2265"/>
                </a:cubicBezTo>
                <a:lnTo>
                  <a:pt x="1813" y="2265"/>
                </a:lnTo>
                <a:cubicBezTo>
                  <a:pt x="1499" y="2265"/>
                  <a:pt x="1248" y="2011"/>
                  <a:pt x="1248" y="1700"/>
                </a:cubicBezTo>
                <a:cubicBezTo>
                  <a:pt x="1248" y="1386"/>
                  <a:pt x="1499" y="1132"/>
                  <a:pt x="1813" y="1132"/>
                </a:cubicBezTo>
                <a:close/>
                <a:moveTo>
                  <a:pt x="14835" y="3397"/>
                </a:moveTo>
                <a:lnTo>
                  <a:pt x="14835" y="10230"/>
                </a:lnTo>
                <a:lnTo>
                  <a:pt x="2380" y="10230"/>
                </a:lnTo>
                <a:lnTo>
                  <a:pt x="2380" y="3397"/>
                </a:lnTo>
                <a:close/>
                <a:moveTo>
                  <a:pt x="15400" y="11362"/>
                </a:moveTo>
                <a:cubicBezTo>
                  <a:pt x="15714" y="11362"/>
                  <a:pt x="15965" y="11613"/>
                  <a:pt x="15965" y="11927"/>
                </a:cubicBezTo>
                <a:cubicBezTo>
                  <a:pt x="15965" y="12241"/>
                  <a:pt x="15714" y="12495"/>
                  <a:pt x="15400" y="12495"/>
                </a:cubicBezTo>
                <a:lnTo>
                  <a:pt x="1813" y="12495"/>
                </a:lnTo>
                <a:cubicBezTo>
                  <a:pt x="1499" y="12495"/>
                  <a:pt x="1248" y="12241"/>
                  <a:pt x="1248" y="11927"/>
                </a:cubicBezTo>
                <a:cubicBezTo>
                  <a:pt x="1248" y="11613"/>
                  <a:pt x="1499" y="11362"/>
                  <a:pt x="1813" y="11362"/>
                </a:cubicBezTo>
                <a:close/>
                <a:moveTo>
                  <a:pt x="1813" y="0"/>
                </a:moveTo>
                <a:cubicBezTo>
                  <a:pt x="985" y="0"/>
                  <a:pt x="279" y="595"/>
                  <a:pt x="140" y="1410"/>
                </a:cubicBezTo>
                <a:cubicBezTo>
                  <a:pt x="1" y="2226"/>
                  <a:pt x="466" y="3023"/>
                  <a:pt x="1248" y="3300"/>
                </a:cubicBezTo>
                <a:lnTo>
                  <a:pt x="1248" y="10327"/>
                </a:lnTo>
                <a:cubicBezTo>
                  <a:pt x="569" y="10565"/>
                  <a:pt x="116" y="11208"/>
                  <a:pt x="116" y="11927"/>
                </a:cubicBezTo>
                <a:cubicBezTo>
                  <a:pt x="116" y="12866"/>
                  <a:pt x="874" y="13624"/>
                  <a:pt x="1813" y="13627"/>
                </a:cubicBezTo>
                <a:lnTo>
                  <a:pt x="6774" y="13627"/>
                </a:lnTo>
                <a:lnTo>
                  <a:pt x="2522" y="18383"/>
                </a:lnTo>
                <a:cubicBezTo>
                  <a:pt x="2311" y="18615"/>
                  <a:pt x="2332" y="18974"/>
                  <a:pt x="2564" y="19183"/>
                </a:cubicBezTo>
                <a:cubicBezTo>
                  <a:pt x="2673" y="19279"/>
                  <a:pt x="2809" y="19326"/>
                  <a:pt x="2943" y="19326"/>
                </a:cubicBezTo>
                <a:cubicBezTo>
                  <a:pt x="3100" y="19326"/>
                  <a:pt x="3256" y="19262"/>
                  <a:pt x="3368" y="19137"/>
                </a:cubicBezTo>
                <a:lnTo>
                  <a:pt x="8042" y="13908"/>
                </a:lnTo>
                <a:lnTo>
                  <a:pt x="8042" y="18760"/>
                </a:lnTo>
                <a:cubicBezTo>
                  <a:pt x="8042" y="19071"/>
                  <a:pt x="8292" y="19325"/>
                  <a:pt x="8606" y="19325"/>
                </a:cubicBezTo>
                <a:cubicBezTo>
                  <a:pt x="8920" y="19325"/>
                  <a:pt x="9174" y="19071"/>
                  <a:pt x="9174" y="18760"/>
                </a:cubicBezTo>
                <a:lnTo>
                  <a:pt x="9174" y="13908"/>
                </a:lnTo>
                <a:lnTo>
                  <a:pt x="13845" y="19137"/>
                </a:lnTo>
                <a:cubicBezTo>
                  <a:pt x="13956" y="19260"/>
                  <a:pt x="14109" y="19322"/>
                  <a:pt x="14263" y="19322"/>
                </a:cubicBezTo>
                <a:cubicBezTo>
                  <a:pt x="14398" y="19322"/>
                  <a:pt x="14534" y="19274"/>
                  <a:pt x="14642" y="19177"/>
                </a:cubicBezTo>
                <a:cubicBezTo>
                  <a:pt x="14875" y="18971"/>
                  <a:pt x="14896" y="18615"/>
                  <a:pt x="14691" y="18383"/>
                </a:cubicBezTo>
                <a:lnTo>
                  <a:pt x="10439" y="13627"/>
                </a:lnTo>
                <a:lnTo>
                  <a:pt x="15400" y="13627"/>
                </a:lnTo>
                <a:cubicBezTo>
                  <a:pt x="16227" y="13624"/>
                  <a:pt x="16934" y="13029"/>
                  <a:pt x="17073" y="12214"/>
                </a:cubicBezTo>
                <a:cubicBezTo>
                  <a:pt x="17212" y="11399"/>
                  <a:pt x="16747" y="10601"/>
                  <a:pt x="15968" y="10327"/>
                </a:cubicBezTo>
                <a:lnTo>
                  <a:pt x="15968" y="3300"/>
                </a:lnTo>
                <a:cubicBezTo>
                  <a:pt x="16747" y="3023"/>
                  <a:pt x="17212" y="2226"/>
                  <a:pt x="17073" y="1410"/>
                </a:cubicBezTo>
                <a:cubicBezTo>
                  <a:pt x="16934" y="595"/>
                  <a:pt x="16227" y="0"/>
                  <a:pt x="15400" y="0"/>
                </a:cubicBezTo>
                <a:close/>
              </a:path>
            </a:pathLst>
          </a:custGeom>
          <a:solidFill>
            <a:srgbClr val="3F1266">
              <a:alpha val="9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7" name="object 2">
            <a:extLst>
              <a:ext uri="{FF2B5EF4-FFF2-40B4-BE49-F238E27FC236}">
                <a16:creationId xmlns:a16="http://schemas.microsoft.com/office/drawing/2014/main" id="{F53C7226-A9CB-462C-1DBB-39B6D45ADCA0}"/>
              </a:ext>
            </a:extLst>
          </p:cNvPr>
          <p:cNvSpPr/>
          <p:nvPr/>
        </p:nvSpPr>
        <p:spPr>
          <a:xfrm>
            <a:off x="1141487" y="3295115"/>
            <a:ext cx="5157155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8" name="object 24">
            <a:extLst>
              <a:ext uri="{FF2B5EF4-FFF2-40B4-BE49-F238E27FC236}">
                <a16:creationId xmlns:a16="http://schemas.microsoft.com/office/drawing/2014/main" id="{7CB71A8D-9DC9-1756-D269-41DD3B3F5CA6}"/>
              </a:ext>
            </a:extLst>
          </p:cNvPr>
          <p:cNvGrpSpPr/>
          <p:nvPr/>
        </p:nvGrpSpPr>
        <p:grpSpPr>
          <a:xfrm>
            <a:off x="996833" y="3183961"/>
            <a:ext cx="1099758" cy="817880"/>
            <a:chOff x="890016" y="4198620"/>
            <a:chExt cx="817880" cy="817880"/>
          </a:xfrm>
        </p:grpSpPr>
        <p:pic>
          <p:nvPicPr>
            <p:cNvPr id="109" name="object 25">
              <a:extLst>
                <a:ext uri="{FF2B5EF4-FFF2-40B4-BE49-F238E27FC236}">
                  <a16:creationId xmlns:a16="http://schemas.microsoft.com/office/drawing/2014/main" id="{EB7E97FB-728B-31A3-6097-E02E8A7BEBC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110" name="object 26">
              <a:extLst>
                <a:ext uri="{FF2B5EF4-FFF2-40B4-BE49-F238E27FC236}">
                  <a16:creationId xmlns:a16="http://schemas.microsoft.com/office/drawing/2014/main" id="{C8559646-BED1-1851-0C03-29789D51B079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Google Shape;1341;p56">
            <a:extLst>
              <a:ext uri="{FF2B5EF4-FFF2-40B4-BE49-F238E27FC236}">
                <a16:creationId xmlns:a16="http://schemas.microsoft.com/office/drawing/2014/main" id="{EEBDCF87-B748-514A-D6B9-7E68D6AACBAD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1179799" y="3197987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cap="none" noProof="1">
                <a:solidFill>
                  <a:srgbClr val="3F1266"/>
                </a:solidFill>
              </a:rPr>
              <a:t>4-</a:t>
            </a:r>
          </a:p>
        </p:txBody>
      </p:sp>
      <p:sp>
        <p:nvSpPr>
          <p:cNvPr id="112" name="Google Shape;1335;p56">
            <a:extLst>
              <a:ext uri="{FF2B5EF4-FFF2-40B4-BE49-F238E27FC236}">
                <a16:creationId xmlns:a16="http://schemas.microsoft.com/office/drawing/2014/main" id="{3B5BF2B0-0E1A-F885-FDB2-2849B192FC71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878505" y="3603225"/>
            <a:ext cx="4616780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R</a:t>
            </a:r>
            <a:r>
              <a:rPr lang="pt-PT" sz="2800" b="1" spc="-31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100" dirty="0">
                <a:solidFill>
                  <a:srgbClr val="FFF7EC"/>
                </a:solidFill>
                <a:latin typeface="Trebuchet MS"/>
                <a:cs typeface="Trebuchet MS"/>
              </a:rPr>
              <a:t>s</a:t>
            </a:r>
            <a:r>
              <a:rPr lang="pt-PT" sz="2800" b="1" spc="-260" dirty="0">
                <a:solidFill>
                  <a:srgbClr val="FFF7EC"/>
                </a:solidFill>
                <a:latin typeface="Trebuchet MS"/>
                <a:cs typeface="Trebuchet MS"/>
              </a:rPr>
              <a:t>ultado</a:t>
            </a:r>
            <a:r>
              <a:rPr lang="pt-PT" sz="2800" b="1" spc="-225" dirty="0">
                <a:solidFill>
                  <a:srgbClr val="FFF7EC"/>
                </a:solidFill>
                <a:latin typeface="Trebuchet MS"/>
                <a:cs typeface="Trebuchet MS"/>
              </a:rPr>
              <a:t>s</a:t>
            </a:r>
            <a:r>
              <a:rPr lang="pt-PT" sz="2800" b="1" spc="-270" dirty="0">
                <a:solidFill>
                  <a:srgbClr val="FFF7EC"/>
                </a:solidFill>
                <a:latin typeface="Trebuchet MS"/>
                <a:cs typeface="Trebuchet MS"/>
              </a:rPr>
              <a:t> </a:t>
            </a:r>
            <a:r>
              <a:rPr lang="pt-PT" sz="2800" b="1" spc="-38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229" dirty="0">
                <a:solidFill>
                  <a:srgbClr val="FFF7EC"/>
                </a:solidFill>
                <a:latin typeface="Trebuchet MS"/>
                <a:cs typeface="Trebuchet MS"/>
              </a:rPr>
              <a:t> </a:t>
            </a:r>
            <a:r>
              <a:rPr lang="pt-PT" sz="2800" b="1" spc="-440" dirty="0">
                <a:solidFill>
                  <a:srgbClr val="FFF7EC"/>
                </a:solidFill>
                <a:latin typeface="Trebuchet MS"/>
                <a:cs typeface="Trebuchet MS"/>
              </a:rPr>
              <a:t>d</a:t>
            </a:r>
            <a:r>
              <a:rPr lang="pt-PT" sz="2800" b="1" spc="-215" dirty="0">
                <a:solidFill>
                  <a:srgbClr val="FFF7EC"/>
                </a:solidFill>
                <a:latin typeface="Trebuchet MS"/>
                <a:cs typeface="Trebuchet MS"/>
              </a:rPr>
              <a:t>i</a:t>
            </a:r>
            <a:r>
              <a:rPr lang="pt-PT" sz="2800" b="1" spc="100" dirty="0">
                <a:solidFill>
                  <a:srgbClr val="FFF7EC"/>
                </a:solidFill>
                <a:latin typeface="Trebuchet MS"/>
                <a:cs typeface="Trebuchet MS"/>
              </a:rPr>
              <a:t>s</a:t>
            </a:r>
            <a:r>
              <a:rPr lang="pt-PT" sz="2800" b="1" spc="-180" dirty="0">
                <a:solidFill>
                  <a:srgbClr val="FFF7EC"/>
                </a:solidFill>
                <a:latin typeface="Trebuchet MS"/>
                <a:cs typeface="Trebuchet MS"/>
              </a:rPr>
              <a:t>cussão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sz="2800" b="0" cap="none" noProof="1">
              <a:solidFill>
                <a:schemeClr val="bg1"/>
              </a:solidFill>
            </a:endParaRPr>
          </a:p>
        </p:txBody>
      </p:sp>
      <p:sp>
        <p:nvSpPr>
          <p:cNvPr id="113" name="object 2">
            <a:extLst>
              <a:ext uri="{FF2B5EF4-FFF2-40B4-BE49-F238E27FC236}">
                <a16:creationId xmlns:a16="http://schemas.microsoft.com/office/drawing/2014/main" id="{5C0FB368-B45F-F4C6-65C2-198E57928543}"/>
              </a:ext>
            </a:extLst>
          </p:cNvPr>
          <p:cNvSpPr/>
          <p:nvPr/>
        </p:nvSpPr>
        <p:spPr>
          <a:xfrm>
            <a:off x="564939" y="4018013"/>
            <a:ext cx="4161687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4" name="object 24">
            <a:extLst>
              <a:ext uri="{FF2B5EF4-FFF2-40B4-BE49-F238E27FC236}">
                <a16:creationId xmlns:a16="http://schemas.microsoft.com/office/drawing/2014/main" id="{AEFD35D8-C975-F6DF-AD86-860104AA5747}"/>
              </a:ext>
            </a:extLst>
          </p:cNvPr>
          <p:cNvGrpSpPr/>
          <p:nvPr/>
        </p:nvGrpSpPr>
        <p:grpSpPr>
          <a:xfrm>
            <a:off x="424971" y="3920991"/>
            <a:ext cx="1099758" cy="817880"/>
            <a:chOff x="890016" y="4198620"/>
            <a:chExt cx="817880" cy="817880"/>
          </a:xfrm>
        </p:grpSpPr>
        <p:pic>
          <p:nvPicPr>
            <p:cNvPr id="115" name="object 25">
              <a:extLst>
                <a:ext uri="{FF2B5EF4-FFF2-40B4-BE49-F238E27FC236}">
                  <a16:creationId xmlns:a16="http://schemas.microsoft.com/office/drawing/2014/main" id="{11143BCE-112B-CD89-7654-91FF2A9E8E8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116" name="object 26">
              <a:extLst>
                <a:ext uri="{FF2B5EF4-FFF2-40B4-BE49-F238E27FC236}">
                  <a16:creationId xmlns:a16="http://schemas.microsoft.com/office/drawing/2014/main" id="{DD9BEFDC-08EE-4B43-E928-83AE1F4AEF7A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Google Shape;1341;p56">
            <a:extLst>
              <a:ext uri="{FF2B5EF4-FFF2-40B4-BE49-F238E27FC236}">
                <a16:creationId xmlns:a16="http://schemas.microsoft.com/office/drawing/2014/main" id="{C655173B-C600-C47B-5937-6D7A5E1D70C6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576637" y="3961689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noProof="1">
                <a:solidFill>
                  <a:srgbClr val="3F1266"/>
                </a:solidFill>
              </a:rPr>
              <a:t>5</a:t>
            </a:r>
            <a:r>
              <a:rPr sz="2800" cap="none" noProof="1">
                <a:solidFill>
                  <a:srgbClr val="3F1266"/>
                </a:solidFill>
              </a:rPr>
              <a:t>-</a:t>
            </a:r>
          </a:p>
        </p:txBody>
      </p:sp>
      <p:sp>
        <p:nvSpPr>
          <p:cNvPr id="118" name="Google Shape;1335;p56">
            <a:extLst>
              <a:ext uri="{FF2B5EF4-FFF2-40B4-BE49-F238E27FC236}">
                <a16:creationId xmlns:a16="http://schemas.microsoft.com/office/drawing/2014/main" id="{233A86A1-C567-BDB9-CA93-DDEED5273BE6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243599" y="4064719"/>
            <a:ext cx="3281831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defTabSz="914400"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r>
              <a:rPr lang="pt-PT" sz="2800" b="1" spc="-254" dirty="0">
                <a:solidFill>
                  <a:srgbClr val="FFF7EC"/>
                </a:solidFill>
                <a:latin typeface="Trebuchet MS"/>
                <a:cs typeface="Trebuchet MS"/>
              </a:rPr>
              <a:t>Conclusões</a:t>
            </a:r>
            <a:endParaRPr sz="2800" b="0" cap="none" noProof="1">
              <a:solidFill>
                <a:schemeClr val="bg1"/>
              </a:solidFill>
            </a:endParaRPr>
          </a:p>
        </p:txBody>
      </p:sp>
      <p:sp>
        <p:nvSpPr>
          <p:cNvPr id="126" name="object 2">
            <a:extLst>
              <a:ext uri="{FF2B5EF4-FFF2-40B4-BE49-F238E27FC236}">
                <a16:creationId xmlns:a16="http://schemas.microsoft.com/office/drawing/2014/main" id="{FF619ADF-838E-B7BB-5D09-89E47B6F3D3B}"/>
              </a:ext>
            </a:extLst>
          </p:cNvPr>
          <p:cNvSpPr/>
          <p:nvPr/>
        </p:nvSpPr>
        <p:spPr>
          <a:xfrm>
            <a:off x="1110922" y="4745425"/>
            <a:ext cx="5157155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7" name="object 24">
            <a:extLst>
              <a:ext uri="{FF2B5EF4-FFF2-40B4-BE49-F238E27FC236}">
                <a16:creationId xmlns:a16="http://schemas.microsoft.com/office/drawing/2014/main" id="{7E8C515B-9F74-BDFD-7958-1083DA2C9234}"/>
              </a:ext>
            </a:extLst>
          </p:cNvPr>
          <p:cNvGrpSpPr/>
          <p:nvPr/>
        </p:nvGrpSpPr>
        <p:grpSpPr>
          <a:xfrm>
            <a:off x="966268" y="4634271"/>
            <a:ext cx="1099758" cy="817880"/>
            <a:chOff x="890016" y="4198620"/>
            <a:chExt cx="817880" cy="817880"/>
          </a:xfrm>
        </p:grpSpPr>
        <p:pic>
          <p:nvPicPr>
            <p:cNvPr id="128" name="object 25">
              <a:extLst>
                <a:ext uri="{FF2B5EF4-FFF2-40B4-BE49-F238E27FC236}">
                  <a16:creationId xmlns:a16="http://schemas.microsoft.com/office/drawing/2014/main" id="{821748B6-FD69-1889-B0BC-E2A651C5709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129" name="object 26">
              <a:extLst>
                <a:ext uri="{FF2B5EF4-FFF2-40B4-BE49-F238E27FC236}">
                  <a16:creationId xmlns:a16="http://schemas.microsoft.com/office/drawing/2014/main" id="{79A1B052-D740-B884-81EB-8805FE8C8AEF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0" name="Google Shape;1341;p56">
            <a:extLst>
              <a:ext uri="{FF2B5EF4-FFF2-40B4-BE49-F238E27FC236}">
                <a16:creationId xmlns:a16="http://schemas.microsoft.com/office/drawing/2014/main" id="{F248F357-3403-065C-0E7B-9EFE572237F8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1149234" y="4648297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noProof="1">
                <a:solidFill>
                  <a:srgbClr val="3F1266"/>
                </a:solidFill>
              </a:rPr>
              <a:t>6</a:t>
            </a:r>
            <a:r>
              <a:rPr sz="2800" cap="none" noProof="1">
                <a:solidFill>
                  <a:srgbClr val="3F1266"/>
                </a:solidFill>
              </a:rPr>
              <a:t>-</a:t>
            </a:r>
          </a:p>
        </p:txBody>
      </p:sp>
      <p:sp>
        <p:nvSpPr>
          <p:cNvPr id="131" name="Google Shape;1335;p56">
            <a:extLst>
              <a:ext uri="{FF2B5EF4-FFF2-40B4-BE49-F238E27FC236}">
                <a16:creationId xmlns:a16="http://schemas.microsoft.com/office/drawing/2014/main" id="{057497D3-2B6D-A9CD-2B8F-3E99B5F16B4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847940" y="5053535"/>
            <a:ext cx="4616780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R</a:t>
            </a:r>
            <a:r>
              <a:rPr lang="pt-PT" sz="2800" b="1" spc="-31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365" dirty="0">
                <a:solidFill>
                  <a:srgbClr val="FFF7EC"/>
                </a:solidFill>
                <a:latin typeface="Trebuchet MS"/>
                <a:cs typeface="Trebuchet MS"/>
              </a:rPr>
              <a:t>com</a:t>
            </a:r>
            <a:r>
              <a:rPr lang="pt-PT" sz="2800" b="1" spc="-340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380" dirty="0">
                <a:solidFill>
                  <a:srgbClr val="FFF7EC"/>
                </a:solidFill>
                <a:latin typeface="Trebuchet MS"/>
                <a:cs typeface="Trebuchet MS"/>
              </a:rPr>
              <a:t>nd</a:t>
            </a:r>
            <a:r>
              <a:rPr lang="pt-PT" sz="2800" b="1" spc="-350" dirty="0">
                <a:solidFill>
                  <a:srgbClr val="FFF7EC"/>
                </a:solidFill>
                <a:latin typeface="Trebuchet MS"/>
                <a:cs typeface="Trebuchet MS"/>
              </a:rPr>
              <a:t>a</a:t>
            </a:r>
            <a:r>
              <a:rPr lang="pt-PT" sz="2800" b="1" spc="-305" dirty="0">
                <a:solidFill>
                  <a:srgbClr val="FFF7EC"/>
                </a:solidFill>
                <a:latin typeface="Trebuchet MS"/>
                <a:cs typeface="Trebuchet MS"/>
              </a:rPr>
              <a:t>çõ</a:t>
            </a: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90" dirty="0">
                <a:solidFill>
                  <a:srgbClr val="FFF7EC"/>
                </a:solidFill>
                <a:latin typeface="Trebuchet MS"/>
                <a:cs typeface="Trebuchet MS"/>
              </a:rPr>
              <a:t>s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sz="2800" b="0" cap="none" noProof="1">
              <a:solidFill>
                <a:schemeClr val="bg1"/>
              </a:solidFill>
            </a:endParaRPr>
          </a:p>
        </p:txBody>
      </p:sp>
      <p:sp>
        <p:nvSpPr>
          <p:cNvPr id="132" name="object 2">
            <a:extLst>
              <a:ext uri="{FF2B5EF4-FFF2-40B4-BE49-F238E27FC236}">
                <a16:creationId xmlns:a16="http://schemas.microsoft.com/office/drawing/2014/main" id="{FDD903C4-9791-5575-8C9A-BCFDA6B94947}"/>
              </a:ext>
            </a:extLst>
          </p:cNvPr>
          <p:cNvSpPr/>
          <p:nvPr/>
        </p:nvSpPr>
        <p:spPr>
          <a:xfrm>
            <a:off x="564939" y="5436304"/>
            <a:ext cx="4437364" cy="529661"/>
          </a:xfrm>
          <a:custGeom>
            <a:avLst/>
            <a:gdLst/>
            <a:ahLst/>
            <a:cxnLst/>
            <a:rect l="l" t="t" r="r" b="b"/>
            <a:pathLst>
              <a:path w="3040379" h="441959">
                <a:moveTo>
                  <a:pt x="2819400" y="0"/>
                </a:moveTo>
                <a:lnTo>
                  <a:pt x="220979" y="0"/>
                </a:lnTo>
                <a:lnTo>
                  <a:pt x="176443" y="4489"/>
                </a:lnTo>
                <a:lnTo>
                  <a:pt x="134963" y="17365"/>
                </a:lnTo>
                <a:lnTo>
                  <a:pt x="97426" y="37739"/>
                </a:lnTo>
                <a:lnTo>
                  <a:pt x="64722" y="64722"/>
                </a:lnTo>
                <a:lnTo>
                  <a:pt x="37739" y="97426"/>
                </a:lnTo>
                <a:lnTo>
                  <a:pt x="17365" y="134963"/>
                </a:lnTo>
                <a:lnTo>
                  <a:pt x="4489" y="176443"/>
                </a:lnTo>
                <a:lnTo>
                  <a:pt x="0" y="220979"/>
                </a:lnTo>
                <a:lnTo>
                  <a:pt x="4489" y="265516"/>
                </a:lnTo>
                <a:lnTo>
                  <a:pt x="17365" y="306996"/>
                </a:lnTo>
                <a:lnTo>
                  <a:pt x="37739" y="344533"/>
                </a:lnTo>
                <a:lnTo>
                  <a:pt x="64722" y="377237"/>
                </a:lnTo>
                <a:lnTo>
                  <a:pt x="97426" y="404220"/>
                </a:lnTo>
                <a:lnTo>
                  <a:pt x="134963" y="424594"/>
                </a:lnTo>
                <a:lnTo>
                  <a:pt x="176443" y="437470"/>
                </a:lnTo>
                <a:lnTo>
                  <a:pt x="220979" y="441960"/>
                </a:lnTo>
                <a:lnTo>
                  <a:pt x="2819400" y="441960"/>
                </a:lnTo>
                <a:lnTo>
                  <a:pt x="2863936" y="437470"/>
                </a:lnTo>
                <a:lnTo>
                  <a:pt x="2905416" y="424594"/>
                </a:lnTo>
                <a:lnTo>
                  <a:pt x="2942953" y="404220"/>
                </a:lnTo>
                <a:lnTo>
                  <a:pt x="2975657" y="377237"/>
                </a:lnTo>
                <a:lnTo>
                  <a:pt x="3002640" y="344533"/>
                </a:lnTo>
                <a:lnTo>
                  <a:pt x="3023014" y="306996"/>
                </a:lnTo>
                <a:lnTo>
                  <a:pt x="3035890" y="265516"/>
                </a:lnTo>
                <a:lnTo>
                  <a:pt x="3040379" y="220979"/>
                </a:lnTo>
                <a:lnTo>
                  <a:pt x="3035890" y="176443"/>
                </a:lnTo>
                <a:lnTo>
                  <a:pt x="3023014" y="134963"/>
                </a:lnTo>
                <a:lnTo>
                  <a:pt x="3002640" y="97426"/>
                </a:lnTo>
                <a:lnTo>
                  <a:pt x="2975657" y="64722"/>
                </a:lnTo>
                <a:lnTo>
                  <a:pt x="2942953" y="37739"/>
                </a:lnTo>
                <a:lnTo>
                  <a:pt x="2905416" y="17365"/>
                </a:lnTo>
                <a:lnTo>
                  <a:pt x="2863936" y="4489"/>
                </a:lnTo>
                <a:lnTo>
                  <a:pt x="2819400" y="0"/>
                </a:lnTo>
                <a:close/>
              </a:path>
            </a:pathLst>
          </a:custGeom>
          <a:solidFill>
            <a:srgbClr val="3F12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3" name="object 24">
            <a:extLst>
              <a:ext uri="{FF2B5EF4-FFF2-40B4-BE49-F238E27FC236}">
                <a16:creationId xmlns:a16="http://schemas.microsoft.com/office/drawing/2014/main" id="{7887A7FF-3921-EACA-B0B7-B651858322C2}"/>
              </a:ext>
            </a:extLst>
          </p:cNvPr>
          <p:cNvGrpSpPr/>
          <p:nvPr/>
        </p:nvGrpSpPr>
        <p:grpSpPr>
          <a:xfrm>
            <a:off x="424971" y="5339282"/>
            <a:ext cx="1099758" cy="817880"/>
            <a:chOff x="890016" y="4198620"/>
            <a:chExt cx="817880" cy="817880"/>
          </a:xfrm>
        </p:grpSpPr>
        <p:pic>
          <p:nvPicPr>
            <p:cNvPr id="134" name="object 25">
              <a:extLst>
                <a:ext uri="{FF2B5EF4-FFF2-40B4-BE49-F238E27FC236}">
                  <a16:creationId xmlns:a16="http://schemas.microsoft.com/office/drawing/2014/main" id="{EF29B46E-E52F-EBF1-647C-0E890B11D6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0016" y="4198620"/>
              <a:ext cx="817600" cy="817600"/>
            </a:xfrm>
            <a:prstGeom prst="rect">
              <a:avLst/>
            </a:prstGeom>
          </p:spPr>
        </p:pic>
        <p:sp>
          <p:nvSpPr>
            <p:cNvPr id="135" name="object 26">
              <a:extLst>
                <a:ext uri="{FF2B5EF4-FFF2-40B4-BE49-F238E27FC236}">
                  <a16:creationId xmlns:a16="http://schemas.microsoft.com/office/drawing/2014/main" id="{6C44A9D9-D505-9022-9D22-6A75646B6A94}"/>
                </a:ext>
              </a:extLst>
            </p:cNvPr>
            <p:cNvSpPr/>
            <p:nvPr/>
          </p:nvSpPr>
          <p:spPr>
            <a:xfrm>
              <a:off x="1120140" y="4378452"/>
              <a:ext cx="373380" cy="373380"/>
            </a:xfrm>
            <a:custGeom>
              <a:avLst/>
              <a:gdLst/>
              <a:ahLst/>
              <a:cxnLst/>
              <a:rect l="l" t="t" r="r" b="b"/>
              <a:pathLst>
                <a:path w="373380" h="373379">
                  <a:moveTo>
                    <a:pt x="186690" y="0"/>
                  </a:moveTo>
                  <a:lnTo>
                    <a:pt x="137058" y="6668"/>
                  </a:lnTo>
                  <a:lnTo>
                    <a:pt x="92461" y="25487"/>
                  </a:lnTo>
                  <a:lnTo>
                    <a:pt x="54678" y="54678"/>
                  </a:lnTo>
                  <a:lnTo>
                    <a:pt x="25487" y="92461"/>
                  </a:lnTo>
                  <a:lnTo>
                    <a:pt x="6668" y="137058"/>
                  </a:lnTo>
                  <a:lnTo>
                    <a:pt x="0" y="186690"/>
                  </a:lnTo>
                  <a:lnTo>
                    <a:pt x="6668" y="236321"/>
                  </a:lnTo>
                  <a:lnTo>
                    <a:pt x="25487" y="280918"/>
                  </a:lnTo>
                  <a:lnTo>
                    <a:pt x="54678" y="318701"/>
                  </a:lnTo>
                  <a:lnTo>
                    <a:pt x="92461" y="347892"/>
                  </a:lnTo>
                  <a:lnTo>
                    <a:pt x="137058" y="366711"/>
                  </a:lnTo>
                  <a:lnTo>
                    <a:pt x="186690" y="373380"/>
                  </a:lnTo>
                  <a:lnTo>
                    <a:pt x="236325" y="366711"/>
                  </a:lnTo>
                  <a:lnTo>
                    <a:pt x="280923" y="347892"/>
                  </a:lnTo>
                  <a:lnTo>
                    <a:pt x="318706" y="318701"/>
                  </a:lnTo>
                  <a:lnTo>
                    <a:pt x="347895" y="280918"/>
                  </a:lnTo>
                  <a:lnTo>
                    <a:pt x="366712" y="236321"/>
                  </a:lnTo>
                  <a:lnTo>
                    <a:pt x="373379" y="186690"/>
                  </a:lnTo>
                  <a:lnTo>
                    <a:pt x="366712" y="137058"/>
                  </a:lnTo>
                  <a:lnTo>
                    <a:pt x="347895" y="92461"/>
                  </a:lnTo>
                  <a:lnTo>
                    <a:pt x="318706" y="54678"/>
                  </a:lnTo>
                  <a:lnTo>
                    <a:pt x="280924" y="25487"/>
                  </a:lnTo>
                  <a:lnTo>
                    <a:pt x="236325" y="6668"/>
                  </a:lnTo>
                  <a:lnTo>
                    <a:pt x="186690" y="0"/>
                  </a:lnTo>
                  <a:close/>
                </a:path>
              </a:pathLst>
            </a:custGeom>
            <a:solidFill>
              <a:srgbClr val="FFF7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Google Shape;1341;p56">
            <a:extLst>
              <a:ext uri="{FF2B5EF4-FFF2-40B4-BE49-F238E27FC236}">
                <a16:creationId xmlns:a16="http://schemas.microsoft.com/office/drawing/2014/main" id="{6DFE25AF-106E-0428-94DE-77EAEF8E374C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LsAAACQAAAAk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MAoAAOYMAAAOEAAAmBAAABAAAAAmAAAACAAAAP//////////"/>
              </a:ext>
            </a:extLst>
          </p:cNvSpPr>
          <p:nvPr/>
        </p:nvSpPr>
        <p:spPr>
          <a:xfrm>
            <a:off x="576637" y="5379980"/>
            <a:ext cx="817600" cy="7159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18745" rIns="91440" bIns="91440" numCol="1" spcCol="215900" anchor="ctr"/>
          <a:lstStyle>
            <a:lvl1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400" b="1" i="0" u="none" strike="noStrike" cap="none">
                <a:solidFill>
                  <a:schemeClr val="accent5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2800" cap="none" noProof="1">
                <a:solidFill>
                  <a:srgbClr val="3F1266"/>
                </a:solidFill>
              </a:rPr>
              <a:t>7-</a:t>
            </a:r>
          </a:p>
        </p:txBody>
      </p:sp>
      <p:sp>
        <p:nvSpPr>
          <p:cNvPr id="137" name="Google Shape;1335;p56">
            <a:extLst>
              <a:ext uri="{FF2B5EF4-FFF2-40B4-BE49-F238E27FC236}">
                <a16:creationId xmlns:a16="http://schemas.microsoft.com/office/drawing/2014/main" id="{2CDED793-649C-38D2-D75F-512D8A78600F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JAAAACQAAAAk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Q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kiePBf///wEAAAAAAAAAAAAAAAAAAAAAAAAAAAAAAAAAAAAAAAAAAAAAAAJ/f38A6uXrA8zMzADAwP8Af39/AAAAAAAAAAAAAAAAAAAAAAAAAAAAIQAAABgAAAAUAAAAug8AABQNAABvHQAA4A8AABAAAAAmAAAACAAAAP//////////"/>
              </a:ext>
            </a:extLst>
          </p:cNvSpPr>
          <p:nvPr/>
        </p:nvSpPr>
        <p:spPr>
          <a:xfrm>
            <a:off x="1274572" y="5777482"/>
            <a:ext cx="3806615" cy="454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91440" rIns="91440" bIns="91440" numCol="1" spcCol="215900" anchor="ctr"/>
          <a:lstStyle>
            <a:lvl1pPr marL="457200" marR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1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1pPr>
            <a:lvl2pPr marL="914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2pPr>
            <a:lvl3pPr marL="1371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3pPr>
            <a:lvl4pPr marL="1828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4pPr>
            <a:lvl5pPr marL="22860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5pPr>
            <a:lvl6pPr marL="27432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6pPr>
            <a:lvl7pPr marL="32004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7pPr>
            <a:lvl8pPr marL="36576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8pPr>
            <a:lvl9pPr marL="4114800" marR="0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000" b="0" i="0" u="none" strike="noStrike" cap="none">
                <a:solidFill>
                  <a:schemeClr val="accent2"/>
                </a:solidFill>
                <a:latin typeface="Hammersmith One" charset="0"/>
                <a:ea typeface="Trebuchet MS" pitchFamily="2" charset="0"/>
                <a:cs typeface="Trebuchet MS" pitchFamily="2" charset="0"/>
              </a:defRPr>
            </a:lvl9pPr>
          </a:lstStyle>
          <a:p>
            <a:pPr marL="0" indent="0" defTabSz="914400">
              <a:spcAft>
                <a:spcPts val="1200"/>
              </a:spcAft>
              <a:defRPr lang="en-us"/>
            </a:pPr>
            <a:r>
              <a:rPr lang="pt-PT" sz="2800" b="1" spc="-345" dirty="0">
                <a:solidFill>
                  <a:srgbClr val="FFF7EC"/>
                </a:solidFill>
                <a:latin typeface="Trebuchet MS"/>
                <a:cs typeface="Trebuchet MS"/>
              </a:rPr>
              <a:t>R</a:t>
            </a:r>
            <a:r>
              <a:rPr lang="pt-PT" sz="2800" b="1" spc="-315" dirty="0">
                <a:solidFill>
                  <a:srgbClr val="FFF7EC"/>
                </a:solidFill>
                <a:latin typeface="Trebuchet MS"/>
                <a:cs typeface="Trebuchet MS"/>
              </a:rPr>
              <a:t>e</a:t>
            </a:r>
            <a:r>
              <a:rPr lang="pt-PT" sz="2800" b="1" spc="-254" dirty="0">
                <a:solidFill>
                  <a:srgbClr val="FFF7EC"/>
                </a:solidFill>
                <a:latin typeface="Trebuchet MS"/>
                <a:cs typeface="Trebuchet MS"/>
              </a:rPr>
              <a:t>f</a:t>
            </a:r>
            <a:r>
              <a:rPr lang="pt-PT" sz="2800" b="1" spc="-375" dirty="0">
                <a:solidFill>
                  <a:srgbClr val="FFF7EC"/>
                </a:solidFill>
                <a:latin typeface="Trebuchet MS"/>
                <a:cs typeface="Trebuchet MS"/>
              </a:rPr>
              <a:t>eren</a:t>
            </a:r>
            <a:r>
              <a:rPr lang="pt-PT" sz="2800" b="1" spc="-360" dirty="0">
                <a:solidFill>
                  <a:srgbClr val="FFF7EC"/>
                </a:solidFill>
                <a:latin typeface="Trebuchet MS"/>
                <a:cs typeface="Trebuchet MS"/>
              </a:rPr>
              <a:t>c</a:t>
            </a:r>
            <a:r>
              <a:rPr lang="pt-PT" sz="2800" b="1" spc="-140" dirty="0">
                <a:solidFill>
                  <a:srgbClr val="FFF7EC"/>
                </a:solidFill>
                <a:latin typeface="Trebuchet MS"/>
                <a:cs typeface="Trebuchet MS"/>
              </a:rPr>
              <a:t>ias</a:t>
            </a:r>
            <a:r>
              <a:rPr lang="pt-PT" sz="2800" b="1" spc="-254" dirty="0">
                <a:solidFill>
                  <a:srgbClr val="FFF7EC"/>
                </a:solidFill>
                <a:latin typeface="Trebuchet MS"/>
                <a:cs typeface="Trebuchet MS"/>
              </a:rPr>
              <a:t> </a:t>
            </a:r>
            <a:r>
              <a:rPr lang="pt-PT" sz="2800" b="1" spc="-440" dirty="0">
                <a:solidFill>
                  <a:srgbClr val="FFF7EC"/>
                </a:solidFill>
                <a:latin typeface="Trebuchet MS"/>
                <a:cs typeface="Trebuchet MS"/>
              </a:rPr>
              <a:t>b</a:t>
            </a:r>
            <a:r>
              <a:rPr lang="pt-PT" sz="2800" b="1" spc="-210" dirty="0">
                <a:solidFill>
                  <a:srgbClr val="FFF7EC"/>
                </a:solidFill>
                <a:latin typeface="Trebuchet MS"/>
                <a:cs typeface="Trebuchet MS"/>
              </a:rPr>
              <a:t>i</a:t>
            </a:r>
            <a:r>
              <a:rPr lang="pt-PT" sz="2800" b="1" spc="-434" dirty="0">
                <a:solidFill>
                  <a:srgbClr val="FFF7EC"/>
                </a:solidFill>
                <a:latin typeface="Trebuchet MS"/>
                <a:cs typeface="Trebuchet MS"/>
              </a:rPr>
              <a:t>b</a:t>
            </a:r>
            <a:r>
              <a:rPr lang="pt-PT" sz="2800" b="1" spc="-215" dirty="0">
                <a:solidFill>
                  <a:srgbClr val="FFF7EC"/>
                </a:solidFill>
                <a:latin typeface="Trebuchet MS"/>
                <a:cs typeface="Trebuchet MS"/>
              </a:rPr>
              <a:t>l</a:t>
            </a:r>
            <a:r>
              <a:rPr lang="pt-PT" sz="2800" b="1" spc="-235" dirty="0">
                <a:solidFill>
                  <a:srgbClr val="FFF7EC"/>
                </a:solidFill>
                <a:latin typeface="Trebuchet MS"/>
                <a:cs typeface="Trebuchet MS"/>
              </a:rPr>
              <a:t>iográficas</a:t>
            </a:r>
            <a:endParaRPr lang="pt-PT" sz="2800" dirty="0">
              <a:latin typeface="Trebuchet MS"/>
              <a:cs typeface="Trebuchet MS"/>
            </a:endParaRPr>
          </a:p>
          <a:p>
            <a:pPr marL="0" marR="0" indent="0" defTabSz="914400">
              <a:spcBef>
                <a:spcPts val="0"/>
              </a:spcBef>
              <a:spcAft>
                <a:spcPts val="1200"/>
              </a:spcAft>
              <a:buNone/>
              <a:tabLst/>
              <a:defRPr lang="en-us"/>
            </a:pPr>
            <a:endParaRPr sz="2800" b="0" cap="none" noProof="1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cap="none">
                <a:solidFill>
                  <a:schemeClr val="bg1"/>
                </a:solidFill>
                <a:latin typeface="Hammersmith One" charset="0"/>
                <a:ea typeface="Trebuchet MS" pitchFamily="2" charset="0"/>
                <a:cs typeface="Trebuchet MS" pitchFamily="2" charset="0"/>
              </a:rPr>
              <a:t>1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424454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pt-PT" sz="3200" b="1" cap="none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Shrikhand" panose="02000000000000000000" pitchFamily="2" charset="0"/>
              </a:rPr>
              <a:t>Introdução</a:t>
            </a:r>
            <a:r>
              <a:rPr sz="3200" b="1" cap="none" spc="-150" noProof="1">
                <a:solidFill>
                  <a:srgbClr val="FFFFFF"/>
                </a:solidFill>
                <a:effectLst>
                  <a:outerShdw dist="63500" dir="3600000" algn="tl" rotWithShape="0">
                    <a:srgbClr val="000000">
                      <a:alpha val="40000"/>
                    </a:srgbClr>
                  </a:outerShdw>
                </a:effectLst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 </a:t>
            </a:r>
          </a:p>
          <a:p>
            <a:pPr algn="ctr">
              <a:defRPr lang="en-us"/>
            </a:pPr>
            <a:endParaRPr lang="pt-pt" cap="none" spc="-150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725487" y="1680845"/>
            <a:ext cx="106930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kern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 hoteleiro vive em intensa expansão devido ao crescimento do setor turístico, além de outros fatores, e nesse meio, a necessidade de inovação é uma constante.</a:t>
            </a:r>
            <a:endParaRPr lang="pt-PT" sz="2400" dirty="0"/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70550" y="182491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8732FD1-7236-9E3B-9EFC-F0E723AE516B}"/>
              </a:ext>
            </a:extLst>
          </p:cNvPr>
          <p:cNvSpPr txBox="1"/>
          <p:nvPr/>
        </p:nvSpPr>
        <p:spPr>
          <a:xfrm>
            <a:off x="725487" y="2672293"/>
            <a:ext cx="1069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 ramo hoteleiro possui uma grande entrada de pessoas e consequentemente de dados, e para se ter uma organização de todas essas informações surge à necessidade de um sistema que controla e organiza todas essas informações.</a:t>
            </a:r>
            <a:endParaRPr lang="pt-PT" sz="2400" dirty="0"/>
          </a:p>
        </p:txBody>
      </p:sp>
      <p:grpSp>
        <p:nvGrpSpPr>
          <p:cNvPr id="38" name="Google Shape;2972;p133">
            <a:extLst>
              <a:ext uri="{FF2B5EF4-FFF2-40B4-BE49-F238E27FC236}">
                <a16:creationId xmlns:a16="http://schemas.microsoft.com/office/drawing/2014/main" id="{9E8A2B77-7C9A-93ED-5A92-AEEB08589722}"/>
              </a:ext>
            </a:extLst>
          </p:cNvPr>
          <p:cNvGrpSpPr/>
          <p:nvPr/>
        </p:nvGrpSpPr>
        <p:grpSpPr>
          <a:xfrm>
            <a:off x="370550" y="2816359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9" name="Google Shape;2973;p133">
              <a:extLst>
                <a:ext uri="{FF2B5EF4-FFF2-40B4-BE49-F238E27FC236}">
                  <a16:creationId xmlns:a16="http://schemas.microsoft.com/office/drawing/2014/main" id="{622CB44D-CF0E-6107-3A65-95DD6F540843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" name="Google Shape;2974;p133">
              <a:extLst>
                <a:ext uri="{FF2B5EF4-FFF2-40B4-BE49-F238E27FC236}">
                  <a16:creationId xmlns:a16="http://schemas.microsoft.com/office/drawing/2014/main" id="{563CE09C-3A50-CF23-F15E-861D12E3A2BF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088298F-AF5C-9AFF-EAF7-43F236A936DA}"/>
              </a:ext>
            </a:extLst>
          </p:cNvPr>
          <p:cNvSpPr txBox="1"/>
          <p:nvPr/>
        </p:nvSpPr>
        <p:spPr>
          <a:xfrm>
            <a:off x="725487" y="3955932"/>
            <a:ext cx="1069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 sistema permitirá ao hotel estabelecer o contato necessário com seus clientes e gerenciar os principais fluxos do estabelecimento, como a entrada e saída de clientes, reservas, entre outras atividades fundamentais para a gestão do hotel.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oogle Shape;2972;p133">
            <a:extLst>
              <a:ext uri="{FF2B5EF4-FFF2-40B4-BE49-F238E27FC236}">
                <a16:creationId xmlns:a16="http://schemas.microsoft.com/office/drawing/2014/main" id="{486DB9E7-B910-08A8-AE89-77AF1CC60CC8}"/>
              </a:ext>
            </a:extLst>
          </p:cNvPr>
          <p:cNvGrpSpPr/>
          <p:nvPr/>
        </p:nvGrpSpPr>
        <p:grpSpPr>
          <a:xfrm>
            <a:off x="370550" y="4099998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3" name="Google Shape;2973;p133">
              <a:extLst>
                <a:ext uri="{FF2B5EF4-FFF2-40B4-BE49-F238E27FC236}">
                  <a16:creationId xmlns:a16="http://schemas.microsoft.com/office/drawing/2014/main" id="{7848036C-FAF0-99C5-0BB2-B4F11F77B7BE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2974;p133">
              <a:extLst>
                <a:ext uri="{FF2B5EF4-FFF2-40B4-BE49-F238E27FC236}">
                  <a16:creationId xmlns:a16="http://schemas.microsoft.com/office/drawing/2014/main" id="{3B37C006-B7EA-E6B2-879A-2C9FF3B8BC05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37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lang="pt-PT"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2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972502" y="389736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chemeClr val="bg1"/>
                </a:solidFill>
                <a:latin typeface="Bahnschrift" panose="020B0502040204020203" pitchFamily="34" charset="0"/>
                <a:ea typeface="Calibri Light" pitchFamily="2" charset="0"/>
                <a:cs typeface="Times New Roman" pitchFamily="1" charset="0"/>
              </a:rPr>
              <a:t>Justificativa</a:t>
            </a:r>
            <a:endParaRPr lang="pt-PT" sz="3200" b="1" spc="-150" noProof="1">
              <a:solidFill>
                <a:srgbClr val="FFFFFF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sz="4000" b="1" cap="none" noProof="1">
              <a:solidFill>
                <a:srgbClr val="FFFFFF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66893" y="1574882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42" name="Google Shape;2972;p133">
            <a:extLst>
              <a:ext uri="{FF2B5EF4-FFF2-40B4-BE49-F238E27FC236}">
                <a16:creationId xmlns:a16="http://schemas.microsoft.com/office/drawing/2014/main" id="{486DB9E7-B910-08A8-AE89-77AF1CC60CC8}"/>
              </a:ext>
            </a:extLst>
          </p:cNvPr>
          <p:cNvGrpSpPr/>
          <p:nvPr/>
        </p:nvGrpSpPr>
        <p:grpSpPr>
          <a:xfrm>
            <a:off x="366893" y="2999145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3" name="Google Shape;2973;p133">
              <a:extLst>
                <a:ext uri="{FF2B5EF4-FFF2-40B4-BE49-F238E27FC236}">
                  <a16:creationId xmlns:a16="http://schemas.microsoft.com/office/drawing/2014/main" id="{7848036C-FAF0-99C5-0BB2-B4F11F77B7BE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" name="Google Shape;2974;p133">
              <a:extLst>
                <a:ext uri="{FF2B5EF4-FFF2-40B4-BE49-F238E27FC236}">
                  <a16:creationId xmlns:a16="http://schemas.microsoft.com/office/drawing/2014/main" id="{3B37C006-B7EA-E6B2-879A-2C9FF3B8BC05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" name="CaixaDeTexto 16">
            <a:extLst>
              <a:ext uri="{FF2B5EF4-FFF2-40B4-BE49-F238E27FC236}">
                <a16:creationId xmlns:a16="http://schemas.microsoft.com/office/drawing/2014/main" id="{9DB666FC-B1FB-F463-8EC0-CBC5050921E2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693723" y="1286193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Desorganização e dificuldade no controle das informações de clientes, reservas e fluxos administrativos;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CaixaDeTexto 16">
            <a:extLst>
              <a:ext uri="{FF2B5EF4-FFF2-40B4-BE49-F238E27FC236}">
                <a16:creationId xmlns:a16="http://schemas.microsoft.com/office/drawing/2014/main" id="{5B383833-9E84-4EEB-E6C1-9DE856B43CB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675005" y="2703957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Atendimento lento e inconsistente devido à falta de um sistema ágil de gestão;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oogle Shape;2972;p133">
            <a:extLst>
              <a:ext uri="{FF2B5EF4-FFF2-40B4-BE49-F238E27FC236}">
                <a16:creationId xmlns:a16="http://schemas.microsoft.com/office/drawing/2014/main" id="{F7198B09-30FC-0869-FADA-1C2724343170}"/>
              </a:ext>
            </a:extLst>
          </p:cNvPr>
          <p:cNvGrpSpPr/>
          <p:nvPr/>
        </p:nvGrpSpPr>
        <p:grpSpPr>
          <a:xfrm>
            <a:off x="366893" y="3774320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7" name="Google Shape;2973;p133">
              <a:extLst>
                <a:ext uri="{FF2B5EF4-FFF2-40B4-BE49-F238E27FC236}">
                  <a16:creationId xmlns:a16="http://schemas.microsoft.com/office/drawing/2014/main" id="{8C55863A-44B3-0B63-9C3A-A100CB073871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" name="Google Shape;2974;p133">
              <a:extLst>
                <a:ext uri="{FF2B5EF4-FFF2-40B4-BE49-F238E27FC236}">
                  <a16:creationId xmlns:a16="http://schemas.microsoft.com/office/drawing/2014/main" id="{AD14DC41-E31D-AF84-6C3C-0AA211C40626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" name="CaixaDeTexto 16">
            <a:extLst>
              <a:ext uri="{FF2B5EF4-FFF2-40B4-BE49-F238E27FC236}">
                <a16:creationId xmlns:a16="http://schemas.microsoft.com/office/drawing/2014/main" id="{E9B2CDA0-86A6-F604-F551-14DAEC1B71F4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693723" y="3484754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Erros e retrabalho devido à ausência de automação nos processos, resultando em baixa eficiência operacional;</a:t>
            </a:r>
            <a:endParaRPr lang="pt-BR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oogle Shape;2972;p133">
            <a:extLst>
              <a:ext uri="{FF2B5EF4-FFF2-40B4-BE49-F238E27FC236}">
                <a16:creationId xmlns:a16="http://schemas.microsoft.com/office/drawing/2014/main" id="{50701F48-60B3-7B6D-5592-7AB3C891EE2F}"/>
              </a:ext>
            </a:extLst>
          </p:cNvPr>
          <p:cNvGrpSpPr/>
          <p:nvPr/>
        </p:nvGrpSpPr>
        <p:grpSpPr>
          <a:xfrm>
            <a:off x="366893" y="507248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45" name="Google Shape;2973;p133">
              <a:extLst>
                <a:ext uri="{FF2B5EF4-FFF2-40B4-BE49-F238E27FC236}">
                  <a16:creationId xmlns:a16="http://schemas.microsoft.com/office/drawing/2014/main" id="{282776E1-8A61-1F8D-1581-84F238FEAF75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" name="Google Shape;2974;p133">
              <a:extLst>
                <a:ext uri="{FF2B5EF4-FFF2-40B4-BE49-F238E27FC236}">
                  <a16:creationId xmlns:a16="http://schemas.microsoft.com/office/drawing/2014/main" id="{9984F5C4-574C-AD52-0C25-E56AC249EBEB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47" name="CaixaDeTexto 16">
            <a:extLst>
              <a:ext uri="{FF2B5EF4-FFF2-40B4-BE49-F238E27FC236}">
                <a16:creationId xmlns:a16="http://schemas.microsoft.com/office/drawing/2014/main" id="{B1189DA4-4AF5-946D-780B-A12BAF78B6A1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693723" y="4781463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Limitação na capacidade de lidar com o volume crescente de dados e demandas dos clientes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6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2" grpId="0"/>
      <p:bldP spid="39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06533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3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26770" y="387350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dirty="0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P</a:t>
            </a: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roblemática</a:t>
            </a: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sz="4000" b="1" cap="none" spc="-150" noProof="1">
              <a:solidFill>
                <a:srgbClr val="FFFFFF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spc="-150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499F8D3E-20CE-8E2B-A315-484A3832D9F0}"/>
              </a:ext>
            </a:extLst>
          </p:cNvPr>
          <p:cNvSpPr txBox="1"/>
          <p:nvPr/>
        </p:nvSpPr>
        <p:spPr>
          <a:xfrm>
            <a:off x="725487" y="1725665"/>
            <a:ext cx="10693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base nas dificuldades mencionadas anteriormente, fomos  levados a </a:t>
            </a:r>
            <a:r>
              <a:rPr lang="pt-PT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reflectir</a:t>
            </a:r>
            <a:r>
              <a:rPr 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a dimensão e a forma de solucionar os  problemas expostos acima.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Daí surge a seguinte questão: </a:t>
            </a:r>
            <a:endParaRPr 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oogle Shape;2972;p133">
            <a:extLst>
              <a:ext uri="{FF2B5EF4-FFF2-40B4-BE49-F238E27FC236}">
                <a16:creationId xmlns:a16="http://schemas.microsoft.com/office/drawing/2014/main" id="{8D20A885-8DC5-9194-41C6-A24D5E70592F}"/>
              </a:ext>
            </a:extLst>
          </p:cNvPr>
          <p:cNvGrpSpPr/>
          <p:nvPr/>
        </p:nvGrpSpPr>
        <p:grpSpPr>
          <a:xfrm>
            <a:off x="370550" y="1824911"/>
            <a:ext cx="354937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5" name="Google Shape;2973;p133">
              <a:extLst>
                <a:ext uri="{FF2B5EF4-FFF2-40B4-BE49-F238E27FC236}">
                  <a16:creationId xmlns:a16="http://schemas.microsoft.com/office/drawing/2014/main" id="{3E47FF4D-E04B-5DB6-C84D-752D2A7F181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" name="Google Shape;2974;p133">
              <a:extLst>
                <a:ext uri="{FF2B5EF4-FFF2-40B4-BE49-F238E27FC236}">
                  <a16:creationId xmlns:a16="http://schemas.microsoft.com/office/drawing/2014/main" id="{75657CAA-C7A9-0634-ACC0-8DC7668F8570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1DFF9D-216B-00D5-A798-17C5C3BAD1A6}"/>
              </a:ext>
            </a:extLst>
          </p:cNvPr>
          <p:cNvSpPr txBox="1"/>
          <p:nvPr/>
        </p:nvSpPr>
        <p:spPr>
          <a:xfrm>
            <a:off x="1399887" y="3495344"/>
            <a:ext cx="9985668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pt-PT" sz="2400" b="1" dirty="0"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Como um sistema de gestão web pode ser projetado para melhorar a gestão dos processos do Hotel </a:t>
            </a:r>
            <a:r>
              <a:rPr lang="pt-PT" sz="2400" b="1" dirty="0" err="1"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Home</a:t>
            </a:r>
            <a:r>
              <a:rPr lang="pt-PT" sz="2400" b="1" dirty="0"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 de forma eficiente e eficaz?</a:t>
            </a:r>
            <a:endParaRPr lang="pt-br" sz="2400" b="1" dirty="0"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</p:txBody>
      </p:sp>
      <p:grpSp>
        <p:nvGrpSpPr>
          <p:cNvPr id="32" name="Google Shape;2972;p133">
            <a:extLst>
              <a:ext uri="{FF2B5EF4-FFF2-40B4-BE49-F238E27FC236}">
                <a16:creationId xmlns:a16="http://schemas.microsoft.com/office/drawing/2014/main" id="{7768121A-A976-57F2-7BCB-D66ED65C54E0}"/>
              </a:ext>
            </a:extLst>
          </p:cNvPr>
          <p:cNvGrpSpPr/>
          <p:nvPr/>
        </p:nvGrpSpPr>
        <p:grpSpPr>
          <a:xfrm>
            <a:off x="1066216" y="3626184"/>
            <a:ext cx="333671" cy="253453"/>
            <a:chOff x="4768575" y="2253950"/>
            <a:chExt cx="46300" cy="43875"/>
          </a:xfrm>
          <a:solidFill>
            <a:srgbClr val="3F1266"/>
          </a:solidFill>
        </p:grpSpPr>
        <p:sp>
          <p:nvSpPr>
            <p:cNvPr id="33" name="Google Shape;2973;p133">
              <a:extLst>
                <a:ext uri="{FF2B5EF4-FFF2-40B4-BE49-F238E27FC236}">
                  <a16:creationId xmlns:a16="http://schemas.microsoft.com/office/drawing/2014/main" id="{8B68D2EC-AB6C-B3B8-B66B-C25132175FE4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" name="Google Shape;2974;p133">
              <a:extLst>
                <a:ext uri="{FF2B5EF4-FFF2-40B4-BE49-F238E27FC236}">
                  <a16:creationId xmlns:a16="http://schemas.microsoft.com/office/drawing/2014/main" id="{A02592F3-C5D3-F08A-5808-7EE4D87C1318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76849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4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406628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Calibri" pitchFamily="2" charset="0"/>
              </a:rPr>
              <a:t>OBJECTIVOS</a:t>
            </a:r>
            <a:endParaRPr lang="pt-PT" sz="3200" b="1" spc="-15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endParaRPr sz="4000" b="1" cap="none" noProof="1">
              <a:solidFill>
                <a:srgbClr val="FFFFFF"/>
              </a:solidFill>
              <a:effectLst>
                <a:outerShdw dist="63500" dir="3600000" algn="tl" rotWithShape="0">
                  <a:srgbClr val="000000">
                    <a:alpha val="40000"/>
                  </a:srgbClr>
                </a:outerShdw>
              </a:effectLst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5" name="Google Shape;2978;p133">
            <a:extLst>
              <a:ext uri="{FF2B5EF4-FFF2-40B4-BE49-F238E27FC236}">
                <a16:creationId xmlns:a16="http://schemas.microsoft.com/office/drawing/2014/main" id="{5EC047CD-A476-B380-7745-7A37C0D58E03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MIDAACrDgAA9gUAAFgQAAAQAAAAJgAAAAgAAAD/////AAAAAA=="/>
              </a:ext>
            </a:extLst>
          </p:cNvGrpSpPr>
          <p:nvPr/>
        </p:nvGrpSpPr>
        <p:grpSpPr>
          <a:xfrm>
            <a:off x="572770" y="2247315"/>
            <a:ext cx="358140" cy="272415"/>
            <a:chOff x="610870" y="2384425"/>
            <a:chExt cx="358140" cy="272415"/>
          </a:xfrm>
          <a:solidFill>
            <a:srgbClr val="3F1266"/>
          </a:solidFill>
        </p:grpSpPr>
        <p:sp>
          <p:nvSpPr>
            <p:cNvPr id="32" name="Google Shape;2979;p133">
              <a:extLst>
                <a:ext uri="{FF2B5EF4-FFF2-40B4-BE49-F238E27FC236}">
                  <a16:creationId xmlns:a16="http://schemas.microsoft.com/office/drawing/2014/main" id="{5C4ABCA0-38B2-3FC2-B448-4C3CD947A3EB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KsOAAD2BQAAWBAAAAAAAAAmAAAACAAAAP//////////"/>
                </a:ext>
              </a:extLst>
            </p:cNvSpPr>
            <p:nvPr/>
          </p:nvSpPr>
          <p:spPr>
            <a:xfrm>
              <a:off x="727710" y="2384425"/>
              <a:ext cx="241300" cy="272415"/>
            </a:xfrm>
            <a:custGeom>
              <a:avLst/>
              <a:gdLst/>
              <a:ahLst/>
              <a:cxnLst/>
              <a:rect l="0" t="0" r="241300" b="272415"/>
              <a:pathLst>
                <a:path w="241300" h="272415">
                  <a:moveTo>
                    <a:pt x="48739" y="115"/>
                  </a:moveTo>
                  <a:cubicBezTo>
                    <a:pt x="22532" y="115"/>
                    <a:pt x="160" y="24219"/>
                    <a:pt x="23331" y="42788"/>
                  </a:cubicBezTo>
                  <a:lnTo>
                    <a:pt x="153569" y="135976"/>
                  </a:lnTo>
                  <a:lnTo>
                    <a:pt x="23331" y="229972"/>
                  </a:lnTo>
                  <a:cubicBezTo>
                    <a:pt x="0" y="248079"/>
                    <a:pt x="22852" y="272299"/>
                    <a:pt x="49219" y="272299"/>
                  </a:cubicBezTo>
                  <a:cubicBezTo>
                    <a:pt x="56729" y="272299"/>
                    <a:pt x="64560" y="270339"/>
                    <a:pt x="71751" y="265725"/>
                  </a:cubicBezTo>
                  <a:lnTo>
                    <a:pt x="227397" y="154314"/>
                  </a:lnTo>
                  <a:cubicBezTo>
                    <a:pt x="241140" y="143473"/>
                    <a:pt x="241140" y="127672"/>
                    <a:pt x="227397" y="116831"/>
                  </a:cubicBezTo>
                  <a:lnTo>
                    <a:pt x="227397" y="117638"/>
                  </a:lnTo>
                  <a:lnTo>
                    <a:pt x="71751" y="7035"/>
                  </a:lnTo>
                  <a:cubicBezTo>
                    <a:pt x="64400" y="2191"/>
                    <a:pt x="56410" y="115"/>
                    <a:pt x="4873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3" name="Google Shape;2980;p133">
              <a:extLst>
                <a:ext uri="{FF2B5EF4-FFF2-40B4-BE49-F238E27FC236}">
                  <a16:creationId xmlns:a16="http://schemas.microsoft.com/office/drawing/2014/main" id="{24710D7D-D3DD-0C98-34F2-282AF7FC6A81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P4OAADJBAAAAxAAAAAAAAAmAAAACAAAAP//////////"/>
                </a:ext>
              </a:extLst>
            </p:cNvSpPr>
            <p:nvPr/>
          </p:nvSpPr>
          <p:spPr>
            <a:xfrm>
              <a:off x="610870" y="2437130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5" name="CaixaDeTexto 4">
            <a:extLst>
              <a:ext uri="{FF2B5EF4-FFF2-40B4-BE49-F238E27FC236}">
                <a16:creationId xmlns:a16="http://schemas.microsoft.com/office/drawing/2014/main" id="{44C08444-B9DC-57C6-225E-AD35458D820F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QMAAA0KAABnHgAApg0AABAgAAAmAAAACAAAAP//////////"/>
              </a:ext>
            </a:extLst>
          </p:cNvSpPr>
          <p:nvPr/>
        </p:nvSpPr>
        <p:spPr>
          <a:xfrm>
            <a:off x="579120" y="1443673"/>
            <a:ext cx="429895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br" sz="3200" b="1" cap="none" dirty="0">
                <a:latin typeface="Bahnschrift" panose="020B0502040204020203" pitchFamily="34" charset="0"/>
                <a:cs typeface="Times New Roman" pitchFamily="1" charset="0"/>
              </a:rPr>
              <a:t>Objectivo Geral</a:t>
            </a:r>
            <a:endParaRPr lang="pt-pt" sz="3200" b="1" cap="none" dirty="0">
              <a:latin typeface="Bahnschrift" panose="020B0502040204020203" pitchFamily="34" charset="0"/>
              <a:cs typeface="Times New Roman" pitchFamily="1" charset="0"/>
            </a:endParaRPr>
          </a:p>
        </p:txBody>
      </p:sp>
      <p:sp>
        <p:nvSpPr>
          <p:cNvPr id="46" name="CaixaDeTexto 6">
            <a:extLst>
              <a:ext uri="{FF2B5EF4-FFF2-40B4-BE49-F238E27FC236}">
                <a16:creationId xmlns:a16="http://schemas.microsoft.com/office/drawing/2014/main" id="{7533C762-9FFF-ED3B-0C45-6A7948F0F1E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OcMAAAISAAA+BAAABAgAAAmAAAACAAAAP//////////"/>
              </a:ext>
            </a:extLst>
          </p:cNvSpPr>
          <p:nvPr/>
        </p:nvSpPr>
        <p:spPr>
          <a:xfrm>
            <a:off x="930910" y="1960295"/>
            <a:ext cx="10740390" cy="661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R="0" algn="just" defTabSz="4572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  <a:tabLst/>
              <a:defRPr lang="en-us"/>
            </a:pPr>
            <a:r>
              <a:rPr lang="pt-pt" sz="2800" cap="none" dirty="0">
                <a:latin typeface="Times New Roman" pitchFamily="1" charset="0"/>
                <a:ea typeface="Calibri" pitchFamily="2" charset="0"/>
              </a:rPr>
              <a:t>Desenvolver </a:t>
            </a:r>
            <a:r>
              <a:rPr lang="pt-br" sz="2800" cap="none" dirty="0">
                <a:latin typeface="Times New Roman" pitchFamily="1" charset="0"/>
                <a:ea typeface="Calibri" pitchFamily="2" charset="0"/>
              </a:rPr>
              <a:t>um Sistema de Gestão Web para o Hotel Home “SGHH”.</a:t>
            </a:r>
            <a:endParaRPr sz="2800" cap="none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47" name="CaixaDeTexto 8">
            <a:extLst>
              <a:ext uri="{FF2B5EF4-FFF2-40B4-BE49-F238E27FC236}">
                <a16:creationId xmlns:a16="http://schemas.microsoft.com/office/drawing/2014/main" id="{06A7DFEA-D6AA-4D0A-9DD5-CC79317B1662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xAMAAFcRAACAJQAA7xQAABAgAAAmAAAACAAAAP//////////"/>
              </a:ext>
            </a:extLst>
          </p:cNvSpPr>
          <p:nvPr/>
        </p:nvSpPr>
        <p:spPr>
          <a:xfrm>
            <a:off x="516255" y="2579592"/>
            <a:ext cx="548386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en-us"/>
            </a:pPr>
            <a:r>
              <a:rPr lang="pt-br" sz="3200" b="1" cap="none" dirty="0">
                <a:latin typeface="Bahnschrift" panose="020B0502040204020203" pitchFamily="34" charset="0"/>
                <a:cs typeface="Times New Roman" pitchFamily="1" charset="0"/>
              </a:rPr>
              <a:t>Objectivos Específicos</a:t>
            </a:r>
          </a:p>
        </p:txBody>
      </p:sp>
      <p:grpSp>
        <p:nvGrpSpPr>
          <p:cNvPr id="48" name="Google Shape;2978;p133">
            <a:extLst>
              <a:ext uri="{FF2B5EF4-FFF2-40B4-BE49-F238E27FC236}">
                <a16:creationId xmlns:a16="http://schemas.microsoft.com/office/drawing/2014/main" id="{832D08E6-8EB4-1EAB-E053-0ABF527D009D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AAAAAAfAAAAVAAAAAAAAAAAAAAAAAAAAAAAAAAAAAAAAAAAAAAAAAAAAAAAAAAAAAAAAAAAAAAAAAAAAAAAAAAAAAAAAAAAAAAAAAAAAAAAAAAAAAAAAAAAAAAAAAAAACEAAAAYAAAAFAAAAMIDAAA/FQAA9gUAAO0WAAAQAAAAJgAAAAgAAAD/////AAAAAA=="/>
              </a:ext>
            </a:extLst>
          </p:cNvGrpSpPr>
          <p:nvPr/>
        </p:nvGrpSpPr>
        <p:grpSpPr>
          <a:xfrm>
            <a:off x="565504" y="3285967"/>
            <a:ext cx="358140" cy="273050"/>
            <a:chOff x="610870" y="3453765"/>
            <a:chExt cx="358140" cy="273050"/>
          </a:xfrm>
          <a:solidFill>
            <a:srgbClr val="3F1266"/>
          </a:solidFill>
        </p:grpSpPr>
        <p:sp>
          <p:nvSpPr>
            <p:cNvPr id="49" name="Google Shape;2979;p133">
              <a:extLst>
                <a:ext uri="{FF2B5EF4-FFF2-40B4-BE49-F238E27FC236}">
                  <a16:creationId xmlns:a16="http://schemas.microsoft.com/office/drawing/2014/main" id="{38AA6544-6932-F630-D217-C67D63847C64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D8VAAD2BQAA7RYAAAAAAAAmAAAACAAAAP//////////"/>
                </a:ext>
              </a:extLst>
            </p:cNvSpPr>
            <p:nvPr/>
          </p:nvSpPr>
          <p:spPr>
            <a:xfrm>
              <a:off x="727710" y="345376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0" name="Google Shape;2980;p133">
              <a:extLst>
                <a:ext uri="{FF2B5EF4-FFF2-40B4-BE49-F238E27FC236}">
                  <a16:creationId xmlns:a16="http://schemas.microsoft.com/office/drawing/2014/main" id="{452388D6-30C2-7E82-F612-A02707678595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JMVAADJBAAAmBYAAAAAAAAmAAAACAAAAP//////////"/>
                </a:ext>
              </a:extLst>
            </p:cNvSpPr>
            <p:nvPr/>
          </p:nvSpPr>
          <p:spPr>
            <a:xfrm>
              <a:off x="610870" y="350710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51" name="CaixaDeTexto 14">
            <a:extLst>
              <a:ext uri="{FF2B5EF4-FFF2-40B4-BE49-F238E27FC236}">
                <a16:creationId xmlns:a16="http://schemas.microsoft.com/office/drawing/2014/main" id="{F59EDE1D-DED7-3273-C36E-7381100B6E21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K8TAAAISAAAuhsAABAgAAAmAAAACAAAAP//////////"/>
              </a:ext>
            </a:extLst>
          </p:cNvSpPr>
          <p:nvPr/>
        </p:nvSpPr>
        <p:spPr>
          <a:xfrm>
            <a:off x="925890" y="3117658"/>
            <a:ext cx="10740390" cy="13074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spcAft>
                <a:spcPts val="800"/>
              </a:spcAft>
              <a:defRPr lang="en-us"/>
            </a:pPr>
            <a:r>
              <a:rPr lang="pt-pt" sz="2800" cap="none" dirty="0">
                <a:latin typeface="Times New Roman" pitchFamily="1" charset="0"/>
                <a:cs typeface="Times New Roman" pitchFamily="1" charset="0"/>
              </a:rPr>
              <a:t>Descrever os métodos e meios que permitem o desenvolvimento deste</a:t>
            </a:r>
            <a:r>
              <a:rPr lang="pt-br" sz="2800" cap="none" dirty="0">
                <a:latin typeface="Times New Roman" pitchFamily="1" charset="0"/>
                <a:ea typeface="Calibri" pitchFamily="2" charset="0"/>
              </a:rPr>
              <a:t> Sistema de Gestão Web</a:t>
            </a:r>
            <a:r>
              <a:rPr lang="pt-pt" sz="2800" cap="none" dirty="0">
                <a:latin typeface="Times New Roman" pitchFamily="1" charset="0"/>
                <a:cs typeface="Times New Roman" pitchFamily="1" charset="0"/>
              </a:rPr>
              <a:t>;</a:t>
            </a:r>
            <a:endParaRPr lang="pt-br" sz="2800" cap="none" dirty="0">
              <a:latin typeface="Times New Roman" pitchFamily="1" charset="0"/>
              <a:cs typeface="Times New Roman" pitchFamily="1" charset="0"/>
            </a:endParaRPr>
          </a:p>
        </p:txBody>
      </p:sp>
      <p:grpSp>
        <p:nvGrpSpPr>
          <p:cNvPr id="53" name="Google Shape;2978;p133">
            <a:extLst>
              <a:ext uri="{FF2B5EF4-FFF2-40B4-BE49-F238E27FC236}">
                <a16:creationId xmlns:a16="http://schemas.microsoft.com/office/drawing/2014/main" id="{F623B5C5-A3A6-9B33-35ED-E65050013933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MAAAAAfAAAAVAAAAAAAAAAAAAAAAAAAAAAAAAAAAAAAAAAAAAAAAAAAAAAAAAAAAAAAAAAAAAAAAAAAAAAAAAAAAAAAAAAAAAAAAAAAAAAAAAAAAAAAAAAAAAAAAAAAACEAAAAYAAAAFAAAAMIDAAAJHgAA9gUAALcfAAAQAAAAJgAAAAgAAAD/////AAAAAA=="/>
              </a:ext>
            </a:extLst>
          </p:cNvGrpSpPr>
          <p:nvPr/>
        </p:nvGrpSpPr>
        <p:grpSpPr>
          <a:xfrm>
            <a:off x="579120" y="4215346"/>
            <a:ext cx="358140" cy="273050"/>
            <a:chOff x="610870" y="4882515"/>
            <a:chExt cx="358140" cy="273050"/>
          </a:xfrm>
          <a:solidFill>
            <a:srgbClr val="3F1266"/>
          </a:solidFill>
        </p:grpSpPr>
        <p:sp>
          <p:nvSpPr>
            <p:cNvPr id="54" name="Google Shape;2979;p133">
              <a:extLst>
                <a:ext uri="{FF2B5EF4-FFF2-40B4-BE49-F238E27FC236}">
                  <a16:creationId xmlns:a16="http://schemas.microsoft.com/office/drawing/2014/main" id="{148700B9-F329-D566-64B1-66E85802260D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AkeAAD2BQAAtx8AAAAAAAAmAAAACAAAAP//////////"/>
                </a:ext>
              </a:extLst>
            </p:cNvSpPr>
            <p:nvPr/>
          </p:nvSpPr>
          <p:spPr>
            <a:xfrm>
              <a:off x="727710" y="488251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5" name="Google Shape;2980;p133">
              <a:extLst>
                <a:ext uri="{FF2B5EF4-FFF2-40B4-BE49-F238E27FC236}">
                  <a16:creationId xmlns:a16="http://schemas.microsoft.com/office/drawing/2014/main" id="{247F4401-4B41-4BCC-C77C-EEF32288AF12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F0eAADJBAAAYh8AAAAAAAAmAAAACAAAAP//////////"/>
                </a:ext>
              </a:extLst>
            </p:cNvSpPr>
            <p:nvPr/>
          </p:nvSpPr>
          <p:spPr>
            <a:xfrm>
              <a:off x="610870" y="493585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7" name="CaixaDeTexto 16">
            <a:extLst>
              <a:ext uri="{FF2B5EF4-FFF2-40B4-BE49-F238E27FC236}">
                <a16:creationId xmlns:a16="http://schemas.microsoft.com/office/drawing/2014/main" id="{FC8FD004-852A-0245-9775-A50346C320C7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956857" y="3934041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800" dirty="0">
                <a:latin typeface="Times New Roman" pitchFamily="1" charset="0"/>
                <a:cs typeface="Times New Roman" pitchFamily="1" charset="0"/>
              </a:rPr>
              <a:t>Apresentar resultados conclusivos;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oogle Shape;2978;p133">
            <a:extLst>
              <a:ext uri="{FF2B5EF4-FFF2-40B4-BE49-F238E27FC236}">
                <a16:creationId xmlns:a16="http://schemas.microsoft.com/office/drawing/2014/main" id="{D6793207-54AB-02F0-79BC-6F51DF9E8793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MAAAAAfAAAAVAAAAAAAAAAAAAAAAAAAAAAAAAAAAAAAAAAAAAAAAAAAAAAAAAAAAAAAAAAAAAAAAAAAAAAAAAAAAAAAAAAAAAAAAAAAAAAAAAAAAAAAAAAAAAAAAAAAACEAAAAYAAAAFAAAAMIDAAAJHgAA9gUAALcfAAAQAAAAJgAAAAgAAAD/////AAAAAA=="/>
              </a:ext>
            </a:extLst>
          </p:cNvGrpSpPr>
          <p:nvPr/>
        </p:nvGrpSpPr>
        <p:grpSpPr>
          <a:xfrm>
            <a:off x="590694" y="4773103"/>
            <a:ext cx="358140" cy="273050"/>
            <a:chOff x="610870" y="4882515"/>
            <a:chExt cx="358140" cy="273050"/>
          </a:xfrm>
          <a:solidFill>
            <a:srgbClr val="3F1266"/>
          </a:solidFill>
        </p:grpSpPr>
        <p:sp>
          <p:nvSpPr>
            <p:cNvPr id="38" name="Google Shape;2979;p133">
              <a:extLst>
                <a:ext uri="{FF2B5EF4-FFF2-40B4-BE49-F238E27FC236}">
                  <a16:creationId xmlns:a16="http://schemas.microsoft.com/office/drawing/2014/main" id="{1AAB077F-E1B5-8C06-4197-B9C904DD17D3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AkeAAD2BQAAtx8AAAAAAAAmAAAACAAAAP//////////"/>
                </a:ext>
              </a:extLst>
            </p:cNvSpPr>
            <p:nvPr/>
          </p:nvSpPr>
          <p:spPr>
            <a:xfrm>
              <a:off x="727710" y="488251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9" name="Google Shape;2980;p133">
              <a:extLst>
                <a:ext uri="{FF2B5EF4-FFF2-40B4-BE49-F238E27FC236}">
                  <a16:creationId xmlns:a16="http://schemas.microsoft.com/office/drawing/2014/main" id="{825DD844-9C8C-09F4-5A54-E5F7A680AE78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F0eAADJBAAAYh8AAAAAAAAmAAAACAAAAP//////////"/>
                </a:ext>
              </a:extLst>
            </p:cNvSpPr>
            <p:nvPr/>
          </p:nvSpPr>
          <p:spPr>
            <a:xfrm>
              <a:off x="610870" y="493585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0" name="CaixaDeTexto 16">
            <a:extLst>
              <a:ext uri="{FF2B5EF4-FFF2-40B4-BE49-F238E27FC236}">
                <a16:creationId xmlns:a16="http://schemas.microsoft.com/office/drawing/2014/main" id="{D5FDBE6F-05FF-68A3-4B51-EFF1603FCB0A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968431" y="4491798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Permitir que os hóspedes façam reservas de quartos diretamente pelo website do hotel;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CaixaDeTexto 16">
            <a:extLst>
              <a:ext uri="{FF2B5EF4-FFF2-40B4-BE49-F238E27FC236}">
                <a16:creationId xmlns:a16="http://schemas.microsoft.com/office/drawing/2014/main" id="{BB7864A2-249B-7A1F-EDE1-BDAFB01F15A5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DEcAAAISAAATyAAABAgAAAmAAAACAAAAP//////////"/>
              </a:ext>
            </a:extLst>
          </p:cNvSpPr>
          <p:nvPr/>
        </p:nvSpPr>
        <p:spPr>
          <a:xfrm>
            <a:off x="945515" y="5755640"/>
            <a:ext cx="10740390" cy="6692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Cadastrar e gerenciar os funcionários do hotel</a:t>
            </a:r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oogle Shape;2978;p133">
            <a:extLst>
              <a:ext uri="{FF2B5EF4-FFF2-40B4-BE49-F238E27FC236}">
                <a16:creationId xmlns:a16="http://schemas.microsoft.com/office/drawing/2014/main" id="{5724C9E2-1C31-45CA-3E31-0F33F173C6DE}"/>
              </a:ext>
            </a:extLst>
          </p:cNvPr>
          <p:cNvGrp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6_+nARZBMAAAAlAAAAAQAAAA8BAAAAkAAAAEgAAACQAAAASAAAAAAAAAAAAAAAAAAAABcAAAAUAAAAAAAAAAAAAAD/fwAA/38AAAAAAAAJAAAABAAAAMAAAAAfAAAAVAAAAAAAAAAAAAAAAAAAAAAAAAAAAAAAAAAAAAAAAAAAAAAAAAAAAAAAAAAAAAAAAAAAAAAAAAAAAAAAAAAAAAAAAAAAAAAAAAAAAAAAAAAAAAAAAAAAACEAAAAYAAAAFAAAAMIDAAAJHgAA9gUAALcfAAAQAAAAJgAAAAgAAAD/////AAAAAA=="/>
              </a:ext>
            </a:extLst>
          </p:cNvGrpSpPr>
          <p:nvPr/>
        </p:nvGrpSpPr>
        <p:grpSpPr>
          <a:xfrm>
            <a:off x="599536" y="6034096"/>
            <a:ext cx="358140" cy="273050"/>
            <a:chOff x="610870" y="4882515"/>
            <a:chExt cx="358140" cy="273050"/>
          </a:xfrm>
          <a:solidFill>
            <a:srgbClr val="3F1266"/>
          </a:solidFill>
        </p:grpSpPr>
        <p:sp>
          <p:nvSpPr>
            <p:cNvPr id="63" name="Google Shape;2979;p133">
              <a:extLst>
                <a:ext uri="{FF2B5EF4-FFF2-40B4-BE49-F238E27FC236}">
                  <a16:creationId xmlns:a16="http://schemas.microsoft.com/office/drawing/2014/main" id="{999C64E7-8A39-62C9-F1CB-D9A53A12CFA0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AkeAAD2BQAAtx8AAAAAAAAmAAAACAAAAP//////////"/>
                </a:ext>
              </a:extLst>
            </p:cNvSpPr>
            <p:nvPr/>
          </p:nvSpPr>
          <p:spPr>
            <a:xfrm>
              <a:off x="727710" y="488251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4" name="Google Shape;2980;p133">
              <a:extLst>
                <a:ext uri="{FF2B5EF4-FFF2-40B4-BE49-F238E27FC236}">
                  <a16:creationId xmlns:a16="http://schemas.microsoft.com/office/drawing/2014/main" id="{8F1E954F-7B07-237D-48BD-E2730A6A761C}"/>
                </a:ext>
              </a:extLst>
            </p:cNvPr>
            <p:cNvSpPr>
              <a:extLst>
                <a:ext uri="smNativeData">
  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F0eAADJBAAAYh8AAAAAAAAmAAAACAAAAP//////////"/>
                </a:ext>
              </a:extLst>
            </p:cNvSpPr>
            <p:nvPr/>
          </p:nvSpPr>
          <p:spPr>
            <a:xfrm>
              <a:off x="610870" y="493585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8911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5" grpId="0"/>
      <p:bldP spid="46" grpId="0"/>
      <p:bldP spid="47" grpId="0"/>
      <p:bldP spid="51" grpId="0"/>
      <p:bldP spid="37" grpId="0"/>
      <p:bldP spid="40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lang="pt-PT"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5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419469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HIPÓTESES</a:t>
            </a:r>
            <a:endParaRPr sz="3200" b="1" cap="none" spc="-150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15" name="Google Shape;2978;p133">
            <a:extLst>
              <a:ext uri="{FF2B5EF4-FFF2-40B4-BE49-F238E27FC236}">
                <a16:creationId xmlns:a16="http://schemas.microsoft.com/office/drawing/2014/main" id="{5EC047CD-A476-B380-7745-7A37C0D58E03}"/>
              </a:ext>
            </a:extLst>
          </p:cNvPr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MIDAACrDgAA9gUAAFgQAAAQAAAAJgAAAAgAAAD/////AAAAAA=="/>
              </a:ext>
            </a:extLst>
          </p:cNvGrpSpPr>
          <p:nvPr/>
        </p:nvGrpSpPr>
        <p:grpSpPr>
          <a:xfrm>
            <a:off x="615950" y="1760160"/>
            <a:ext cx="358140" cy="272415"/>
            <a:chOff x="610870" y="2384425"/>
            <a:chExt cx="358140" cy="272415"/>
          </a:xfrm>
          <a:solidFill>
            <a:srgbClr val="3F1266"/>
          </a:solidFill>
        </p:grpSpPr>
        <p:sp>
          <p:nvSpPr>
            <p:cNvPr id="32" name="Google Shape;2979;p133">
              <a:extLst>
                <a:ext uri="{FF2B5EF4-FFF2-40B4-BE49-F238E27FC236}">
                  <a16:creationId xmlns:a16="http://schemas.microsoft.com/office/drawing/2014/main" id="{5C4ABCA0-38B2-3FC2-B448-4C3CD947A3EB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KsOAAD2BQAAWBAAAAAAAAAmAAAACAAAAP//////////"/>
                </a:ext>
              </a:extLst>
            </p:cNvSpPr>
            <p:nvPr/>
          </p:nvSpPr>
          <p:spPr>
            <a:xfrm>
              <a:off x="727710" y="2384425"/>
              <a:ext cx="241300" cy="272415"/>
            </a:xfrm>
            <a:custGeom>
              <a:avLst/>
              <a:gdLst/>
              <a:ahLst/>
              <a:cxnLst/>
              <a:rect l="0" t="0" r="241300" b="272415"/>
              <a:pathLst>
                <a:path w="241300" h="272415">
                  <a:moveTo>
                    <a:pt x="48739" y="115"/>
                  </a:moveTo>
                  <a:cubicBezTo>
                    <a:pt x="22532" y="115"/>
                    <a:pt x="160" y="24219"/>
                    <a:pt x="23331" y="42788"/>
                  </a:cubicBezTo>
                  <a:lnTo>
                    <a:pt x="153569" y="135976"/>
                  </a:lnTo>
                  <a:lnTo>
                    <a:pt x="23331" y="229972"/>
                  </a:lnTo>
                  <a:cubicBezTo>
                    <a:pt x="0" y="248079"/>
                    <a:pt x="22852" y="272299"/>
                    <a:pt x="49219" y="272299"/>
                  </a:cubicBezTo>
                  <a:cubicBezTo>
                    <a:pt x="56729" y="272299"/>
                    <a:pt x="64560" y="270339"/>
                    <a:pt x="71751" y="265725"/>
                  </a:cubicBezTo>
                  <a:lnTo>
                    <a:pt x="227397" y="154314"/>
                  </a:lnTo>
                  <a:cubicBezTo>
                    <a:pt x="241140" y="143473"/>
                    <a:pt x="241140" y="127672"/>
                    <a:pt x="227397" y="116831"/>
                  </a:cubicBezTo>
                  <a:lnTo>
                    <a:pt x="227397" y="117638"/>
                  </a:lnTo>
                  <a:lnTo>
                    <a:pt x="71751" y="7035"/>
                  </a:lnTo>
                  <a:cubicBezTo>
                    <a:pt x="64400" y="2191"/>
                    <a:pt x="56410" y="115"/>
                    <a:pt x="4873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33" name="Google Shape;2980;p133">
              <a:extLst>
                <a:ext uri="{FF2B5EF4-FFF2-40B4-BE49-F238E27FC236}">
                  <a16:creationId xmlns:a16="http://schemas.microsoft.com/office/drawing/2014/main" id="{24710D7D-D3DD-0C98-34F2-282AF7FC6A81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P4OAADJBAAAAxAAAAAAAAAmAAAACAAAAP//////////"/>
                </a:ext>
              </a:extLst>
            </p:cNvSpPr>
            <p:nvPr/>
          </p:nvSpPr>
          <p:spPr>
            <a:xfrm>
              <a:off x="610870" y="2437130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48" name="Google Shape;2978;p133">
            <a:extLst>
              <a:ext uri="{FF2B5EF4-FFF2-40B4-BE49-F238E27FC236}">
                <a16:creationId xmlns:a16="http://schemas.microsoft.com/office/drawing/2014/main" id="{832D08E6-8EB4-1EAB-E053-0ABF527D009D}"/>
              </a:ext>
            </a:extLst>
          </p:cNvPr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MIDAAA/FQAA9gUAAO0WAAAQAAAAJgAAAAgAAAD/////AAAAAA=="/>
              </a:ext>
            </a:extLst>
          </p:cNvGrpSpPr>
          <p:nvPr/>
        </p:nvGrpSpPr>
        <p:grpSpPr>
          <a:xfrm>
            <a:off x="606589" y="3235683"/>
            <a:ext cx="358140" cy="273050"/>
            <a:chOff x="610870" y="3453765"/>
            <a:chExt cx="358140" cy="273050"/>
          </a:xfrm>
          <a:solidFill>
            <a:srgbClr val="3F1266"/>
          </a:solidFill>
        </p:grpSpPr>
        <p:sp>
          <p:nvSpPr>
            <p:cNvPr id="49" name="Google Shape;2979;p133">
              <a:extLst>
                <a:ext uri="{FF2B5EF4-FFF2-40B4-BE49-F238E27FC236}">
                  <a16:creationId xmlns:a16="http://schemas.microsoft.com/office/drawing/2014/main" id="{38AA6544-6932-F630-D217-C67D63847C64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D8VAAD2BQAA7RYAAAAAAAAmAAAACAAAAP//////////"/>
                </a:ext>
              </a:extLst>
            </p:cNvSpPr>
            <p:nvPr/>
          </p:nvSpPr>
          <p:spPr>
            <a:xfrm>
              <a:off x="727710" y="345376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0" name="Google Shape;2980;p133">
              <a:extLst>
                <a:ext uri="{FF2B5EF4-FFF2-40B4-BE49-F238E27FC236}">
                  <a16:creationId xmlns:a16="http://schemas.microsoft.com/office/drawing/2014/main" id="{452388D6-30C2-7E82-F612-A02707678595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JMVAADJBAAAmBYAAAAAAAAmAAAACAAAAP//////////"/>
                </a:ext>
              </a:extLst>
            </p:cNvSpPr>
            <p:nvPr/>
          </p:nvSpPr>
          <p:spPr>
            <a:xfrm>
              <a:off x="610870" y="350710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31" name="CaixaDeTexto 6">
            <a:extLst>
              <a:ext uri="{FF2B5EF4-FFF2-40B4-BE49-F238E27FC236}">
                <a16:creationId xmlns:a16="http://schemas.microsoft.com/office/drawing/2014/main" id="{EF808E06-3FAF-F7D2-F13F-22785B304E53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OcMAAAISAAA+BAAABAgAAAmAAAACAAAAP//////////"/>
              </a:ext>
            </a:extLst>
          </p:cNvSpPr>
          <p:nvPr/>
        </p:nvSpPr>
        <p:spPr>
          <a:xfrm>
            <a:off x="964729" y="1467074"/>
            <a:ext cx="10740390" cy="661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BR" sz="28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A integração do sistema de gestão web com outros métodos tradicionais existentes no Hotel Home, como o sistema de reserva de quartos;</a:t>
            </a:r>
            <a:endParaRPr sz="2800" cap="none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sp>
        <p:nvSpPr>
          <p:cNvPr id="34" name="CaixaDeTexto 6">
            <a:extLst>
              <a:ext uri="{FF2B5EF4-FFF2-40B4-BE49-F238E27FC236}">
                <a16:creationId xmlns:a16="http://schemas.microsoft.com/office/drawing/2014/main" id="{4C44B7ED-0E1A-8ED2-B935-50F24567747B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OcMAAAISAAA+BAAABAgAAAmAAAACAAAAP//////////"/>
              </a:ext>
            </a:extLst>
          </p:cNvSpPr>
          <p:nvPr/>
        </p:nvSpPr>
        <p:spPr>
          <a:xfrm>
            <a:off x="964729" y="2929053"/>
            <a:ext cx="10740390" cy="661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PT" sz="28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Reduzir os esforços humanos;</a:t>
            </a:r>
            <a:endParaRPr sz="2800" cap="none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  <p:grpSp>
        <p:nvGrpSpPr>
          <p:cNvPr id="39" name="Google Shape;2978;p133">
            <a:extLst>
              <a:ext uri="{FF2B5EF4-FFF2-40B4-BE49-F238E27FC236}">
                <a16:creationId xmlns:a16="http://schemas.microsoft.com/office/drawing/2014/main" id="{937D0F06-8C82-785D-1C7E-6D982D2BCD04}"/>
              </a:ext>
            </a:extLst>
          </p:cNvPr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MIDAAA/FQAA9gUAAO0WAAAQAAAAJgAAAAgAAAD/////AAAAAA=="/>
              </a:ext>
            </a:extLst>
          </p:cNvGrpSpPr>
          <p:nvPr/>
        </p:nvGrpSpPr>
        <p:grpSpPr>
          <a:xfrm>
            <a:off x="615950" y="3990482"/>
            <a:ext cx="358140" cy="273050"/>
            <a:chOff x="610870" y="3453765"/>
            <a:chExt cx="358140" cy="273050"/>
          </a:xfrm>
          <a:solidFill>
            <a:srgbClr val="3F1266"/>
          </a:solidFill>
        </p:grpSpPr>
        <p:sp>
          <p:nvSpPr>
            <p:cNvPr id="40" name="Google Shape;2979;p133">
              <a:extLst>
                <a:ext uri="{FF2B5EF4-FFF2-40B4-BE49-F238E27FC236}">
                  <a16:creationId xmlns:a16="http://schemas.microsoft.com/office/drawing/2014/main" id="{5635B124-73FA-ECFC-EAFC-A104CA4E15BF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egQAAD8VAAD2BQAA7RYAAAAAAAAmAAAACAAAAP//////////"/>
                </a:ext>
              </a:extLst>
            </p:cNvSpPr>
            <p:nvPr/>
          </p:nvSpPr>
          <p:spPr>
            <a:xfrm>
              <a:off x="727710" y="3453765"/>
              <a:ext cx="241300" cy="273050"/>
            </a:xfrm>
            <a:custGeom>
              <a:avLst/>
              <a:gdLst/>
              <a:ahLst/>
              <a:cxnLst/>
              <a:rect l="0" t="0" r="241300" b="273050"/>
              <a:pathLst>
                <a:path w="241300" h="273050">
                  <a:moveTo>
                    <a:pt x="48739" y="116"/>
                  </a:moveTo>
                  <a:cubicBezTo>
                    <a:pt x="22532" y="116"/>
                    <a:pt x="160" y="24276"/>
                    <a:pt x="23331" y="42888"/>
                  </a:cubicBezTo>
                  <a:lnTo>
                    <a:pt x="153569" y="136294"/>
                  </a:lnTo>
                  <a:lnTo>
                    <a:pt x="23331" y="230509"/>
                  </a:lnTo>
                  <a:cubicBezTo>
                    <a:pt x="0" y="248658"/>
                    <a:pt x="22852" y="272934"/>
                    <a:pt x="49219" y="272934"/>
                  </a:cubicBezTo>
                  <a:cubicBezTo>
                    <a:pt x="56729" y="272934"/>
                    <a:pt x="64560" y="270969"/>
                    <a:pt x="71751" y="266345"/>
                  </a:cubicBezTo>
                  <a:lnTo>
                    <a:pt x="227397" y="154674"/>
                  </a:lnTo>
                  <a:cubicBezTo>
                    <a:pt x="241140" y="143808"/>
                    <a:pt x="241140" y="127971"/>
                    <a:pt x="227397" y="117104"/>
                  </a:cubicBezTo>
                  <a:lnTo>
                    <a:pt x="227397" y="117913"/>
                  </a:lnTo>
                  <a:lnTo>
                    <a:pt x="71751" y="7052"/>
                  </a:lnTo>
                  <a:cubicBezTo>
                    <a:pt x="64400" y="2196"/>
                    <a:pt x="56410" y="116"/>
                    <a:pt x="48739" y="116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41" name="Google Shape;2980;p133">
              <a:extLst>
                <a:ext uri="{FF2B5EF4-FFF2-40B4-BE49-F238E27FC236}">
                  <a16:creationId xmlns:a16="http://schemas.microsoft.com/office/drawing/2014/main" id="{57110E76-DCBD-B31D-706A-88F9F173D408}"/>
                </a:ext>
              </a:extLst>
            </p:cNvPr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JMVAADJBAAAmBYAAAAAAAAmAAAACAAAAP//////////"/>
                </a:ext>
              </a:extLst>
            </p:cNvSpPr>
            <p:nvPr/>
          </p:nvSpPr>
          <p:spPr>
            <a:xfrm>
              <a:off x="610870" y="3507105"/>
              <a:ext cx="167005" cy="165735"/>
            </a:xfrm>
            <a:custGeom>
              <a:avLst/>
              <a:gdLst/>
              <a:ahLst/>
              <a:cxnLst/>
              <a:rect l="0" t="0" r="167005" b="165735"/>
              <a:pathLst>
                <a:path w="167005" h="165735">
                  <a:moveTo>
                    <a:pt x="52199" y="115"/>
                  </a:moveTo>
                  <a:cubicBezTo>
                    <a:pt x="24337" y="115"/>
                    <a:pt x="160" y="27025"/>
                    <a:pt x="28341" y="44811"/>
                  </a:cubicBezTo>
                  <a:lnTo>
                    <a:pt x="82621" y="83156"/>
                  </a:lnTo>
                  <a:lnTo>
                    <a:pt x="28341" y="122308"/>
                  </a:lnTo>
                  <a:cubicBezTo>
                    <a:pt x="3362" y="140326"/>
                    <a:pt x="26419" y="165735"/>
                    <a:pt x="53800" y="165735"/>
                  </a:cubicBezTo>
                  <a:cubicBezTo>
                    <a:pt x="61806" y="165735"/>
                    <a:pt x="70292" y="163425"/>
                    <a:pt x="77978" y="158112"/>
                  </a:cubicBezTo>
                  <a:lnTo>
                    <a:pt x="156437" y="102328"/>
                  </a:lnTo>
                  <a:cubicBezTo>
                    <a:pt x="163322" y="97362"/>
                    <a:pt x="166844" y="90663"/>
                    <a:pt x="166844" y="83156"/>
                  </a:cubicBezTo>
                  <a:cubicBezTo>
                    <a:pt x="166844" y="76457"/>
                    <a:pt x="162201" y="69874"/>
                    <a:pt x="156437" y="64792"/>
                  </a:cubicBezTo>
                  <a:lnTo>
                    <a:pt x="77978" y="9008"/>
                  </a:lnTo>
                  <a:cubicBezTo>
                    <a:pt x="69972" y="2656"/>
                    <a:pt x="60845" y="115"/>
                    <a:pt x="52199" y="115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42" name="CaixaDeTexto 6">
            <a:extLst>
              <a:ext uri="{FF2B5EF4-FFF2-40B4-BE49-F238E27FC236}">
                <a16:creationId xmlns:a16="http://schemas.microsoft.com/office/drawing/2014/main" id="{24226892-A5AE-4CC4-16A1-70227734DA1C}"/>
              </a:ext>
            </a:extLst>
          </p:cNvPr>
          <p:cNvSpPr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9gUAAOcMAAAISAAA+BAAABAgAAAmAAAACAAAAP//////////"/>
              </a:ext>
            </a:extLst>
          </p:cNvSpPr>
          <p:nvPr/>
        </p:nvSpPr>
        <p:spPr>
          <a:xfrm>
            <a:off x="974090" y="3683852"/>
            <a:ext cx="10740390" cy="6610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just">
              <a:lnSpc>
                <a:spcPct val="150000"/>
              </a:lnSpc>
              <a:spcAft>
                <a:spcPts val="800"/>
              </a:spcAft>
              <a:defRPr lang="en-us"/>
            </a:pPr>
            <a:r>
              <a:rPr lang="pt-BR" sz="2800" noProof="1">
                <a:solidFill>
                  <a:srgbClr val="000000"/>
                </a:solidFill>
                <a:latin typeface="Times New Roman" pitchFamily="1" charset="0"/>
                <a:ea typeface="Calibri" pitchFamily="2" charset="0"/>
                <a:cs typeface="Times New Roman" pitchFamily="1" charset="0"/>
              </a:rPr>
              <a:t>Reduzir os custos e adicionar eficiência nos serviços.</a:t>
            </a:r>
            <a:endParaRPr sz="2800" cap="none" noProof="1">
              <a:solidFill>
                <a:srgbClr val="000000"/>
              </a:solidFill>
              <a:latin typeface="Times New Roman" pitchFamily="1" charset="0"/>
              <a:ea typeface="Calibri" pitchFamily="2" charset="0"/>
              <a:cs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62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1" grpId="0"/>
      <p:bldP spid="34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7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CUAAEMcAAALKwAAPSAAABAgAAAmAAAACAAAAP//////////"/>
              </a:ext>
            </a:extLst>
          </p:cNvSpPr>
          <p:nvPr/>
        </p:nvSpPr>
        <p:spPr>
          <a:xfrm>
            <a:off x="6096000" y="4594225"/>
            <a:ext cx="90106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sz="3600" b="1" cap="none" noProof="1">
                <a:solidFill>
                  <a:srgbClr val="AFABAB"/>
                </a:solidFill>
                <a:latin typeface="DAGGERSQUARE" charset="0"/>
                <a:ea typeface="Calibri" pitchFamily="2" charset="0"/>
                <a:cs typeface="Times New Roman" pitchFamily="1" charset="0"/>
              </a:rPr>
              <a:t>1</a:t>
            </a:r>
          </a:p>
        </p:txBody>
      </p:sp>
      <p:sp>
        <p:nvSpPr>
          <p:cNvPr id="3" name="Retângulo 15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A0AAAAAkAAAAEgAAACQAAAASAAAAAAAAAABAAAAAAAAAAEAAABQAAAAAAAAAAAA4D8AAAAAAADgPwAAAAAAAOA/AAAAAAAA4D8AAAAAAADgPwAAAAAAAOA/AAAAAAAA4D8AAAAAAADgPwAAAAAAAOA/AAAAAAAA4D8CAAAAjAAAAAEAAAAAAAAA////CP///wgGAAAAAAAAAAAAAAAAAAAAAAAAAAAAAAAAAAAAZAAAAAEAAABAAAAAAAAAAAAAAAAAAAAAAAAAAAAAAAAAAAAAAAAAAAAAAAAAAAAAAAAAAAAAAAAAAAAAAAAAAAAAAAAAAAAAAAAAAAAAAAAAAAAAAAAAAAAAAAAAAAAAFAAAADwAAAAAAAAAAAAAADJVkQA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DJVkQB/f38A5+bmA8zMzADAwP8Af39/AAAAAAAAAAAAAAAAAAAAAAAAAAAAIQAAABgAAAAUAAAAawEAAAAAAACVSQAAMCoAABAAAAAmAAAACAAAAP//////////"/>
              </a:ext>
            </a:extLst>
          </p:cNvSpPr>
          <p:nvPr/>
        </p:nvSpPr>
        <p:spPr>
          <a:xfrm>
            <a:off x="230505" y="0"/>
            <a:ext cx="11730990" cy="6858000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cap="none">
                <a:solidFill>
                  <a:srgbClr val="FFFFFF"/>
                </a:solidFill>
                <a:latin typeface="Calibri" pitchFamily="2" charset="0"/>
                <a:ea typeface="Trebuchet MS" pitchFamily="2" charset="0"/>
                <a:cs typeface="Trebuchet MS" pitchFamily="2" charset="0"/>
              </a:defRPr>
            </a:pPr>
            <a:endParaRPr cap="none" noProof="1"/>
          </a:p>
        </p:txBody>
      </p:sp>
      <p:grpSp>
        <p:nvGrpSpPr>
          <p:cNvPr id="4" name="Google Shape;2845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GsBAABiAgAACysAAFwGAAAQAAAAJgAAAAgAAAD/////AAAAAA=="/>
              </a:ext>
            </a:extLst>
          </p:cNvGrpSpPr>
          <p:nvPr/>
        </p:nvGrpSpPr>
        <p:grpSpPr>
          <a:xfrm>
            <a:off x="230505" y="387350"/>
            <a:ext cx="6766560" cy="646430"/>
            <a:chOff x="230505" y="387350"/>
            <a:chExt cx="6766560" cy="646430"/>
          </a:xfrm>
          <a:solidFill>
            <a:srgbClr val="3F1266"/>
          </a:solidFill>
        </p:grpSpPr>
        <p:sp>
          <p:nvSpPr>
            <p:cNvPr id="8" name="Google Shape;284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gAAAA0AAAAAkAAAAJAAAACQAAAAkAAAAAAAAAABAAAAAAAAAAEAAABQAAAAmFIloSQD7T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wEAAGICAADvHwAAXAYAAAAAAAAmAAAACAAAAP//////////"/>
                </a:ext>
              </a:extLst>
            </p:cNvSpPr>
            <p:nvPr/>
          </p:nvSpPr>
          <p:spPr>
            <a:xfrm>
              <a:off x="230505" y="387350"/>
              <a:ext cx="4960620" cy="646430"/>
            </a:xfrm>
            <a:prstGeom prst="homePlate">
              <a:avLst>
                <a:gd name="adj" fmla="val 7164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7" name="Google Shape;2847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Ah4AAGICAAChIwAAXAYAAAAAAAAmAAAACAAAAP//////////"/>
                </a:ext>
              </a:extLst>
            </p:cNvSpPr>
            <p:nvPr/>
          </p:nvSpPr>
          <p:spPr>
            <a:xfrm>
              <a:off x="487807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6" name="Google Shape;2848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tyEAAGICAABWJwAAXAYAAAAAAAAmAAAACAAAAP//////////"/>
                </a:ext>
              </a:extLst>
            </p:cNvSpPr>
            <p:nvPr/>
          </p:nvSpPr>
          <p:spPr>
            <a:xfrm>
              <a:off x="5480685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5" name="Google Shape;2849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2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bCUAAGICAAALKwAAXAYAAAAAAAAmAAAACAAAAP//////////"/>
                </a:ext>
              </a:extLst>
            </p:cNvSpPr>
            <p:nvPr/>
          </p:nvSpPr>
          <p:spPr>
            <a:xfrm>
              <a:off x="6083300" y="387350"/>
              <a:ext cx="913765" cy="646430"/>
            </a:xfrm>
            <a:prstGeom prst="chevron">
              <a:avLst>
                <a:gd name="adj" fmla="val 70678"/>
              </a:avLst>
            </a:pr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9" name="Google Shape;2833;p13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NRpNQgfAAAAVAAAAAAAAAAAAAAAAAAAAAAAAAAAAAAAAAAAAAAAAAAAAAAAAAAAAAAAAAAAAAAAAAAAAAAAAAAAAAAAAAAAAAAAAAAAAAAAAAAAAAAAAAAAAAAAAAAAACEAAAAYAAAAFAAAAK08AADOIwAAqkgAAMgnAAAQAAAAJgAAAAgAAAD/////AAAAAA=="/>
              </a:ext>
            </a:extLst>
          </p:cNvGrpSpPr>
          <p:nvPr/>
        </p:nvGrpSpPr>
        <p:grpSpPr>
          <a:xfrm rot="10800000">
            <a:off x="9863455" y="5820410"/>
            <a:ext cx="1948815" cy="646430"/>
            <a:chOff x="9863455" y="5820410"/>
            <a:chExt cx="1948815" cy="646430"/>
          </a:xfrm>
          <a:solidFill>
            <a:srgbClr val="3F1266"/>
          </a:solidFill>
        </p:grpSpPr>
        <p:sp>
          <p:nvSpPr>
            <p:cNvPr id="12" name="Google Shape;2834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BAAAAAAAAAP///wgPAAAAAQAAACMAAAAjAAAAIwAAAB4AAAAAAAAASwAAAEsAAAAAAAAASwAAAEs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P///wF/f38A5+bmA8zMzADAwP8Af39/AAAAAAAAAAAAAAAAAAAAAAAAAAAAIQAAABgAAAAUAAAArTwAAM4jAADkPgAAyCcAAAAAAAAmAAAACAAAAP//////////"/>
                </a:ext>
              </a:extLst>
            </p:cNvSpPr>
            <p:nvPr/>
          </p:nvSpPr>
          <p:spPr>
            <a:xfrm>
              <a:off x="9863455" y="5820410"/>
              <a:ext cx="360045" cy="646430"/>
            </a:xfrm>
            <a:custGeom>
              <a:avLst/>
              <a:gdLst/>
              <a:ahLst/>
              <a:cxnLst/>
              <a:rect l="0" t="0" r="360045" b="646430"/>
              <a:pathLst>
                <a:path w="360045" h="646430">
                  <a:moveTo>
                    <a:pt x="61581" y="0"/>
                  </a:moveTo>
                  <a:cubicBezTo>
                    <a:pt x="48854" y="0"/>
                    <a:pt x="36127" y="5275"/>
                    <a:pt x="26411" y="15976"/>
                  </a:cubicBezTo>
                  <a:lnTo>
                    <a:pt x="136" y="44914"/>
                  </a:lnTo>
                  <a:lnTo>
                    <a:pt x="217723" y="284254"/>
                  </a:lnTo>
                  <a:cubicBezTo>
                    <a:pt x="237019" y="305807"/>
                    <a:pt x="237019" y="340322"/>
                    <a:pt x="217723" y="361874"/>
                  </a:cubicBezTo>
                  <a:lnTo>
                    <a:pt x="136" y="601516"/>
                  </a:lnTo>
                  <a:lnTo>
                    <a:pt x="26411" y="630454"/>
                  </a:lnTo>
                  <a:cubicBezTo>
                    <a:pt x="36127" y="641004"/>
                    <a:pt x="48854" y="646279"/>
                    <a:pt x="61581" y="646279"/>
                  </a:cubicBezTo>
                  <a:cubicBezTo>
                    <a:pt x="74308" y="646279"/>
                    <a:pt x="87034" y="641004"/>
                    <a:pt x="96750" y="630454"/>
                  </a:cubicBezTo>
                  <a:lnTo>
                    <a:pt x="340475" y="361874"/>
                  </a:lnTo>
                  <a:cubicBezTo>
                    <a:pt x="359908" y="340623"/>
                    <a:pt x="359908" y="305807"/>
                    <a:pt x="340475" y="284556"/>
                  </a:cubicBezTo>
                  <a:lnTo>
                    <a:pt x="96750" y="15976"/>
                  </a:lnTo>
                  <a:cubicBezTo>
                    <a:pt x="87034" y="5275"/>
                    <a:pt x="74308" y="0"/>
                    <a:pt x="61581" y="0"/>
                  </a:cubicBezTo>
                  <a:close/>
                </a:path>
              </a:pathLst>
            </a:custGeom>
            <a:grpFill/>
            <a:ln w="9525" cap="flat" cmpd="sng" algn="ctr">
              <a:solidFill>
                <a:schemeClr val="bg1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1" name="Google Shape;2835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8DwAACYlAACdPQAAcCYAAAAAAAAmAAAACAAAAP//////////"/>
                </a:ext>
              </a:extLst>
            </p:cNvSpPr>
            <p:nvPr/>
          </p:nvSpPr>
          <p:spPr>
            <a:xfrm>
              <a:off x="9906000" y="6038850"/>
              <a:ext cx="109855" cy="209550"/>
            </a:xfrm>
            <a:custGeom>
              <a:avLst/>
              <a:gdLst/>
              <a:ahLst/>
              <a:cxnLst/>
              <a:rect l="0" t="0" r="109855" b="209550"/>
              <a:pathLst>
                <a:path w="109855" h="209550">
                  <a:moveTo>
                    <a:pt x="24137" y="0"/>
                  </a:moveTo>
                  <a:cubicBezTo>
                    <a:pt x="11931" y="0"/>
                    <a:pt x="137" y="10425"/>
                    <a:pt x="137" y="26137"/>
                  </a:cubicBezTo>
                  <a:lnTo>
                    <a:pt x="137" y="183413"/>
                  </a:lnTo>
                  <a:cubicBezTo>
                    <a:pt x="137" y="199125"/>
                    <a:pt x="11931" y="209399"/>
                    <a:pt x="24137" y="209399"/>
                  </a:cubicBezTo>
                  <a:cubicBezTo>
                    <a:pt x="29898" y="209399"/>
                    <a:pt x="35932" y="207133"/>
                    <a:pt x="40732" y="201694"/>
                  </a:cubicBezTo>
                  <a:lnTo>
                    <a:pt x="85991" y="151988"/>
                  </a:lnTo>
                  <a:cubicBezTo>
                    <a:pt x="109717" y="126002"/>
                    <a:pt x="109717" y="83699"/>
                    <a:pt x="85991" y="57562"/>
                  </a:cubicBezTo>
                  <a:lnTo>
                    <a:pt x="40732" y="7705"/>
                  </a:lnTo>
                  <a:cubicBezTo>
                    <a:pt x="35932" y="2417"/>
                    <a:pt x="29898" y="0"/>
                    <a:pt x="24137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0" name="Google Shape;2836;p13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f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gz0AACwkAACqSAAAaicAAAAAAAAmAAAACAAAAP//////////"/>
                </a:ext>
              </a:extLst>
            </p:cNvSpPr>
            <p:nvPr/>
          </p:nvSpPr>
          <p:spPr>
            <a:xfrm>
              <a:off x="9999345" y="5880100"/>
              <a:ext cx="1812925" cy="527050"/>
            </a:xfrm>
            <a:custGeom>
              <a:avLst/>
              <a:gdLst/>
              <a:ahLst/>
              <a:cxnLst/>
              <a:rect l="0" t="0" r="1812925" b="527050"/>
              <a:pathLst>
                <a:path w="1812925" h="527050">
                  <a:moveTo>
                    <a:pt x="136" y="0"/>
                  </a:moveTo>
                  <a:lnTo>
                    <a:pt x="204552" y="225039"/>
                  </a:lnTo>
                  <a:cubicBezTo>
                    <a:pt x="223708" y="246278"/>
                    <a:pt x="223708" y="281073"/>
                    <a:pt x="204552" y="302312"/>
                  </a:cubicBezTo>
                  <a:lnTo>
                    <a:pt x="273" y="527050"/>
                  </a:lnTo>
                  <a:lnTo>
                    <a:pt x="1577176" y="527050"/>
                  </a:lnTo>
                  <a:lnTo>
                    <a:pt x="1812925" y="263600"/>
                  </a:lnTo>
                  <a:lnTo>
                    <a:pt x="1577176" y="0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3" name="CaixaDeTexto 50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gy8AAJUkAAD/VAAAbCcAABAgAAAmAAAACAAAAP//////////"/>
              </a:ext>
            </a:extLst>
          </p:cNvSpPr>
          <p:nvPr/>
        </p:nvSpPr>
        <p:spPr>
          <a:xfrm>
            <a:off x="7723505" y="5946775"/>
            <a:ext cx="609346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marL="0" marR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/>
            </a:pPr>
            <a:r>
              <a:rPr lang="en-us" sz="2400" b="1" noProof="1">
                <a:solidFill>
                  <a:schemeClr val="bg1"/>
                </a:solidFill>
                <a:latin typeface="Hammersmith One" charset="0"/>
              </a:rPr>
              <a:t>6</a:t>
            </a:r>
            <a:endParaRPr sz="2400" b="1" cap="none" noProof="1">
              <a:solidFill>
                <a:schemeClr val="bg1"/>
              </a:solidFill>
              <a:latin typeface="Hammersmith One" charset="0"/>
              <a:ea typeface="Trebuchet MS" pitchFamily="2" charset="0"/>
              <a:cs typeface="Trebuchet MS" pitchFamily="2" charset="0"/>
            </a:endParaRPr>
          </a:p>
        </p:txBody>
      </p:sp>
      <p:sp>
        <p:nvSpPr>
          <p:cNvPr id="14" name="CaixaDeTexto 54"/>
          <p:cNv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ZAAAAE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B/f38A5+bmA8zMzADAwP8Af39/AAAAAAAAAAAAAAAAAAAAAAAAAAAAIQAAABgAAAAUAAAAd/r//yQCAAD5JAAAMwgAABAgAAAmAAAACAAAAP//////////"/>
              </a:ext>
            </a:extLst>
          </p:cNvSpPr>
          <p:nvPr/>
        </p:nvSpPr>
        <p:spPr>
          <a:xfrm>
            <a:off x="-899477" y="392112"/>
            <a:ext cx="6910070" cy="9848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ctr">
              <a:defRPr lang="en-us"/>
            </a:pPr>
            <a:r>
              <a:rPr lang="pt-PT" sz="3200" b="1" spc="-150" noProof="1">
                <a:solidFill>
                  <a:srgbClr val="FFFFFF"/>
                </a:solidFill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Enquadramento Teórico</a:t>
            </a:r>
            <a:endParaRPr sz="3200" b="1" cap="none" spc="-150" noProof="1">
              <a:solidFill>
                <a:srgbClr val="FFFFFF"/>
              </a:solidFill>
              <a:latin typeface="Bahnschrift" panose="020B0502040204020203" pitchFamily="34" charset="0"/>
              <a:ea typeface="Calibri" pitchFamily="2" charset="0"/>
              <a:cs typeface="Times New Roman" pitchFamily="1" charset="0"/>
            </a:endParaRPr>
          </a:p>
          <a:p>
            <a:pPr algn="ctr">
              <a:defRPr lang="en-us"/>
            </a:pPr>
            <a:endParaRPr lang="pt-pt" cap="none" dirty="0">
              <a:solidFill>
                <a:schemeClr val="bg1"/>
              </a:solidFill>
            </a:endParaRPr>
          </a:p>
        </p:txBody>
      </p:sp>
      <p:grpSp>
        <p:nvGrpSpPr>
          <p:cNvPr id="16" name="Google Shape;12474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NxFAAArAQAAEEgAABsDAAAQAAAAJgAAAAgAAAD/////AAAAAA=="/>
              </a:ext>
            </a:extLst>
          </p:cNvGrpSpPr>
          <p:nvPr/>
        </p:nvGrpSpPr>
        <p:grpSpPr>
          <a:xfrm>
            <a:off x="11356340" y="189865"/>
            <a:ext cx="358140" cy="314960"/>
            <a:chOff x="11356340" y="189865"/>
            <a:chExt cx="358140" cy="314960"/>
          </a:xfrm>
          <a:solidFill>
            <a:srgbClr val="3F1266"/>
          </a:solidFill>
        </p:grpSpPr>
        <p:sp>
          <p:nvSpPr>
            <p:cNvPr id="23" name="Google Shape;12475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3EUAACsBAAAQSAAAGwMAAAAAAAAmAAAACAAAAP//////////"/>
                </a:ext>
              </a:extLst>
            </p:cNvSpPr>
            <p:nvPr/>
          </p:nvSpPr>
          <p:spPr>
            <a:xfrm>
              <a:off x="11356340" y="189865"/>
              <a:ext cx="358140" cy="314960"/>
            </a:xfrm>
            <a:custGeom>
              <a:avLst/>
              <a:gdLst/>
              <a:ahLst/>
              <a:cxnLst/>
              <a:rect l="0" t="0" r="358140" b="314960"/>
              <a:pathLst>
                <a:path w="358140" h="314960">
                  <a:moveTo>
                    <a:pt x="327114" y="20709"/>
                  </a:moveTo>
                  <a:cubicBezTo>
                    <a:pt x="332752" y="20709"/>
                    <a:pt x="337436" y="25394"/>
                    <a:pt x="337436" y="31988"/>
                  </a:cubicBezTo>
                  <a:lnTo>
                    <a:pt x="337436" y="84626"/>
                  </a:lnTo>
                  <a:lnTo>
                    <a:pt x="21658" y="84626"/>
                  </a:lnTo>
                  <a:lnTo>
                    <a:pt x="21658" y="31988"/>
                  </a:lnTo>
                  <a:cubicBezTo>
                    <a:pt x="20704" y="25394"/>
                    <a:pt x="25417" y="20709"/>
                    <a:pt x="31981" y="20709"/>
                  </a:cubicBezTo>
                  <a:close/>
                  <a:moveTo>
                    <a:pt x="337436" y="104380"/>
                  </a:moveTo>
                  <a:lnTo>
                    <a:pt x="337436" y="283001"/>
                  </a:lnTo>
                  <a:cubicBezTo>
                    <a:pt x="337436" y="288641"/>
                    <a:pt x="332752" y="293326"/>
                    <a:pt x="326159" y="293326"/>
                  </a:cubicBezTo>
                  <a:lnTo>
                    <a:pt x="31981" y="293326"/>
                  </a:lnTo>
                  <a:cubicBezTo>
                    <a:pt x="25417" y="293326"/>
                    <a:pt x="20704" y="288641"/>
                    <a:pt x="20704" y="283001"/>
                  </a:cubicBezTo>
                  <a:lnTo>
                    <a:pt x="20704" y="104380"/>
                  </a:lnTo>
                  <a:close/>
                  <a:moveTo>
                    <a:pt x="31981" y="30"/>
                  </a:moveTo>
                  <a:cubicBezTo>
                    <a:pt x="14111" y="30"/>
                    <a:pt x="30" y="14114"/>
                    <a:pt x="30" y="31033"/>
                  </a:cubicBezTo>
                  <a:lnTo>
                    <a:pt x="30" y="283001"/>
                  </a:lnTo>
                  <a:cubicBezTo>
                    <a:pt x="30" y="300846"/>
                    <a:pt x="14111" y="314960"/>
                    <a:pt x="31981" y="314960"/>
                  </a:cubicBezTo>
                  <a:lnTo>
                    <a:pt x="326159" y="314960"/>
                  </a:lnTo>
                  <a:cubicBezTo>
                    <a:pt x="344029" y="314960"/>
                    <a:pt x="358110" y="300846"/>
                    <a:pt x="358110" y="283001"/>
                  </a:cubicBezTo>
                  <a:lnTo>
                    <a:pt x="358110" y="31033"/>
                  </a:lnTo>
                  <a:cubicBezTo>
                    <a:pt x="357185" y="14114"/>
                    <a:pt x="343075" y="30"/>
                    <a:pt x="326159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2" name="Google Shape;12476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PkYAABICAAClRgAAuAIAAAAAAAAmAAAACAAAAP//////////"/>
                </a:ext>
              </a:extLst>
            </p:cNvSpPr>
            <p:nvPr/>
          </p:nvSpPr>
          <p:spPr>
            <a:xfrm>
              <a:off x="11418570" y="336550"/>
              <a:ext cx="65405" cy="105410"/>
            </a:xfrm>
            <a:custGeom>
              <a:avLst/>
              <a:gdLst/>
              <a:ahLst/>
              <a:cxnLst/>
              <a:rect l="0" t="0" r="65405" b="105410"/>
              <a:pathLst>
                <a:path w="65405" h="105410">
                  <a:moveTo>
                    <a:pt x="53604" y="0"/>
                  </a:moveTo>
                  <a:cubicBezTo>
                    <a:pt x="50906" y="0"/>
                    <a:pt x="48119" y="956"/>
                    <a:pt x="45777" y="2838"/>
                  </a:cubicBezTo>
                  <a:lnTo>
                    <a:pt x="3735" y="44880"/>
                  </a:lnTo>
                  <a:cubicBezTo>
                    <a:pt x="0" y="48001"/>
                    <a:pt x="0" y="55528"/>
                    <a:pt x="3735" y="60247"/>
                  </a:cubicBezTo>
                  <a:lnTo>
                    <a:pt x="45777" y="102289"/>
                  </a:lnTo>
                  <a:cubicBezTo>
                    <a:pt x="47645" y="104454"/>
                    <a:pt x="50224" y="105410"/>
                    <a:pt x="52893" y="105410"/>
                  </a:cubicBezTo>
                  <a:cubicBezTo>
                    <a:pt x="55591" y="105410"/>
                    <a:pt x="58378" y="104454"/>
                    <a:pt x="60720" y="102572"/>
                  </a:cubicBezTo>
                  <a:cubicBezTo>
                    <a:pt x="64456" y="98809"/>
                    <a:pt x="64456" y="92237"/>
                    <a:pt x="60720" y="87518"/>
                  </a:cubicBezTo>
                  <a:lnTo>
                    <a:pt x="27098" y="52720"/>
                  </a:lnTo>
                  <a:lnTo>
                    <a:pt x="60720" y="19098"/>
                  </a:lnTo>
                  <a:cubicBezTo>
                    <a:pt x="65405" y="14128"/>
                    <a:pt x="65405" y="7527"/>
                    <a:pt x="60720" y="2838"/>
                  </a:cubicBezTo>
                  <a:cubicBezTo>
                    <a:pt x="58852" y="956"/>
                    <a:pt x="56273" y="0"/>
                    <a:pt x="5360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1" name="Google Shape;1247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R0cAABICAACtRwAAtQIAAAAAAAAmAAAACAAAAP//////////"/>
                </a:ext>
              </a:extLst>
            </p:cNvSpPr>
            <p:nvPr/>
          </p:nvSpPr>
          <p:spPr>
            <a:xfrm>
              <a:off x="11586845" y="336550"/>
              <a:ext cx="64770" cy="103505"/>
            </a:xfrm>
            <a:custGeom>
              <a:avLst/>
              <a:gdLst/>
              <a:ahLst/>
              <a:cxnLst/>
              <a:rect l="0" t="0" r="64770" b="103505"/>
              <a:pathLst>
                <a:path w="64770" h="103505">
                  <a:moveTo>
                    <a:pt x="11644" y="0"/>
                  </a:moveTo>
                  <a:cubicBezTo>
                    <a:pt x="8934" y="0"/>
                    <a:pt x="6105" y="953"/>
                    <a:pt x="3782" y="2830"/>
                  </a:cubicBezTo>
                  <a:cubicBezTo>
                    <a:pt x="30" y="5631"/>
                    <a:pt x="30" y="13139"/>
                    <a:pt x="3782" y="17846"/>
                  </a:cubicBezTo>
                  <a:lnTo>
                    <a:pt x="37552" y="51616"/>
                  </a:lnTo>
                  <a:lnTo>
                    <a:pt x="3782" y="85386"/>
                  </a:lnTo>
                  <a:cubicBezTo>
                    <a:pt x="30" y="89173"/>
                    <a:pt x="30" y="96682"/>
                    <a:pt x="3782" y="101389"/>
                  </a:cubicBezTo>
                  <a:cubicBezTo>
                    <a:pt x="5182" y="102789"/>
                    <a:pt x="7772" y="103505"/>
                    <a:pt x="10572" y="103505"/>
                  </a:cubicBezTo>
                  <a:cubicBezTo>
                    <a:pt x="13401" y="103505"/>
                    <a:pt x="16438" y="102789"/>
                    <a:pt x="18791" y="101389"/>
                  </a:cubicBezTo>
                  <a:lnTo>
                    <a:pt x="60988" y="59192"/>
                  </a:lnTo>
                  <a:cubicBezTo>
                    <a:pt x="64740" y="55387"/>
                    <a:pt x="64740" y="47879"/>
                    <a:pt x="60988" y="43201"/>
                  </a:cubicBezTo>
                  <a:lnTo>
                    <a:pt x="18791" y="2830"/>
                  </a:lnTo>
                  <a:cubicBezTo>
                    <a:pt x="16915" y="953"/>
                    <a:pt x="14324" y="0"/>
                    <a:pt x="1164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0" name="Google Shape;1247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v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UYAAPABAAApRwAA2AIAAAAAAAAmAAAACAAAAP//////////"/>
                </a:ext>
              </a:extLst>
            </p:cNvSpPr>
            <p:nvPr/>
          </p:nvSpPr>
          <p:spPr>
            <a:xfrm>
              <a:off x="11501755" y="314960"/>
              <a:ext cx="66040" cy="147320"/>
            </a:xfrm>
            <a:custGeom>
              <a:avLst/>
              <a:gdLst/>
              <a:ahLst/>
              <a:cxnLst/>
              <a:rect l="0" t="0" r="66040" b="147320"/>
              <a:pathLst>
                <a:path w="66040" h="147320">
                  <a:moveTo>
                    <a:pt x="53616" y="0"/>
                  </a:moveTo>
                  <a:cubicBezTo>
                    <a:pt x="49425" y="0"/>
                    <a:pt x="45773" y="3226"/>
                    <a:pt x="44336" y="7557"/>
                  </a:cubicBezTo>
                  <a:lnTo>
                    <a:pt x="1886" y="133639"/>
                  </a:lnTo>
                  <a:cubicBezTo>
                    <a:pt x="0" y="139315"/>
                    <a:pt x="3772" y="144960"/>
                    <a:pt x="9430" y="146842"/>
                  </a:cubicBezTo>
                  <a:cubicBezTo>
                    <a:pt x="10448" y="147171"/>
                    <a:pt x="11436" y="147320"/>
                    <a:pt x="12424" y="147320"/>
                  </a:cubicBezTo>
                  <a:cubicBezTo>
                    <a:pt x="16974" y="147320"/>
                    <a:pt x="21075" y="143945"/>
                    <a:pt x="22632" y="139315"/>
                  </a:cubicBezTo>
                  <a:lnTo>
                    <a:pt x="65082" y="13203"/>
                  </a:lnTo>
                  <a:cubicBezTo>
                    <a:pt x="66040" y="8483"/>
                    <a:pt x="63196" y="2838"/>
                    <a:pt x="57538" y="956"/>
                  </a:cubicBezTo>
                  <a:cubicBezTo>
                    <a:pt x="56221" y="299"/>
                    <a:pt x="54904" y="0"/>
                    <a:pt x="53616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9" name="Google Shape;1247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F8AY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0YAAGsBAAAGRwAAjQEAAAAAAAAmAAAACAAAAP//////////"/>
                </a:ext>
              </a:extLst>
            </p:cNvSpPr>
            <p:nvPr/>
          </p:nvSpPr>
          <p:spPr>
            <a:xfrm>
              <a:off x="1150302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03" y="0"/>
                  </a:moveTo>
                  <a:cubicBezTo>
                    <a:pt x="4737" y="0"/>
                    <a:pt x="29" y="5628"/>
                    <a:pt x="29" y="11257"/>
                  </a:cubicBezTo>
                  <a:cubicBezTo>
                    <a:pt x="959" y="16885"/>
                    <a:pt x="6625" y="21590"/>
                    <a:pt x="10403" y="21590"/>
                  </a:cubicBezTo>
                  <a:lnTo>
                    <a:pt x="32141" y="21590"/>
                  </a:lnTo>
                  <a:cubicBezTo>
                    <a:pt x="37807" y="21590"/>
                    <a:pt x="42515" y="16885"/>
                    <a:pt x="42515" y="11257"/>
                  </a:cubicBezTo>
                  <a:cubicBezTo>
                    <a:pt x="42515" y="5628"/>
                    <a:pt x="37807" y="0"/>
                    <a:pt x="3214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8" name="Google Shape;1248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KEcAAGsBAABqRwAAjQEAAAAAAAAmAAAACAAAAP//////////"/>
                </a:ext>
              </a:extLst>
            </p:cNvSpPr>
            <p:nvPr/>
          </p:nvSpPr>
          <p:spPr>
            <a:xfrm>
              <a:off x="11567160" y="230505"/>
              <a:ext cx="41910" cy="21590"/>
            </a:xfrm>
            <a:custGeom>
              <a:avLst/>
              <a:gdLst/>
              <a:ahLst/>
              <a:cxnLst/>
              <a:rect l="0" t="0" r="41910" b="21590"/>
              <a:pathLst>
                <a:path w="41910" h="21590">
                  <a:moveTo>
                    <a:pt x="10256" y="0"/>
                  </a:moveTo>
                  <a:cubicBezTo>
                    <a:pt x="4670" y="0"/>
                    <a:pt x="0" y="5628"/>
                    <a:pt x="0" y="11257"/>
                  </a:cubicBezTo>
                  <a:cubicBezTo>
                    <a:pt x="0" y="16885"/>
                    <a:pt x="4670" y="21590"/>
                    <a:pt x="10256" y="21590"/>
                  </a:cubicBezTo>
                  <a:lnTo>
                    <a:pt x="30738" y="21590"/>
                  </a:lnTo>
                  <a:cubicBezTo>
                    <a:pt x="37240" y="21590"/>
                    <a:pt x="41910" y="16885"/>
                    <a:pt x="41910" y="11257"/>
                  </a:cubicBezTo>
                  <a:cubicBezTo>
                    <a:pt x="41910" y="5628"/>
                    <a:pt x="37240" y="0"/>
                    <a:pt x="3073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17" name="Google Shape;1248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iUcAAGsBAADMRwAAjQEAAAAAAAAmAAAACAAAAP//////////"/>
                </a:ext>
              </a:extLst>
            </p:cNvSpPr>
            <p:nvPr/>
          </p:nvSpPr>
          <p:spPr>
            <a:xfrm>
              <a:off x="11628755" y="230505"/>
              <a:ext cx="42545" cy="21590"/>
            </a:xfrm>
            <a:custGeom>
              <a:avLst/>
              <a:gdLst/>
              <a:ahLst/>
              <a:cxnLst/>
              <a:rect l="0" t="0" r="42545" b="21590"/>
              <a:pathLst>
                <a:path w="42545" h="21590">
                  <a:moveTo>
                    <a:pt x="10411" y="0"/>
                  </a:moveTo>
                  <a:cubicBezTo>
                    <a:pt x="4740" y="0"/>
                    <a:pt x="0" y="5628"/>
                    <a:pt x="0" y="11257"/>
                  </a:cubicBezTo>
                  <a:cubicBezTo>
                    <a:pt x="960" y="16885"/>
                    <a:pt x="5670" y="21590"/>
                    <a:pt x="10411" y="21590"/>
                  </a:cubicBezTo>
                  <a:lnTo>
                    <a:pt x="32163" y="21590"/>
                  </a:lnTo>
                  <a:cubicBezTo>
                    <a:pt x="37834" y="21590"/>
                    <a:pt x="42545" y="16885"/>
                    <a:pt x="42545" y="11257"/>
                  </a:cubicBezTo>
                  <a:cubicBezTo>
                    <a:pt x="42545" y="5628"/>
                    <a:pt x="37834" y="0"/>
                    <a:pt x="32163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grpSp>
        <p:nvGrpSpPr>
          <p:cNvPr id="24" name="Google Shape;12466;p143"/>
          <p:cNvGrpSpPr>
            <a:extLst>
              <a:ext uri="smNativeData">
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6_+nARZBMAAAAlAAAAAQAAAA8BAAAAkAAAAEgAAACQAAAASAAAAAAAAAAAAAAAAAAAABcAAAAUAAAAAAAAAAAAAAD/fwAA/38AAAAAAAAJAAAABAAAAAAAAAAfAAAAVAAAAAAAAAAAAAAAAAAAAAAAAAAAAAAAAAAAAAAAAAAAAAAAAAAAAAAAAAAAAAAAAAAAAAAAAAAAAAAAAAAAAAAAAAAAAAAAAAAAAAAAAAAAAAAAAAAAACEAAAAYAAAAFAAAAFYCAAB9JwAAigQAACspAAAQAAAAJgAAAAgAAAD/////AAAAAA=="/>
              </a:ext>
            </a:extLst>
          </p:cNvGrpSpPr>
          <p:nvPr/>
        </p:nvGrpSpPr>
        <p:grpSpPr>
          <a:xfrm>
            <a:off x="379730" y="6419215"/>
            <a:ext cx="358140" cy="273050"/>
            <a:chOff x="379730" y="6419215"/>
            <a:chExt cx="358140" cy="273050"/>
          </a:xfrm>
          <a:solidFill>
            <a:srgbClr val="3F1266"/>
          </a:solidFill>
        </p:grpSpPr>
        <p:sp>
          <p:nvSpPr>
            <p:cNvPr id="30" name="Google Shape;12467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uAIAAL4nAACiAwAAqSgAAAAAAAAmAAAACAAAAP//////////"/>
                </a:ext>
              </a:extLst>
            </p:cNvSpPr>
            <p:nvPr/>
          </p:nvSpPr>
          <p:spPr>
            <a:xfrm>
              <a:off x="441960" y="6460490"/>
              <a:ext cx="148590" cy="149225"/>
            </a:xfrm>
            <a:custGeom>
              <a:avLst/>
              <a:gdLst/>
              <a:ahLst/>
              <a:cxnLst/>
              <a:rect l="0" t="0" r="148590" b="149225"/>
              <a:pathLst>
                <a:path w="148590" h="149225">
                  <a:moveTo>
                    <a:pt x="83698" y="62339"/>
                  </a:moveTo>
                  <a:cubicBezTo>
                    <a:pt x="79937" y="71780"/>
                    <a:pt x="73340" y="79332"/>
                    <a:pt x="64892" y="81221"/>
                  </a:cubicBezTo>
                  <a:lnTo>
                    <a:pt x="64892" y="62339"/>
                  </a:lnTo>
                  <a:close/>
                  <a:moveTo>
                    <a:pt x="54535" y="21728"/>
                  </a:moveTo>
                  <a:cubicBezTo>
                    <a:pt x="68653" y="21728"/>
                    <a:pt x="79937" y="29281"/>
                    <a:pt x="83698" y="42498"/>
                  </a:cubicBezTo>
                  <a:lnTo>
                    <a:pt x="54535" y="42498"/>
                  </a:lnTo>
                  <a:cubicBezTo>
                    <a:pt x="47968" y="42498"/>
                    <a:pt x="44207" y="47234"/>
                    <a:pt x="44207" y="52898"/>
                  </a:cubicBezTo>
                  <a:lnTo>
                    <a:pt x="44207" y="83109"/>
                  </a:lnTo>
                  <a:cubicBezTo>
                    <a:pt x="31969" y="78373"/>
                    <a:pt x="22566" y="66115"/>
                    <a:pt x="22566" y="52898"/>
                  </a:cubicBezTo>
                  <a:cubicBezTo>
                    <a:pt x="22566" y="35875"/>
                    <a:pt x="36685" y="21728"/>
                    <a:pt x="54535" y="21728"/>
                  </a:cubicBezTo>
                  <a:close/>
                  <a:moveTo>
                    <a:pt x="126949" y="62339"/>
                  </a:moveTo>
                  <a:lnTo>
                    <a:pt x="126949" y="126537"/>
                  </a:lnTo>
                  <a:lnTo>
                    <a:pt x="63937" y="126537"/>
                  </a:lnTo>
                  <a:lnTo>
                    <a:pt x="63937" y="103879"/>
                  </a:lnTo>
                  <a:cubicBezTo>
                    <a:pt x="83698" y="99143"/>
                    <a:pt x="100622" y="84038"/>
                    <a:pt x="105338" y="62339"/>
                  </a:cubicBezTo>
                  <a:close/>
                  <a:moveTo>
                    <a:pt x="52654" y="0"/>
                  </a:moveTo>
                  <a:cubicBezTo>
                    <a:pt x="23521" y="0"/>
                    <a:pt x="0" y="23617"/>
                    <a:pt x="0" y="52898"/>
                  </a:cubicBezTo>
                  <a:cubicBezTo>
                    <a:pt x="0" y="79332"/>
                    <a:pt x="17880" y="100102"/>
                    <a:pt x="42326" y="104808"/>
                  </a:cubicBezTo>
                  <a:lnTo>
                    <a:pt x="42326" y="137866"/>
                  </a:lnTo>
                  <a:cubicBezTo>
                    <a:pt x="42326" y="144489"/>
                    <a:pt x="47013" y="149195"/>
                    <a:pt x="52654" y="149195"/>
                  </a:cubicBezTo>
                  <a:lnTo>
                    <a:pt x="136352" y="149195"/>
                  </a:lnTo>
                  <a:cubicBezTo>
                    <a:pt x="141993" y="149195"/>
                    <a:pt x="146709" y="144489"/>
                    <a:pt x="146709" y="137866"/>
                  </a:cubicBezTo>
                  <a:lnTo>
                    <a:pt x="146709" y="54786"/>
                  </a:lnTo>
                  <a:cubicBezTo>
                    <a:pt x="148590" y="47234"/>
                    <a:pt x="143874" y="42498"/>
                    <a:pt x="137307" y="42498"/>
                  </a:cubicBezTo>
                  <a:lnTo>
                    <a:pt x="104383" y="42498"/>
                  </a:lnTo>
                  <a:cubicBezTo>
                    <a:pt x="99697" y="18881"/>
                    <a:pt x="78981" y="0"/>
                    <a:pt x="526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9" name="Google Shape;12468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j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L4nAAAnBAAA4CcAAAAAAAAmAAAACAAAAP//////////"/>
                </a:ext>
              </a:extLst>
            </p:cNvSpPr>
            <p:nvPr/>
          </p:nvSpPr>
          <p:spPr>
            <a:xfrm>
              <a:off x="610870" y="6460490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8" name="Google Shape;12469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3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AEoAAAnBAAAIygAAAAAAAAmAAAACAAAAP//////////"/>
                </a:ext>
              </a:extLst>
            </p:cNvSpPr>
            <p:nvPr/>
          </p:nvSpPr>
          <p:spPr>
            <a:xfrm>
              <a:off x="610870" y="6503035"/>
              <a:ext cx="64135" cy="21590"/>
            </a:xfrm>
            <a:custGeom>
              <a:avLst/>
              <a:gdLst/>
              <a:ahLst/>
              <a:cxnLst/>
              <a:rect l="0" t="0" r="64135" b="21590"/>
              <a:pathLst>
                <a:path w="64135" h="21590">
                  <a:moveTo>
                    <a:pt x="10380" y="0"/>
                  </a:moveTo>
                  <a:cubicBezTo>
                    <a:pt x="4726" y="0"/>
                    <a:pt x="29" y="4705"/>
                    <a:pt x="29" y="10333"/>
                  </a:cubicBezTo>
                  <a:cubicBezTo>
                    <a:pt x="29" y="16885"/>
                    <a:pt x="4726" y="21590"/>
                    <a:pt x="10380" y="21590"/>
                  </a:cubicBezTo>
                  <a:lnTo>
                    <a:pt x="53754" y="21590"/>
                  </a:lnTo>
                  <a:cubicBezTo>
                    <a:pt x="59408" y="21590"/>
                    <a:pt x="64105" y="16885"/>
                    <a:pt x="64105" y="10333"/>
                  </a:cubicBezTo>
                  <a:cubicBezTo>
                    <a:pt x="64105" y="4705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7" name="Google Shape;12470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z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EIoAAAnBAAAYygAAAAAAAAmAAAACAAAAP//////////"/>
                </a:ext>
              </a:extLst>
            </p:cNvSpPr>
            <p:nvPr/>
          </p:nvSpPr>
          <p:spPr>
            <a:xfrm>
              <a:off x="610870" y="6544310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0"/>
                  </a:moveTo>
                  <a:cubicBezTo>
                    <a:pt x="4726" y="0"/>
                    <a:pt x="29" y="4770"/>
                    <a:pt x="29" y="10477"/>
                  </a:cubicBezTo>
                  <a:cubicBezTo>
                    <a:pt x="29" y="16184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84"/>
                    <a:pt x="64105" y="10477"/>
                  </a:cubicBezTo>
                  <a:cubicBezTo>
                    <a:pt x="64105" y="4770"/>
                    <a:pt x="59408" y="0"/>
                    <a:pt x="5375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6" name="Google Shape;12471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b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wgMAAIUoAAAnBAAApigAAAAAAAAmAAAACAAAAP//////////"/>
                </a:ext>
              </a:extLst>
            </p:cNvSpPr>
            <p:nvPr/>
          </p:nvSpPr>
          <p:spPr>
            <a:xfrm>
              <a:off x="610870" y="6586855"/>
              <a:ext cx="64135" cy="20955"/>
            </a:xfrm>
            <a:custGeom>
              <a:avLst/>
              <a:gdLst/>
              <a:ahLst/>
              <a:cxnLst/>
              <a:rect l="0" t="0" r="64135" b="20955"/>
              <a:pathLst>
                <a:path w="64135" h="20955">
                  <a:moveTo>
                    <a:pt x="10380" y="30"/>
                  </a:moveTo>
                  <a:cubicBezTo>
                    <a:pt x="4726" y="30"/>
                    <a:pt x="29" y="4763"/>
                    <a:pt x="29" y="10462"/>
                  </a:cubicBezTo>
                  <a:cubicBezTo>
                    <a:pt x="29" y="16191"/>
                    <a:pt x="4726" y="20924"/>
                    <a:pt x="10380" y="20924"/>
                  </a:cubicBezTo>
                  <a:lnTo>
                    <a:pt x="53754" y="20924"/>
                  </a:lnTo>
                  <a:cubicBezTo>
                    <a:pt x="59408" y="20924"/>
                    <a:pt x="64105" y="16191"/>
                    <a:pt x="64105" y="10462"/>
                  </a:cubicBezTo>
                  <a:cubicBezTo>
                    <a:pt x="64105" y="4763"/>
                    <a:pt x="59408" y="30"/>
                    <a:pt x="53754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  <p:sp>
          <p:nvSpPr>
            <p:cNvPr id="25" name="Google Shape;12472;p143"/>
            <p:cNvSpPr>
              <a:extLst>
                <a:ext uri="smNativeData">
                  <pr:smNativeData xmlns:mc="http://schemas.openxmlformats.org/markup-compatibility/2006" xmlns:p14="http://schemas.microsoft.com/office/powerpoint/2010/main" xmlns:p15="http://schemas.microsoft.com/office/powerpoint/2012/main" xmlns:pr="smNativeData" xmlns="smNativeData" val="SMDATA_15_+nARZBMAAAAlAAAACwAAAA0AAAAAkAAAAJAAAACQAAAAkAAAAAAAAAABAAAAAAAAAAEAAABQAAAAAAAAAAAA4D8AAAAAAADgPwAAAAAAAOA/AAAAAAAA4D8AAAAAAADgPwAAAAAAAOA/AAAAAAAA4D8AAAAAAADgPwAAAAAAAOA/AAAAAAAA4D8CAAAAjAAAAAEAAAAAAAAAmV/CA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r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V/CAP///wEAAAAAAAAAAAAAAAAAAAAAAAAAAAAAAAAAAAAAAAAAAAAAAAJ/f38A5+bmA8zMzADAwP8Af39/AAAAAAAAAAAAAAAAAAAAAAAAAAAAIQAAABgAAAAUAAAAVgIAAH0nAACKBAAAKykAAAAAAAAmAAAACAAAAP//////////"/>
                </a:ext>
              </a:extLst>
            </p:cNvSpPr>
            <p:nvPr/>
          </p:nvSpPr>
          <p:spPr>
            <a:xfrm>
              <a:off x="379730" y="6419215"/>
              <a:ext cx="358140" cy="273050"/>
            </a:xfrm>
            <a:custGeom>
              <a:avLst/>
              <a:gdLst/>
              <a:ahLst/>
              <a:cxnLst/>
              <a:rect l="0" t="0" r="358140" b="273050"/>
              <a:pathLst>
                <a:path w="358140" h="273050">
                  <a:moveTo>
                    <a:pt x="315834" y="20710"/>
                  </a:moveTo>
                  <a:lnTo>
                    <a:pt x="315834" y="209965"/>
                  </a:lnTo>
                  <a:lnTo>
                    <a:pt x="42306" y="209965"/>
                  </a:lnTo>
                  <a:lnTo>
                    <a:pt x="42306" y="20710"/>
                  </a:lnTo>
                  <a:close/>
                  <a:moveTo>
                    <a:pt x="337464" y="229718"/>
                  </a:moveTo>
                  <a:lnTo>
                    <a:pt x="337464" y="251384"/>
                  </a:lnTo>
                  <a:lnTo>
                    <a:pt x="21630" y="251384"/>
                  </a:lnTo>
                  <a:lnTo>
                    <a:pt x="21630" y="229718"/>
                  </a:lnTo>
                  <a:close/>
                  <a:moveTo>
                    <a:pt x="31983" y="0"/>
                  </a:moveTo>
                  <a:cubicBezTo>
                    <a:pt x="26344" y="0"/>
                    <a:pt x="21630" y="4722"/>
                    <a:pt x="21630" y="11296"/>
                  </a:cubicBezTo>
                  <a:lnTo>
                    <a:pt x="21630" y="209965"/>
                  </a:lnTo>
                  <a:lnTo>
                    <a:pt x="10353" y="209965"/>
                  </a:lnTo>
                  <a:cubicBezTo>
                    <a:pt x="4714" y="209965"/>
                    <a:pt x="30" y="214657"/>
                    <a:pt x="30" y="220305"/>
                  </a:cubicBezTo>
                  <a:lnTo>
                    <a:pt x="30" y="262680"/>
                  </a:lnTo>
                  <a:cubicBezTo>
                    <a:pt x="30" y="268328"/>
                    <a:pt x="4714" y="273020"/>
                    <a:pt x="10353" y="273020"/>
                  </a:cubicBezTo>
                  <a:lnTo>
                    <a:pt x="347817" y="273020"/>
                  </a:lnTo>
                  <a:cubicBezTo>
                    <a:pt x="353456" y="273020"/>
                    <a:pt x="358140" y="268328"/>
                    <a:pt x="358140" y="262680"/>
                  </a:cubicBezTo>
                  <a:lnTo>
                    <a:pt x="358140" y="220305"/>
                  </a:lnTo>
                  <a:cubicBezTo>
                    <a:pt x="358140" y="214657"/>
                    <a:pt x="353456" y="209965"/>
                    <a:pt x="347817" y="209965"/>
                  </a:cubicBezTo>
                  <a:lnTo>
                    <a:pt x="337464" y="209965"/>
                  </a:lnTo>
                  <a:lnTo>
                    <a:pt x="337464" y="11296"/>
                  </a:lnTo>
                  <a:cubicBezTo>
                    <a:pt x="337464" y="4722"/>
                    <a:pt x="332750" y="0"/>
                    <a:pt x="327112" y="0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vert="horz" wrap="square" lIns="91440" tIns="91440" rIns="91440" bIns="91440" numCol="1" spcCol="215900" anchor="ctr"/>
            <a:lstStyle>
              <a:lvl1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1pPr>
              <a:lvl2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2pPr>
              <a:lvl3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3pPr>
              <a:lvl4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4pPr>
              <a:lvl5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5pPr>
              <a:lvl6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6pPr>
              <a:lvl7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7pPr>
              <a:lvl8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8pPr>
              <a:lvl9pPr marR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lang="en-us" sz="1400" b="0" i="0" u="none" strike="noStrike" cap="none">
                  <a:solidFill>
                    <a:srgbClr val="000000"/>
                  </a:solidFill>
                  <a:latin typeface="Arial" pitchFamily="2" charset="0"/>
                  <a:ea typeface="Trebuchet MS" pitchFamily="2" charset="0"/>
                  <a:cs typeface="Trebuchet MS" pitchFamily="2" charset="0"/>
                </a:defRPr>
              </a:lvl9pPr>
            </a:lstStyle>
            <a:p>
              <a:pPr marL="0" indent="0" algn="l">
                <a:spcBef>
                  <a:spcPts val="0"/>
                </a:spcBef>
                <a:spcAft>
                  <a:spcPts val="0"/>
                </a:spcAft>
                <a:buNone/>
                <a:defRPr lang="en-us"/>
              </a:pPr>
              <a:endParaRPr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1DFF9D-216B-00D5-A798-17C5C3BAD1A6}"/>
              </a:ext>
            </a:extLst>
          </p:cNvPr>
          <p:cNvSpPr txBox="1"/>
          <p:nvPr/>
        </p:nvSpPr>
        <p:spPr>
          <a:xfrm>
            <a:off x="829461" y="2310801"/>
            <a:ext cx="10903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Internet é uma rede global de computadores que se conectam entre si e compartilham informações. </a:t>
            </a:r>
            <a:endParaRPr lang="pt-br" sz="3600" b="1" dirty="0">
              <a:latin typeface="Times New Roman" panose="02020603050405020304" pitchFamily="18" charset="0"/>
              <a:ea typeface="Calibri" pitchFamily="2" charset="0"/>
              <a:cs typeface="Times New Roman" panose="02020603050405020304" pitchFamily="18" charset="0"/>
            </a:endParaRPr>
          </a:p>
        </p:txBody>
      </p:sp>
      <p:sp>
        <p:nvSpPr>
          <p:cNvPr id="32" name="Seta: Movimento Para a Direita 31">
            <a:extLst>
              <a:ext uri="{FF2B5EF4-FFF2-40B4-BE49-F238E27FC236}">
                <a16:creationId xmlns:a16="http://schemas.microsoft.com/office/drawing/2014/main" id="{8B8C235E-C168-D695-D0DC-AFCA7554D722}"/>
              </a:ext>
            </a:extLst>
          </p:cNvPr>
          <p:cNvSpPr/>
          <p:nvPr/>
        </p:nvSpPr>
        <p:spPr>
          <a:xfrm>
            <a:off x="397461" y="1769109"/>
            <a:ext cx="432000" cy="324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92450BCA-7FB1-1892-9713-D1FC53922F97}"/>
              </a:ext>
            </a:extLst>
          </p:cNvPr>
          <p:cNvSpPr txBox="1"/>
          <p:nvPr/>
        </p:nvSpPr>
        <p:spPr>
          <a:xfrm>
            <a:off x="842042" y="1599661"/>
            <a:ext cx="4036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Bahnschrift" panose="020B0502040204020203" pitchFamily="34" charset="0"/>
                <a:ea typeface="Calibri" pitchFamily="2" charset="0"/>
                <a:cs typeface="Times New Roman" pitchFamily="1" charset="0"/>
              </a:rPr>
              <a:t>Internet</a:t>
            </a:r>
            <a:endParaRPr lang="pt-PT" sz="3200" dirty="0"/>
          </a:p>
        </p:txBody>
      </p:sp>
      <p:sp>
        <p:nvSpPr>
          <p:cNvPr id="37" name="Seta: Movimento Para a Direita 36">
            <a:extLst>
              <a:ext uri="{FF2B5EF4-FFF2-40B4-BE49-F238E27FC236}">
                <a16:creationId xmlns:a16="http://schemas.microsoft.com/office/drawing/2014/main" id="{57D6BC1D-9966-BE6F-09C7-A910188EEA46}"/>
              </a:ext>
            </a:extLst>
          </p:cNvPr>
          <p:cNvSpPr/>
          <p:nvPr/>
        </p:nvSpPr>
        <p:spPr>
          <a:xfrm>
            <a:off x="379730" y="3409784"/>
            <a:ext cx="432000" cy="324000"/>
          </a:xfrm>
          <a:prstGeom prst="stripedRightArrow">
            <a:avLst/>
          </a:prstGeom>
          <a:solidFill>
            <a:srgbClr val="3F1266"/>
          </a:solidFill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NoShape">
              <a:avLst/>
            </a:prstTxWarp>
            <a:noAutofit/>
          </a:bodyPr>
          <a:lstStyle/>
          <a:p>
            <a:pPr algn="ctr"/>
            <a:endParaRPr lang="pt-PT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4A564A2-FDA6-DA1F-26B6-8106C5F63F7F}"/>
              </a:ext>
            </a:extLst>
          </p:cNvPr>
          <p:cNvSpPr txBox="1"/>
          <p:nvPr/>
        </p:nvSpPr>
        <p:spPr>
          <a:xfrm>
            <a:off x="824311" y="3240336"/>
            <a:ext cx="64613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Bahnschrift" panose="020B0502040204020203" pitchFamily="34" charset="0"/>
                <a:cs typeface="Times New Roman" pitchFamily="1" charset="0"/>
              </a:rPr>
              <a:t>Sistema de Gestão Hotelaria</a:t>
            </a:r>
            <a:endParaRPr lang="pt-PT" sz="32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4D54EDC-E491-827C-BB6C-BBE2A07CBD3D}"/>
              </a:ext>
            </a:extLst>
          </p:cNvPr>
          <p:cNvSpPr txBox="1"/>
          <p:nvPr/>
        </p:nvSpPr>
        <p:spPr>
          <a:xfrm>
            <a:off x="811212" y="3865428"/>
            <a:ext cx="1090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Times New Roman" panose="02020603050405020304" pitchFamily="18" charset="0"/>
                <a:ea typeface="Calibri" pitchFamily="2" charset="0"/>
                <a:cs typeface="Times New Roman" panose="02020603050405020304" pitchFamily="18" charset="0"/>
              </a:rPr>
              <a:t>Um sistema de gestão hoteleira é uma plataforma que auxilia hotéis na administração de suas operações, desde reservas e check-in até o controle de inventário e finanças. Ele automatiza processos, aumenta a eficiência e melhora a experiência dos hóspedes.</a:t>
            </a:r>
            <a:endParaRPr lang="pt-br" sz="2800" dirty="0">
              <a:latin typeface="Times New Roman" panose="02020603050405020304" pitchFamily="18" charset="0"/>
              <a:ea typeface="Calibri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1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32" grpId="0" animBg="1"/>
      <p:bldP spid="33" grpId="0"/>
      <p:bldP spid="37" grpId="0" animBg="1"/>
      <p:bldP spid="38" grpId="0"/>
      <p:bldP spid="39" grpId="0"/>
    </p:bld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resentation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632E62"/>
        </a:dk2>
        <a:lt2>
          <a:srgbClr val="EAE5EB"/>
        </a:lt2>
        <a:accent1>
          <a:srgbClr val="92278F"/>
        </a:accent1>
        <a:accent2>
          <a:srgbClr val="9B57D3"/>
        </a:accent2>
        <a:accent3>
          <a:srgbClr val="755DD9"/>
        </a:accent3>
        <a:accent4>
          <a:srgbClr val="665EB8"/>
        </a:accent4>
        <a:accent5>
          <a:srgbClr val="45A5ED"/>
        </a:accent5>
        <a:accent6>
          <a:srgbClr val="5982DB"/>
        </a:accent6>
        <a:hlink>
          <a:srgbClr val="00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632E62"/>
        </a:dk2>
        <a:lt2>
          <a:srgbClr val="EAE5EB"/>
        </a:lt2>
        <a:accent1>
          <a:srgbClr val="92278F"/>
        </a:accent1>
        <a:accent2>
          <a:srgbClr val="9B57D3"/>
        </a:accent2>
        <a:accent3>
          <a:srgbClr val="755DD9"/>
        </a:accent3>
        <a:accent4>
          <a:srgbClr val="665EB8"/>
        </a:accent4>
        <a:accent5>
          <a:srgbClr val="45A5ED"/>
        </a:accent5>
        <a:accent6>
          <a:srgbClr val="5982DB"/>
        </a:accent6>
        <a:hlink>
          <a:srgbClr val="00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632E62"/>
    </a:dk2>
    <a:lt2>
      <a:srgbClr val="EAE5EB"/>
    </a:lt2>
    <a:accent1>
      <a:srgbClr val="92278F"/>
    </a:accent1>
    <a:accent2>
      <a:srgbClr val="9B57D3"/>
    </a:accent2>
    <a:accent3>
      <a:srgbClr val="755DD9"/>
    </a:accent3>
    <a:accent4>
      <a:srgbClr val="665EB8"/>
    </a:accent4>
    <a:accent5>
      <a:srgbClr val="45A5ED"/>
    </a:accent5>
    <a:accent6>
      <a:srgbClr val="5982DB"/>
    </a:accent6>
    <a:hlink>
      <a:srgbClr val="0066FF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20504</TotalTime>
  <Words>1117</Words>
  <Application>Microsoft Office PowerPoint</Application>
  <PresentationFormat>Ecrã Panorâmico</PresentationFormat>
  <Paragraphs>149</Paragraphs>
  <Slides>24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24</vt:i4>
      </vt:variant>
    </vt:vector>
  </HeadingPairs>
  <TitlesOfParts>
    <vt:vector size="36" baseType="lpstr">
      <vt:lpstr>Arial</vt:lpstr>
      <vt:lpstr>Bahnschrift</vt:lpstr>
      <vt:lpstr>Calibri</vt:lpstr>
      <vt:lpstr>Calibri Light</vt:lpstr>
      <vt:lpstr>DAGGERSQUARE</vt:lpstr>
      <vt:lpstr>Hammersmith One</vt:lpstr>
      <vt:lpstr>Times New Roman</vt:lpstr>
      <vt:lpstr>Trebuchet MS</vt:lpstr>
      <vt:lpstr>Wingdings</vt:lpstr>
      <vt:lpstr>Wingdings 3</vt:lpstr>
      <vt:lpstr>Presentation</vt:lpstr>
      <vt:lpstr>Presentation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Herman Monteiro;Joel Santos</dc:creator>
  <cp:keywords>Hotel</cp:keywords>
  <dc:description/>
  <cp:lastModifiedBy>Joel Luís dos Santos</cp:lastModifiedBy>
  <cp:revision>27</cp:revision>
  <dcterms:created xsi:type="dcterms:W3CDTF">2022-12-15T11:40:21Z</dcterms:created>
  <dcterms:modified xsi:type="dcterms:W3CDTF">2023-07-20T09:51:27Z</dcterms:modified>
</cp:coreProperties>
</file>