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43AC-AA48-5A16-C05B-E4405F79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46E1F-49BE-C5C3-A7A7-E35079EA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9F7A-ED87-0F7C-A9C4-B204236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C4F6-9382-A8C8-0A07-865505BD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9A36-D859-466C-01C4-8A33063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9DB7-9B49-8D92-8927-9F34EBD5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163AD-8EE1-2760-666D-8F4FA224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945A-9B32-8B12-6185-73C6916F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982D-1ACD-00DF-AF3B-E6E48825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9553-F78B-85D8-BAEB-1FEAA5C5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54EE2-1157-536A-55D0-9182FB8B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7FFDB-6D7F-EF94-B792-4AC8BAB6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DC4B-7246-81B7-26EB-8E2F1512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5B62-642E-79E4-2868-DC36EDA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AEFD-D9A5-8AB0-5BEC-DF95106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656A-EEDB-12CB-7F54-C9843ADB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F268-54EF-E472-9A86-FC17F61E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6C9D-83D0-045A-E79F-67852D42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0479-2C40-4D0B-A429-88551E43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3E2-463E-35C9-29B7-2B3DF442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349-546B-8483-BA0A-9D885F66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3C0A-35EC-FDA9-B993-5FCE9A75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BB17-A165-12AE-4F44-49C54A48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771D-1F2A-85A2-B10A-B163328D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BDAF-5A06-C7C6-32CF-1694F00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660C-D9CF-5DBA-F624-29677477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D83-F080-1FD7-362F-8155DD91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EB55-F5AB-6661-0717-75E11AAE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DA2A-5DEB-9798-EE39-2E48F4B1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AB3D-E612-47B9-CD54-B28692D9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AC4D-A2FF-8D64-386D-294DD724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B2CE-4015-7EA5-2D27-85D62847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85F7-7B80-A882-DD94-C4948D83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DCB4-302E-9F16-45E2-2E3F9FC8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B36AA-D7C3-2C53-86F7-C424B532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3787F-1C5C-1A92-0B67-548528E8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E64E2-7D8F-3DFC-E32D-4DC4123D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20B7B-ECC6-D14B-9A13-D9B332F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0BEAB-5880-E396-E253-302D54EB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7C06-8D99-95EF-F91C-10AD951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435C0-ADD0-771D-39AC-8FC49336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1513-DB7B-A366-6AE1-30B297D3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2509-7D9F-F6F6-3988-FFFA5ED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1A47C-D97D-A3E1-E162-93061BD3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B936-9C1C-C4E0-B68C-72A4D35F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895FC-58CE-29D4-C403-C98FBF1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8FAE-7B29-2678-79FE-36B40822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EFB4-F53D-D892-D896-48E03440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7D4F-1DB2-EBF1-7F23-038E4037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3BA42-0768-65BA-5B6A-D910466F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30B5-FC13-76A7-C66B-E6D3B03B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658E-28B5-950B-42E1-C92B364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92A7-6D24-653E-588F-38A0B1A3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FAB5E-3879-2292-30A6-713525FF1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4445D-8B87-B862-F6B7-99C15DAC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0669-A7A9-E50D-4D14-1DF3ABD2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989B-3054-3769-360F-AF06383A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C0BB-D5AD-21AE-61F0-8852EA1B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867A6-5DA8-7CA2-D07E-4C8F0083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AF81-0CE9-D532-EE5E-68CC1C26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6583-F870-095F-51F4-905C5543D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0EE8-62AB-428E-9D80-1C6791CC217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5124-8972-24FF-38B1-D2A9D2A72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D52C-0D41-A20A-787D-5B840E68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661C-F0B7-420A-AD4B-5931616C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12A8F-46BA-E4AF-C378-A09DE987D1C9}"/>
              </a:ext>
            </a:extLst>
          </p:cNvPr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/>
              <a:t>in Artificial Intelligence, Data Science, and Blockchain</a:t>
            </a:r>
            <a:endParaRPr lang="en-A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577E-9A45-3F11-D6DA-328E4757A354}"/>
              </a:ext>
            </a:extLst>
          </p:cNvPr>
          <p:cNvSpPr txBox="1"/>
          <p:nvPr/>
        </p:nvSpPr>
        <p:spPr>
          <a:xfrm>
            <a:off x="2890533" y="3554693"/>
            <a:ext cx="6410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Module 5: Computer Vision</a:t>
            </a:r>
          </a:p>
          <a:p>
            <a:pPr algn="ctr"/>
            <a:endParaRPr lang="en-AU" sz="2800" b="1" dirty="0"/>
          </a:p>
          <a:p>
            <a:pPr algn="ctr"/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Topic: Expression Classification from Facial Images</a:t>
            </a:r>
            <a:endParaRPr lang="en-A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5D5F4-1F36-E06E-32C1-FB4E0B6812F8}"/>
              </a:ext>
            </a:extLst>
          </p:cNvPr>
          <p:cNvSpPr/>
          <p:nvPr/>
        </p:nvSpPr>
        <p:spPr>
          <a:xfrm flipV="1">
            <a:off x="2977204" y="2995979"/>
            <a:ext cx="6237605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D008-C041-EC14-5186-A2DAEC2CD8B7}"/>
              </a:ext>
            </a:extLst>
          </p:cNvPr>
          <p:cNvSpPr txBox="1"/>
          <p:nvPr/>
        </p:nvSpPr>
        <p:spPr>
          <a:xfrm>
            <a:off x="4298919" y="5263557"/>
            <a:ext cx="3594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presenter: [Mr. Dostdar Ali]</a:t>
            </a:r>
          </a:p>
          <a:p>
            <a:pPr algn="ctr"/>
            <a:r>
              <a:rPr lang="en-AU" sz="2000" dirty="0"/>
              <a:t>[Student], Gilgit, Centre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77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3ACA-4415-3128-24A0-1140564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6AC9-1893-A9FF-B929-5B5B9B6A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eep network architecture that robustly recognizes facial expressions. </a:t>
            </a:r>
          </a:p>
          <a:p>
            <a:endParaRPr lang="en-US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introduce a novel attribute propagation method.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elaxes the need for complete attribute labels in the training 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Facial expression recognition benchmarks</a:t>
            </a:r>
          </a:p>
          <a:p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redicting interpersonal relations, they use the expression recognition network as enabling accurate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CC50-BCA3-7001-F145-ECEFB82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öhne"/>
              </a:rPr>
              <a:t>Problem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8E4C-5661-366E-D19C-2F79893D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problem and its significance: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need for visual analysis in various domains like healthcare and automation.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facial recognition and information reconstruction.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approach to solving the problem: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a deep neural network for facial expression recognition.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network to improve identification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D3C-E60E-96AC-D334-B18E718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Materials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E8FE-8D0F-141C-4265-B8F221E8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facial expression recognition with 91,793 manually labeled 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the seven basic expression categories in the dataset: "angry," "disgust," "fear," "happy," "sad," "surprise," and "neutral."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basic preprocessing operations like rescaling, augmentation, and normalization.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convolutional neural network (CNN) architecture used for multi-classification.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activation function used (e.g., </a:t>
            </a:r>
            <a:r>
              <a:rPr lang="en-US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training process with three epochs and a split ratio of 70% train, 15% validation, and 15% test data.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B445-6F86-EDEB-437E-26248C87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Evaluations</a:t>
            </a:r>
            <a:br>
              <a:rPr lang="en-US" b="0" i="0" dirty="0">
                <a:solidFill>
                  <a:srgbClr val="CECAC3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FBC9-3F6C-4A8C-DA63-2B9F2D96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the model performance and evaluation results: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achieved accuracy of 55% in the first three epochs.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training was limited to three epochs due to hardware constraints.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the confusion matrix to visualize the classification accuracy for each expression category.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47D2-9618-AE7F-6E70-1A9737B7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3366-59B8-8967-5C17-DAEC9EEB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improvements and future directions: Fine-tuning hyperparameters for better performance.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other CNN architectures like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VGG16, or VGG19.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analysis for accuracy, overfitting, and underfitting to optimize the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9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Introduction</vt:lpstr>
      <vt:lpstr>Problem Overview</vt:lpstr>
      <vt:lpstr>Methods and Materials</vt:lpstr>
      <vt:lpstr>Results and Evaluations </vt:lpstr>
      <vt:lpstr>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DOSTDAR ALI</dc:creator>
  <cp:lastModifiedBy>DOSTDAR ALI</cp:lastModifiedBy>
  <cp:revision>1</cp:revision>
  <dcterms:created xsi:type="dcterms:W3CDTF">2023-07-30T15:36:48Z</dcterms:created>
  <dcterms:modified xsi:type="dcterms:W3CDTF">2023-07-30T16:14:21Z</dcterms:modified>
</cp:coreProperties>
</file>