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5" r:id="rId3"/>
    <p:sldId id="258" r:id="rId4"/>
    <p:sldId id="262" r:id="rId5"/>
    <p:sldId id="333" r:id="rId6"/>
    <p:sldId id="296" r:id="rId7"/>
    <p:sldId id="297" r:id="rId8"/>
    <p:sldId id="298" r:id="rId9"/>
    <p:sldId id="299" r:id="rId10"/>
    <p:sldId id="335" r:id="rId11"/>
    <p:sldId id="334" r:id="rId12"/>
    <p:sldId id="300" r:id="rId13"/>
    <p:sldId id="301" r:id="rId14"/>
    <p:sldId id="302" r:id="rId15"/>
    <p:sldId id="336" r:id="rId16"/>
    <p:sldId id="303" r:id="rId17"/>
    <p:sldId id="332" r:id="rId18"/>
    <p:sldId id="337" r:id="rId19"/>
    <p:sldId id="304" r:id="rId20"/>
    <p:sldId id="305" r:id="rId21"/>
    <p:sldId id="338" r:id="rId22"/>
    <p:sldId id="294" r:id="rId23"/>
    <p:sldId id="311" r:id="rId24"/>
    <p:sldId id="312" r:id="rId25"/>
    <p:sldId id="313" r:id="rId26"/>
    <p:sldId id="331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7" r:id="rId39"/>
    <p:sldId id="306" r:id="rId40"/>
    <p:sldId id="344" r:id="rId41"/>
    <p:sldId id="340" r:id="rId42"/>
    <p:sldId id="341" r:id="rId43"/>
    <p:sldId id="342" r:id="rId44"/>
    <p:sldId id="329" r:id="rId45"/>
    <p:sldId id="339" r:id="rId46"/>
    <p:sldId id="343" r:id="rId47"/>
    <p:sldId id="330" r:id="rId48"/>
    <p:sldId id="325" r:id="rId49"/>
    <p:sldId id="289" r:id="rId50"/>
    <p:sldId id="290" r:id="rId5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The workshop starts with a background on how stubbing, mocking and service virtualization can help you remove bottlenecks in your test environment. Then, we’re going to take a look at how WireMock enables you to write mocks in Java using a powerful and intuitive API. And of course, most importantly, the participants are going to do the hard work..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Depending on the way you deliver this workshop, this sheet can be altered or even removed. When I delivered it, I had participants bring in their own laptop and asked them to follow installation instructions. I only provided them for Eclipse and mentioned that whenever they wanted to use a different IDE, they were allowed to do so. I wanted to keep things simple and therefore did not provide installation instructions for other IDEs.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3-9-2018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435589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http://www.testautomation.com - @_basdijkstra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5BD0-AD18-4E48-8D5A-273ECF31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5" y="1863142"/>
            <a:ext cx="48291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484-F87B-43A0-9A23-536BB34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5" y="3429000"/>
            <a:ext cx="51244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883B-010E-4516-8021-AF7E615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755" y="5418138"/>
            <a:ext cx="73152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48088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11600B-3436-4FEA-87EF-1DD9AA5D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1C002B-7681-432E-9ACB-4ABC92B1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63687D-85F9-4083-AD0D-B2044FE1B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9CE15F-9F7B-485D-9BF6-EC6E0D0D54AD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8F197-9F7A-45CD-BBDB-5D4DB586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505070"/>
            <a:ext cx="5534025" cy="352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7E1D8-DA0C-47EF-BE42-5342ADA8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6" y="2505070"/>
            <a:ext cx="4953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E1E-EA72-4DCF-8546-0A028D308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DA7D53-183F-4D46-884F-18505E2D9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2117" y="1534157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</a:t>
            </a: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/pingpong</a:t>
            </a:r>
          </a:p>
          <a:p>
            <a:pPr marL="0" lvl="0" indent="0">
              <a:buNone/>
            </a:pPr>
            <a:endParaRPr lang="nl-NL" sz="4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&lt;input&gt;PING&lt;/input&gt;</a:t>
            </a:r>
          </a:p>
          <a:p>
            <a:pPr marL="0" lvl="0" indent="0">
              <a:buNone/>
            </a:pPr>
            <a:endParaRPr lang="nl-NL" sz="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200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 type 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</a:t>
            </a:r>
            <a:endParaRPr lang="nl-NL" sz="20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EF7-84C6-4DA5-BF01-C80CE33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0" y="1319844"/>
            <a:ext cx="501015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844-D34E-4A15-B24A-BD92CE4155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WireMock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27F-1C16-4F68-AE93-248FF13A1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 port,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keystore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...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Make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permanently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multiple teams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80C-45F3-4E7A-BA10-94CDD2EFBE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WireMock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8DAD-393B-4E82-A44C-88B8CB3E28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version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control (Git, etc.)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annotation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F062-54EE-4960-A894-A949E043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9" y="4466414"/>
            <a:ext cx="10318327" cy="692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AB6-C511-4DAC-848F-C20F53C43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and using WireMock in standalone mode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WireMock in the exercises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your very first mock</a:t>
            </a:r>
          </a:p>
        </p:txBody>
      </p:sp>
    </p:spTree>
    <p:extLst>
      <p:ext uri="{BB962C8B-B14F-4D97-AF65-F5344CB8AC3E}">
        <p14:creationId xmlns:p14="http://schemas.microsoft.com/office/powerpoint/2010/main" val="8922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WireMockExercises1.java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number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certain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properties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matching: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method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URL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16CFBD-B9A0-447B-B774-7D16149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E85-9BE0-47E8-A017-3C1646EA9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5AE0-9AFD-48D4-9AD9-C6C17F4E2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exact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notMatching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regular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expressions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D31A-72A4-4544-8687-AF8B909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parameter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B87DE7-53B3-4C49-A0CF-B6A67C8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1A6-2762-4440-BF98-7F40956F12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D88-4723-47B4-A975-E7A021C174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(2)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header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EF21-3FDC-4AF5-874C-7FB5DB3D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645-B247-4837-BB47-7B4DBEF98E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4FDD-FEB0-46AE-B798-840A68BE86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coverage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hard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in real systems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exception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handling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HTTP status codes: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Forbidden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		500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Internal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server error)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found)		503 (Service </a:t>
            </a:r>
            <a:r>
              <a:rPr lang="nl-NL" sz="24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unavailable</a:t>
            </a: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58C8-0AF1-41A3-BF1E-9AC198E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 delay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lognormal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chunked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dribble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distribution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a per-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basis as well 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globally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414F-F34C-4F23-AF86-A3013F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230157" cy="480377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garbage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response body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options: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without HTTP 200)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 (does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tin)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CONNECTION_RESET_BY_PEER (close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connection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no response)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B765-58CF-4968-A088-6924ED20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FC9-FCD0-4A86-8721-C4D53A28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FC41-FCDB-497D-8861-30FD60E558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are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comments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solution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3B-7AF5-49AF-9E28-025936104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2C29-B7A1-491A-9E88-F717563E8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277346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until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have been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stateless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calling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does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influence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always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true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real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world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&gt;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might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differ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     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 &gt;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concept of a Scenario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Essentially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finite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machine (FSM)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transitions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Combination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state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Before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incoming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39-3E3C-4B10-8B73-257F6D87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from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 header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Unique body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elements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ID, etc.)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values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supports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response templating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CONTINUE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5A54D7-7497-4294-9F70-89D2924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specification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via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far,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we’ve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specified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behaviour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Java code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live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duration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test run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Want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longer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living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run as a standalone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429990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7719" cy="4351336"/>
          </a:xfrm>
        </p:spPr>
        <p:txBody>
          <a:bodyPr/>
          <a:lstStyle/>
          <a:p>
            <a:pPr marL="0" lvl="0" indent="0">
              <a:buNone/>
            </a:pP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–</a:t>
            </a:r>
            <a:r>
              <a:rPr lang="nl-NL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subfolder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should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definitions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‘__files’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subfolder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contains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additional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341157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7719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features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in Java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also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D5A66-791C-4D00-919A-1233370F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47" y="3038194"/>
            <a:ext cx="5572031" cy="35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0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7719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of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features,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along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implement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them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through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found at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http://wiremock.org/docs/</a:t>
            </a:r>
          </a:p>
        </p:txBody>
      </p:sp>
    </p:spTree>
    <p:extLst>
      <p:ext uri="{BB962C8B-B14F-4D97-AF65-F5344CB8AC3E}">
        <p14:creationId xmlns:p14="http://schemas.microsoft.com/office/powerpoint/2010/main" val="2202770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mapping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files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  <p:extLst>
      <p:ext uri="{BB962C8B-B14F-4D97-AF65-F5344CB8AC3E}">
        <p14:creationId xmlns:p14="http://schemas.microsoft.com/office/powerpoint/2010/main" val="1910324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record and playback in WireMock</a:t>
            </a:r>
          </a:p>
        </p:txBody>
      </p:sp>
    </p:spTree>
    <p:extLst>
      <p:ext uri="{BB962C8B-B14F-4D97-AF65-F5344CB8AC3E}">
        <p14:creationId xmlns:p14="http://schemas.microsoft.com/office/powerpoint/2010/main" val="2768511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E5B-F90C-4F29-BE6D-3FBEE10A2A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0A8-1B44-401D-ABCD-9339EF0CC4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CAC-D889-44A6-A989-49876C4569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37B-BF86-433E-8C18-92182E45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 (was a given message sent ?)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transformations (via extensions)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into a CI / CD pipeline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Documentation: http://wiremock.org/docs/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6BCC-865D-4B8C-9E2D-9333980D33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40218"/>
            <a:ext cx="10515600" cy="6758610"/>
          </a:xfrm>
        </p:spPr>
        <p:txBody>
          <a:bodyPr anchor="t">
            <a:normAutofit fontScale="70000" lnSpcReduction="20000"/>
          </a:bodyPr>
          <a:lstStyle/>
          <a:p>
            <a:pPr marL="0" lvl="0" indent="0" algn="ctr">
              <a:buNone/>
            </a:pPr>
            <a:r>
              <a:rPr lang="nl-NL" sz="86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51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0CC-E6E6-48B2-A1C8-052FFA9985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979-2896-458B-98C8-17DF897AF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6035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Blog: 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</a:t>
            </a: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Twitter: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7E7-D5CD-4BEA-83F2-2664DA66CD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3AB-4798-4EF6-9585-79B70059A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Predefined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flexibility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verification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0931-2FE9-4F20-BEA2-11A981E4B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E7B-13FB-494E-9EB5-04ECE2FB80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 mock behavior during test initialization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(Somewhat) more flexible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54C-E331-4282-9102-5E0293B54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396-F465-40B2-AC10-0674B105D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complex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‘Enterprise level’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protocols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formats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45044</TotalTime>
  <Words>1400</Words>
  <Application>Microsoft Office PowerPoint</Application>
  <PresentationFormat>Widescreen</PresentationFormat>
  <Paragraphs>421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No API? No problem!</vt:lpstr>
      <vt:lpstr>What are we going to do?</vt:lpstr>
      <vt:lpstr>Preparation</vt:lpstr>
      <vt:lpstr>Problems in test environments</vt:lpstr>
      <vt:lpstr>Problems in test environments</vt:lpstr>
      <vt:lpstr>Simulation during test execution</vt:lpstr>
      <vt:lpstr>Stubbing</vt:lpstr>
      <vt:lpstr>Mocking</vt:lpstr>
      <vt:lpstr>Service virtualization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Running WireMock standalone</vt:lpstr>
      <vt:lpstr>Starting and stopping WireMock during test execution</vt:lpstr>
      <vt:lpstr>Demo</vt:lpstr>
      <vt:lpstr>Exercise time!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Exercise time!</vt:lpstr>
      <vt:lpstr>Fault simulation</vt:lpstr>
      <vt:lpstr>Example: HTTP status code</vt:lpstr>
      <vt:lpstr>Example: timeout</vt:lpstr>
      <vt:lpstr>Example: bad responses</vt:lpstr>
      <vt:lpstr>Exercise time!</vt:lpstr>
      <vt:lpstr>Stateful mocks</vt:lpstr>
      <vt:lpstr>Stateful mocks in WireMock</vt:lpstr>
      <vt:lpstr>Stateful mocks: an example</vt:lpstr>
      <vt:lpstr>Exercise time!</vt:lpstr>
      <vt:lpstr>Response templating</vt:lpstr>
      <vt:lpstr>CONTINUE HERE</vt:lpstr>
      <vt:lpstr>Mock specification via JSON</vt:lpstr>
      <vt:lpstr>Running WireMock standalone</vt:lpstr>
      <vt:lpstr>JSON mapping files</vt:lpstr>
      <vt:lpstr>JSON mapping files</vt:lpstr>
      <vt:lpstr>Demo</vt:lpstr>
      <vt:lpstr>Record and playback options</vt:lpstr>
      <vt:lpstr>Demo</vt:lpstr>
      <vt:lpstr>Pros and cons of record and playback</vt:lpstr>
      <vt:lpstr>Other useful features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139</cp:revision>
  <dcterms:created xsi:type="dcterms:W3CDTF">2016-03-22T05:00:13Z</dcterms:created>
  <dcterms:modified xsi:type="dcterms:W3CDTF">2018-09-03T13:48:11Z</dcterms:modified>
</cp:coreProperties>
</file>