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95" r:id="rId3"/>
    <p:sldId id="258" r:id="rId4"/>
    <p:sldId id="262" r:id="rId5"/>
    <p:sldId id="333" r:id="rId6"/>
    <p:sldId id="296" r:id="rId7"/>
    <p:sldId id="297" r:id="rId8"/>
    <p:sldId id="298" r:id="rId9"/>
    <p:sldId id="299" r:id="rId10"/>
    <p:sldId id="335" r:id="rId11"/>
    <p:sldId id="334" r:id="rId12"/>
    <p:sldId id="300" r:id="rId13"/>
    <p:sldId id="301" r:id="rId14"/>
    <p:sldId id="302" r:id="rId15"/>
    <p:sldId id="336" r:id="rId16"/>
    <p:sldId id="303" r:id="rId17"/>
    <p:sldId id="332" r:id="rId18"/>
    <p:sldId id="337" r:id="rId19"/>
    <p:sldId id="304" r:id="rId20"/>
    <p:sldId id="305" r:id="rId21"/>
    <p:sldId id="338" r:id="rId22"/>
    <p:sldId id="294" r:id="rId23"/>
    <p:sldId id="311" r:id="rId24"/>
    <p:sldId id="312" r:id="rId25"/>
    <p:sldId id="313" r:id="rId26"/>
    <p:sldId id="331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7" r:id="rId39"/>
    <p:sldId id="345" r:id="rId40"/>
    <p:sldId id="346" r:id="rId41"/>
    <p:sldId id="347" r:id="rId42"/>
    <p:sldId id="348" r:id="rId43"/>
    <p:sldId id="349" r:id="rId44"/>
    <p:sldId id="350" r:id="rId45"/>
    <p:sldId id="344" r:id="rId46"/>
    <p:sldId id="340" r:id="rId47"/>
    <p:sldId id="341" r:id="rId48"/>
    <p:sldId id="342" r:id="rId49"/>
    <p:sldId id="329" r:id="rId50"/>
    <p:sldId id="339" r:id="rId51"/>
    <p:sldId id="343" r:id="rId52"/>
    <p:sldId id="330" r:id="rId53"/>
    <p:sldId id="325" r:id="rId54"/>
    <p:sldId id="289" r:id="rId55"/>
    <p:sldId id="290" r:id="rId5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DD06C-697F-4118-BFA5-B7E2D26D4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54A9-13AA-4A4D-B40D-7616B71FC2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3C1985-CC60-4502-8ECC-8A39609F1E28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C4B1C-9E60-4C2C-8FD0-BCD32293F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942271-5D12-4D79-B3C7-A60CB359A3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BEAE-9010-45AC-A6A3-DB2628B6D3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E352-1F1D-4173-B2B0-88C97324B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1E8342-45B4-4497-80BE-B34EA510ECB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74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ABA2-C6C6-4D8B-8109-F4B4F193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CFA-9E71-4450-B16C-9592F4250C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Please replace the … with your own name. I would really like it if you left the bottom line intact though, as a way of thanking me. That’s really all I’m asking for, the rest of the workshop is yours to butcher (erm, improve).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359-33A9-4301-9B7D-6EFF0D1D7EC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570078-9956-47F0-8EE6-8D9DD476585A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D629-E961-4528-8E72-2A5A3AF4B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7CE98-369F-413C-9F8D-B97FA1B51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The workshop starts with a background on how stubbing, mocking and service virtualization can help you remove bottlenecks in your test environment. Then, we’re going to take a look at how WireMock enables you to write mocks in Java using a powerful and intuitive API. And of course, most importantly, the participants are going to do the hard work..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E2B2-D2D0-4741-AC8D-C45C504275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78355D-E14E-4CDE-AAAD-548EFBB397C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4B943-1286-4DFF-AC6B-FFC104E0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AEE5D-FC58-4EAE-A4E6-2169D0C70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Depending on the way you deliver this workshop, this sheet can be altered or even removed. When I delivered it, I had participants bring in their own laptop and asked them to follow installation instructions. I only provided them for Eclipse and mentioned that whenever they wanted to use a different IDE, they were allowed to do so. I wanted to keep things simple and therefore did not provide installation instructions for other IDEs.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AB39-727E-4D4C-9AF7-5A6B82E8252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927BB0-20EF-4C0B-921E-07E341103270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276-6471-4787-8B73-D69497EC9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CF23-9170-4D3E-B6F6-017B42023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5B6-CEFB-4A00-88A6-768DB2A4D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21E3-8E68-4F1C-A103-A0B6C8B9662E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DB29-BC25-4815-A0F0-6ABC7D5788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F2D8-9C44-4826-90B3-B082372D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B2DC2-63DD-4743-8273-B2F65320565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52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312-99A5-4AE5-9922-7D68465072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61C2-8A1A-41E5-A258-E143E98234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DCBB-44D3-4B0D-A7EF-9E4979825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0BF5-BE88-44A4-BA94-982271F97C3D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3F3-4048-40CF-9462-35E4D1C41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61F-509E-440A-9851-59DA9E517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19D94-B13A-4BB3-828D-597A5AE0944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8410-8AB0-490B-9E30-51AA52421A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9D57-3935-4CF9-8006-9A3B93624D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8D5-9ADE-4061-A3F0-EB6B9E330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232680-D045-46AA-BEF7-C3F631B40446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492-ECA1-4910-8332-2840B42BF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09C-0919-40F3-BABA-001FBA988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24BF4-F8C9-4BCF-8AC7-F4FB629664C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C8F-6455-4594-A67F-5591624816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B901-F283-4C55-BFB3-72E4F35543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16D-6969-45D0-8F95-225C26CB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63D54-33BC-47E5-ADB1-BB0B7298DA8F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9CF-3649-4C74-9558-3CBF7BE7C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2FC-3434-4607-8DF7-AC523B13C1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3ADCF-C51E-43FE-853C-BEAD040432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82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0F-3818-4C76-BA12-DA196FE2F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FB6E-AF9D-4EA6-9275-201BCE1B2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BE1-4E34-4EC9-88AB-A2344713E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25ABE-D3D0-404A-A142-4AD3A33711F1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AD9-8AA1-4881-B843-F46E463B4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D6FD-5F4E-4A6F-B62A-7FEE87D48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92F5B-D71E-4A43-A596-B99F4D414DE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D99-9B87-4C9C-A00A-A99FFFD7C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1E6D-69DE-4B2A-837E-872C46612B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FF50-33B8-4ACB-8903-FA820B3E67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204D-AB6F-488A-879C-3BBC4D2DFA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C870A-C5CE-4B9C-8879-AA59D721C7B0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5986-51F8-4299-968D-23778A97A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D9B2-8C67-4FD4-9512-45AC8C2C4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FED3D-09E8-4456-9A39-381C02E8DA2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3943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1AE-2D87-4E40-8D3C-52C5EA190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09D-264D-4D10-BC80-046AE7E73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19D3-2D9C-424A-84E9-F0870A966B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2C0-7933-4555-B754-C7A69636BE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11A5-3DFB-4389-99F9-A83FED75076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582C-0A52-400B-8A5E-A4D225CCA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BA01-D750-4027-AD4F-F8BBD96EFE00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3E07-9D3A-42E1-84E3-F947396B05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E306-0BB0-4A9F-8C2F-1E79A0BF4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8236-733A-4D19-BD65-71EC7EF4BCD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1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EDA-CE58-4BC5-B465-327C909BB5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11C-9463-42E2-A44C-6E7D36861A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4EFB8-CC71-4E7E-9D6F-4AF06728B1E2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AAD7-D94F-4075-A56F-FC438E4D73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5AE01-4594-49FA-9F85-E80E00E1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CA7C1-2F70-4426-80C5-7C44846B508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7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D54DE-AEDF-4AF6-AF91-9DE5F33270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D0485-9F03-42A6-AEAF-640E1E801316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C54D-33F6-4531-BE44-2A21CFC2B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6322-765A-42EF-8389-953AF3FFF8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30081-5E4D-4BCA-8CE0-A89C3C31F7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736-9165-4123-B14D-B3E06625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B467-EB9E-4BCA-B7F6-94096E66C1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EF7-E4AC-40C6-8B73-D444C37A27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59043-B6A7-4B99-8794-31978FB0A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6F5C2-4DDC-41E9-9E83-12B283FFD3EC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2119-A384-4CA5-AACA-4E6918D41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96D5-8DC6-4509-8F0F-11E8CA50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9D4FA-8647-4754-9B15-9B617F1BEF2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67B-739F-418B-8227-EDD9E5258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A419-EBBE-42C6-8E99-443C8146EA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8F58-5281-4BA9-BA0A-7C5B47378A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7A2A-79CA-4D4A-B3DD-45AF87FB8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BCDFB-3AD3-4B04-8CEB-D3DE0C540ABF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D046-1163-49FE-9423-745B5BEB0C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EE4D-0F6A-4160-A661-EA2B22236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5848-914A-40A4-805F-7FBAC2AB326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DD54B-8BEF-4D75-AA17-81FA78B1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30F8-E9F0-4E2C-B6BA-48E0D92EA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FA8-84F9-4A82-83A9-1B58DB1444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0E4D8D-E244-449F-9212-68A908B9804D}" type="datetime1">
              <a:rPr lang="nl-NL"/>
              <a:pPr lvl="0"/>
              <a:t>5-9-2018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64B-4D3E-47FF-9D83-4CE4C2F377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6262-5438-4AEC-9B16-6B6798EF9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BC5E99-B3BD-4C40-9665-0BEAEA85E8D1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561-CC9F-407D-A82A-1FEEEE54E4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1750225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API? No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E25E-72AE-4F4B-913A-775AFD86E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165235"/>
            <a:ext cx="11706221" cy="4435589"/>
          </a:xfrm>
        </p:spPr>
        <p:txBody>
          <a:bodyPr anchorCtr="0"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mocking with WireMock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3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http://www.testautomation.com - @_basdijkstra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D5-837B-45E2-AC12-21BAF0EB7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6A00E9-FD05-47CC-A8EF-124E7738C989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EEAB19-847D-496F-9870-889E19D8A029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5B973A-663E-4A15-824D-FA3AB0D74F4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742AC0-9A83-4F86-9FCB-15D66E61630A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6FA7694-3C37-44DB-A981-8F325C872AF0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5B6C415F-8FBE-441C-85A7-0C9142ACCEFF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52CBD1A3-C899-412C-9A05-01B4DB8EC9EE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2DCB36-B6F3-41E8-A02B-4BD731755C5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E877094D-CCE4-4D9B-99E5-4D051235D6D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6312F897-BD5B-4024-A5DD-81617ED763D8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4545F3B-B968-443D-8584-B95A758A3F5F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F507B63-DA96-4000-8676-B674104343F0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A2663CCB-E661-4978-BFCA-062FF6D679BA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1AE-A81A-44AF-9BB2-EB497F0A2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C3CB45-97A0-4D07-973F-D8E709063C0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2ECDA-E0BE-441A-80B5-765C2B9AD87F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8A6E81-DF89-43FD-BE15-4FE45DB563E9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80382A-FF38-444E-9447-8DC9A5E5D898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1A9C28-891B-44BA-8F64-98A3F940D0A5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B73F5317-FF6D-40D2-834D-ED40BD9ADF0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15555CF6-4DE5-4E5B-B743-AA5A1C170B90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42BD80-0732-4B17-9A62-9EF9968743D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F66B48A-97E2-4D94-B171-ACDFDDD6A2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>
            <a:extLst>
              <a:ext uri="{FF2B5EF4-FFF2-40B4-BE49-F238E27FC236}">
                <a16:creationId xmlns:a16="http://schemas.microsoft.com/office/drawing/2014/main" id="{06F117ED-1BF7-4158-9E41-37D3FF2C7228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A2CB03F-82F2-4BB6-BEFF-247956C5AB0E}"/>
              </a:ext>
            </a:extLst>
          </p:cNvPr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7EB728C-133F-4707-9E06-C740B29D0710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6EDB110-FB89-4288-A184-2E40E825C769}"/>
              </a:ext>
            </a:extLst>
          </p:cNvPr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090-FBA7-4815-B8AC-CBEABD7EC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BC94-074D-4DB1-9F69-EDAE2A9C8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Tom Akehurst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744-081D-425B-86B9-076A0A85C2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3BE-F1D3-4551-A7FA-361BC0CA90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Gradle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5BD0-AD18-4E48-8D5A-273ECF31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55" y="1863142"/>
            <a:ext cx="48291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1D484-F87B-43A0-9A23-536BB34F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55" y="3429000"/>
            <a:ext cx="512445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9883B-010E-4516-8021-AF7E6150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755" y="5418138"/>
            <a:ext cx="73152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143893" cy="48088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(via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Standalone</a:t>
            </a:r>
          </a:p>
          <a:p>
            <a:pPr marL="0" lvl="0" indent="0">
              <a:buNone/>
            </a:pPr>
            <a:endParaRPr lang="nl-NL" sz="24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F11600B-3436-4FEA-87EF-1DD9AA5D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515944"/>
            <a:ext cx="10515600" cy="7382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B1C002B-7681-432E-9ACB-4ABC92B1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3977374"/>
            <a:ext cx="10515600" cy="5109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157-EA6A-4DBA-A3FB-AC3868D365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685-060E-45DC-AA26-B7730372E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(Java)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mapping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63687D-85F9-4083-AD0D-B2044FE1B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9CE15F-9F7B-485D-9BF6-EC6E0D0D54AD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8F197-9F7A-45CD-BBDB-5D4DB586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8" y="2505070"/>
            <a:ext cx="5534025" cy="352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7E1D8-DA0C-47EF-BE42-5342ADA8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6" y="2505070"/>
            <a:ext cx="4953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E1E-EA72-4DCF-8546-0A028D308B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Syntax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FDA7D53-183F-4D46-884F-18505E2D9D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32117" y="1534157"/>
            <a:ext cx="5359883" cy="4857119"/>
          </a:xfrm>
        </p:spPr>
        <p:txBody>
          <a:bodyPr/>
          <a:lstStyle/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HTTP POST </a:t>
            </a: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/pingpong</a:t>
            </a:r>
          </a:p>
          <a:p>
            <a:pPr marL="0" lvl="0" indent="0">
              <a:buNone/>
            </a:pPr>
            <a:endParaRPr lang="nl-NL" sz="4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&lt;input&gt;PING&lt;/input&gt;</a:t>
            </a:r>
          </a:p>
          <a:p>
            <a:pPr marL="0" lvl="0" indent="0">
              <a:buNone/>
            </a:pPr>
            <a:endParaRPr lang="nl-NL" sz="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200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content type 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</a:t>
            </a:r>
            <a:endParaRPr lang="nl-NL" sz="20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&lt;output&gt;PONG&lt;/output&gt;</a:t>
            </a: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0EF7-84C6-4DA5-BF01-C80CE331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70" y="1319844"/>
            <a:ext cx="501015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D9-78FA-4C53-86ED-567EF776A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WireMock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DE85-D3A7-4363-BC3A-C4624B7A8C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353803" cy="4351336"/>
          </a:xfrm>
        </p:spPr>
        <p:txBody>
          <a:bodyPr/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that certain requests are sent by application under test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Generate mocks based on request-response pairs (traffic)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documentation at http://wiremock.org/docs/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C844-D34E-4A15-B24A-BD92CE4155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WireMock standalone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527F-1C16-4F68-AE93-248FF13A1B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Options: port,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keystore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...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Make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permanently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multiple teams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Reconfigure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via JSON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688-895F-4E7F-ADF3-9F4A188DF6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77D9-A65F-4992-A35D-6AE97DA49B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Stubbing, mocking and service virtualization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380C-45F3-4E7A-BA10-94CDD2EFBE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and stopping WireMock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8DAD-393B-4E82-A44C-88B8CB3E28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version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control (Git, etc.)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annotation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AF062-54EE-4960-A894-A949E043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9" y="4466414"/>
            <a:ext cx="10318327" cy="692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EAB6-C511-4DAC-848F-C20F53C430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and using WireMock in standalone mode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WireMock in the exercises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your very first mock</a:t>
            </a:r>
          </a:p>
        </p:txBody>
      </p:sp>
    </p:spTree>
    <p:extLst>
      <p:ext uri="{BB962C8B-B14F-4D97-AF65-F5344CB8AC3E}">
        <p14:creationId xmlns:p14="http://schemas.microsoft.com/office/powerpoint/2010/main" val="8922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WireMockExercises1.java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number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4B0-503A-4E98-8FD1-6946BA90E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E85-A65D-498E-AD36-52DB30FC1F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certain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properties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matching: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URL options: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urlPathEqualTo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exact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F16CFBD-B9A0-447B-B774-7D161498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8245419" cy="249441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8E85-9BE0-47E8-A017-3C1646EA9C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body element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5AE0-9AFD-48D4-9AD9-C6C17F4E2C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matching options: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equalTo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exact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D31A-72A4-4544-8687-AF8B909E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9064922" cy="26465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absent(): check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parameter is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B87DE7-53B3-4C49-A0CF-B6A67C8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10063822" cy="25535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71A6-2762-4440-BF98-7F40956F12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basic authentication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5D88-4723-47B4-A975-E7A021C174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 is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(2)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header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EF21-3FDC-4AF5-874C-7FB5DB3D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0" y="1825627"/>
            <a:ext cx="8260707" cy="2358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9645-B247-4837-BB47-7B4DBEF98E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4FDD-FEB0-46AE-B798-840A68BE869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WireMockExercises2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request matching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coverage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hard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in real systems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exception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handling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8823-1D64-4C3C-B5F9-1653D00E3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B4C2-DBC2-4A1D-920A-904BDED0A5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IntelliJ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IDEA (or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clone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 in IDE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FFAA-1495-4631-A778-1F6F0C06BF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AE2-47A1-4B43-8AFC-FE11AE4EFF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878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HTTP status codes: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 error		Server error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Forbidden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		500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Internal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 error)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found)		503 (Service 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unavailable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D58C8-0AF1-41A3-BF1E-9AC198EA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468374" cy="19923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1317-DB2C-460D-8C7D-CB95FB85FD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927601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 delay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Uniform,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lognormal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chunked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dribble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distribution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options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a per-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basis as well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globally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7414F-F34C-4F23-AF86-A3013F79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175071" cy="19563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B18C-ED94-433F-82A9-596AD6B6F9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230157" cy="480377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200, but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garbage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response body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options: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RANDOM_DATA_THEN_CLOSE (as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above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without HTTP 200)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 (does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says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tin)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CONNECTION_RESET_BY_PEER (close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no response)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8B765-58CF-4968-A088-6924ED20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7962430" cy="19872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BFC9-FCD0-4A86-8721-C4D53A28D4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FC41-FCDB-497D-8861-30FD60E558E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WireMockExercises3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13B-7AF5-49AF-9E28-0259361042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2C29-B7A1-491A-9E88-F717563E8F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277346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until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have been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stateless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calling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influence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always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true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real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world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&gt;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might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differ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from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 &gt;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concept of a Scenario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Essentially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finite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machine (FSM)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transitions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Combination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determines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Before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673-24F3-4F41-AE2D-E646348CD0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45F39-3E3C-4B10-8B73-257F6D87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321399"/>
            <a:ext cx="8832006" cy="535979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7A7-8F46-421D-9408-39CB0B9BD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5958-C0EF-4705-A94E-E62D29009F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WireMockExercises4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stateful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from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 header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Unique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ID, etc.)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supports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Setup 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code: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Global ==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false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 response templating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transformer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enabled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individual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9304E-0918-4E30-A387-C113ED0B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586989"/>
            <a:ext cx="8444865" cy="15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0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6E2-8487-40E4-9D62-6C96BEBB50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915-0873-4C45-93B5-1E565DD146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Enable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template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reads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(GET/POST/PUT/…)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11F27-36F5-4482-8FCD-56170476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23" y="3279457"/>
            <a:ext cx="9851953" cy="30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53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7840" cy="476401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request.requestLine.method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	: 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request.requestLine.path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.[&lt;n&gt;] 	: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</a:t>
            </a:r>
            <a:r>
              <a:rPr lang="nl-NL" baseline="30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segment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request.requestLine.scheme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	: protocol (e.g. HTTPS)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1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listed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at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http://wiremock.org/docs/response-templating/</a:t>
            </a:r>
          </a:p>
        </p:txBody>
      </p:sp>
    </p:spTree>
    <p:extLst>
      <p:ext uri="{BB962C8B-B14F-4D97-AF65-F5344CB8AC3E}">
        <p14:creationId xmlns:p14="http://schemas.microsoft.com/office/powerpoint/2010/main" val="1275183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cont’d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76401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case of a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</a:t>
            </a:r>
          </a:p>
          <a:p>
            <a:pPr>
              <a:buFont typeface="Courier New" pitchFamily="49"/>
              <a:buChar char="_"/>
            </a:pP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{{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jsonPath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request.body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‘$.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path.to.element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’}}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case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XML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 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{{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xPath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request.body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‘/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/element/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()’}}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512208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</a:t>
            </a: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“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Pillars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Earth”: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CF2BD-5444-418C-A24C-ACB87109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5950"/>
            <a:ext cx="4562475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3DE56-2180-450B-B05C-07E1F1F8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4" y="4513985"/>
            <a:ext cx="7686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78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7A7-8F46-421D-9408-39CB0B9BD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5958-C0EF-4705-A94E-E62D29009F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WireMockExercises5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templating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507302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specification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via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far,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we’ve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specified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Java code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live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duration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run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Want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longer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living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 as a standalone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process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29990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standalone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7719" cy="4351336"/>
          </a:xfrm>
        </p:spPr>
        <p:txBody>
          <a:bodyPr/>
          <a:lstStyle/>
          <a:p>
            <a:pPr marL="0" lvl="0" indent="0">
              <a:buNone/>
            </a:pP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–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subfolder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should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definitions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‘__files’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subfolder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contains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additional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341157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7719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features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Java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D5A66-791C-4D00-919A-1233370F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47" y="3038194"/>
            <a:ext cx="5572031" cy="35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00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7719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features,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along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found at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http://wiremock.org/docs/</a:t>
            </a:r>
          </a:p>
        </p:txBody>
      </p:sp>
    </p:spTree>
    <p:extLst>
      <p:ext uri="{BB962C8B-B14F-4D97-AF65-F5344CB8AC3E}">
        <p14:creationId xmlns:p14="http://schemas.microsoft.com/office/powerpoint/2010/main" val="2202770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B7B3-7F72-4B30-BA85-F74F043BA3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46E-3827-4FDD-8F1E-DF5A052EF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3A-CA49-482E-8AC5-1B2F0889E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C965C94-E1E6-4D5B-A1BF-87021CAAF99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DB0996-B717-46DF-9EB6-290849224114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5DA3473-B140-428B-98BF-C5D0F868A71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7051F9-F329-4E30-9478-8FE8DC6C66F7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B89D64-C23B-4995-9633-F32B1983F1E9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8B045464-E876-4C33-B8FF-DAD40E712855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2BA2027D-1ABE-4649-8535-BEA86316C5CC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B1BC534-3776-41AE-BCDA-705C0DC4FC8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544A9ADD-5BE5-4B49-8483-7919A47035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9544A7D6-53AC-46CA-A8A4-112F0C0757F5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2579770-3CD3-4969-B680-A01551FEB11B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30767CEE-2DF9-4512-9F97-2207EB28C5BD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C025E0D3-49BF-4EC8-B7CD-3EF30441AF93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WireMock as a proxy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request-response pairs (traffic)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Genererate mock from recorded traffic</a:t>
            </a:r>
          </a:p>
        </p:txBody>
      </p:sp>
    </p:spTree>
    <p:extLst>
      <p:ext uri="{BB962C8B-B14F-4D97-AF65-F5344CB8AC3E}">
        <p14:creationId xmlns:p14="http://schemas.microsoft.com/office/powerpoint/2010/main" val="1910324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B7B3-7F72-4B30-BA85-F74F043BA3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46E-3827-4FDD-8F1E-DF5A052EF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record and playback in WireMock</a:t>
            </a:r>
          </a:p>
        </p:txBody>
      </p:sp>
    </p:spTree>
    <p:extLst>
      <p:ext uri="{BB962C8B-B14F-4D97-AF65-F5344CB8AC3E}">
        <p14:creationId xmlns:p14="http://schemas.microsoft.com/office/powerpoint/2010/main" val="2768511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8E5B-F90C-4F29-BE6D-3FBEE10A2A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 and cons of record and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0A8-1B44-401D-ABCD-9339EF0CC4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creation of mocks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Analyse traffic of which there are no specifications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Rerecording necessary when interface changes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not flexible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hard to extend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to record and playback in test automation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1CAC-D889-44A6-A989-49876C4569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useful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437B-BF86-433E-8C18-92182E45E8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 (was a given message sent ?)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transformations (via extensions)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into a CI / CD pipeline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Documentation: http://wiremock.org/docs/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6BCC-865D-4B8C-9E2D-9333980D33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40218"/>
            <a:ext cx="10515600" cy="6758610"/>
          </a:xfrm>
        </p:spPr>
        <p:txBody>
          <a:bodyPr anchor="t">
            <a:normAutofit fontScale="70000" lnSpcReduction="20000"/>
          </a:bodyPr>
          <a:lstStyle/>
          <a:p>
            <a:pPr marL="0" lvl="0" indent="0" algn="ctr">
              <a:buNone/>
            </a:pPr>
            <a:r>
              <a:rPr lang="nl-NL" sz="86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 sz="51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0CC-E6E6-48B2-A1C8-052FFA9985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979-2896-458B-98C8-17DF897AF9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6035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Blog: 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</a:t>
            </a: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Twitter: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8011-CF6F-486E-976A-BE3B5B73A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053A-2DA6-431A-BC43-684AEF4AD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b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endParaRPr lang="nl-NL" b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full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demand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control over test data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edge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cases!)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third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party component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C7E7-D5CD-4BEA-83F2-2664DA66CD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3AB-4798-4EF6-9585-79B70059A2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Predefined responses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flexibility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verification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0931-2FE9-4F20-BEA2-11A981E4BF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5E7B-13FB-494E-9EB5-04ECE2FB80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 mock behavior during test initialization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(Somewhat) more flexible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 verification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A54C-E331-4282-9102-5E0293B548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Service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396-F465-40B2-AC10-0674B105D0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complex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‘Enterprise level’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/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protocols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message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formats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driven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45131</TotalTime>
  <Words>1557</Words>
  <Application>Microsoft Office PowerPoint</Application>
  <PresentationFormat>Widescreen</PresentationFormat>
  <Paragraphs>466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No API? No problem!</vt:lpstr>
      <vt:lpstr>What are we going to do?</vt:lpstr>
      <vt:lpstr>Preparation</vt:lpstr>
      <vt:lpstr>Problems in test environments</vt:lpstr>
      <vt:lpstr>Problems in test environments</vt:lpstr>
      <vt:lpstr>Simulation during test execution</vt:lpstr>
      <vt:lpstr>Stubbing</vt:lpstr>
      <vt:lpstr>Mocking</vt:lpstr>
      <vt:lpstr>Service virtualization</vt:lpstr>
      <vt:lpstr>Problems in test environments</vt:lpstr>
      <vt:lpstr>Simulation in test environments</vt:lpstr>
      <vt:lpstr>WireMock</vt:lpstr>
      <vt:lpstr>Install WireMock</vt:lpstr>
      <vt:lpstr>Run WireMock</vt:lpstr>
      <vt:lpstr>Configure responses</vt:lpstr>
      <vt:lpstr>An example mock</vt:lpstr>
      <vt:lpstr>Syntax</vt:lpstr>
      <vt:lpstr>Useful WireMock features</vt:lpstr>
      <vt:lpstr>Running WireMock standalone</vt:lpstr>
      <vt:lpstr>Starting and stopping WireMock during test execution</vt:lpstr>
      <vt:lpstr>Demo</vt:lpstr>
      <vt:lpstr>Exercise time!</vt:lpstr>
      <vt:lpstr>Request matching</vt:lpstr>
      <vt:lpstr>Example: URL matching</vt:lpstr>
      <vt:lpstr>Example: body element matching</vt:lpstr>
      <vt:lpstr>Example: header matching</vt:lpstr>
      <vt:lpstr>Example: basic authentication matching</vt:lpstr>
      <vt:lpstr>Exercise time!</vt:lpstr>
      <vt:lpstr>Fault simulation</vt:lpstr>
      <vt:lpstr>Example: HTTP status code</vt:lpstr>
      <vt:lpstr>Example: timeout</vt:lpstr>
      <vt:lpstr>Example: bad responses</vt:lpstr>
      <vt:lpstr>Exercise time!</vt:lpstr>
      <vt:lpstr>Stateful mocks</vt:lpstr>
      <vt:lpstr>Stateful mocks in WireMock</vt:lpstr>
      <vt:lpstr>Stateful mocks: an example</vt:lpstr>
      <vt:lpstr>Exercise time!</vt:lpstr>
      <vt:lpstr>Response templating</vt:lpstr>
      <vt:lpstr>Setup response templating</vt:lpstr>
      <vt:lpstr>Enable/apply response templating</vt:lpstr>
      <vt:lpstr>Request attributes</vt:lpstr>
      <vt:lpstr>Request attributes (cont’d)</vt:lpstr>
      <vt:lpstr>JSON extraction example</vt:lpstr>
      <vt:lpstr>Exercise time!</vt:lpstr>
      <vt:lpstr>Mock specification via JSON</vt:lpstr>
      <vt:lpstr>Running WireMock standalone</vt:lpstr>
      <vt:lpstr>JSON mapping files</vt:lpstr>
      <vt:lpstr>JSON mapping files</vt:lpstr>
      <vt:lpstr>Demo</vt:lpstr>
      <vt:lpstr>Record and playback options</vt:lpstr>
      <vt:lpstr>Demo</vt:lpstr>
      <vt:lpstr>Pros and cons of record and playback</vt:lpstr>
      <vt:lpstr>Other useful features</vt:lpstr>
      <vt:lpstr>PowerPoint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147</cp:revision>
  <dcterms:created xsi:type="dcterms:W3CDTF">2016-03-22T05:00:13Z</dcterms:created>
  <dcterms:modified xsi:type="dcterms:W3CDTF">2018-09-05T12:47:21Z</dcterms:modified>
</cp:coreProperties>
</file>