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pzdeLWFZYRNwCHWoEsvfCknCs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Garamond-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aramond-bold.fntdata"/><Relationship Id="rId6" Type="http://schemas.openxmlformats.org/officeDocument/2006/relationships/slide" Target="slides/slide2.xml"/><Relationship Id="rId18" Type="http://schemas.openxmlformats.org/officeDocument/2006/relationships/font" Target="fonts/Garamo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showMasterSp="0" type="title">
  <p:cSld name="TITLE">
    <p:spTree>
      <p:nvGrpSpPr>
        <p:cNvPr id="16" name="Shape 16"/>
        <p:cNvGrpSpPr/>
        <p:nvPr/>
      </p:nvGrpSpPr>
      <p:grpSpPr>
        <a:xfrm>
          <a:off x="0" y="0"/>
          <a:ext cx="0" cy="0"/>
          <a:chOff x="0" y="0"/>
          <a:chExt cx="0" cy="0"/>
        </a:xfrm>
      </p:grpSpPr>
      <p:grpSp>
        <p:nvGrpSpPr>
          <p:cNvPr id="17" name="Google Shape;17;p15"/>
          <p:cNvGrpSpPr/>
          <p:nvPr/>
        </p:nvGrpSpPr>
        <p:grpSpPr>
          <a:xfrm>
            <a:off x="0" y="0"/>
            <a:ext cx="12188825" cy="6872226"/>
            <a:chOff x="0" y="0"/>
            <a:chExt cx="12188825" cy="6872226"/>
          </a:xfrm>
        </p:grpSpPr>
        <p:pic>
          <p:nvPicPr>
            <p:cNvPr descr="HD-PanelTitle-V.png" id="18" name="Google Shape;18;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5"/>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15"/>
            <p:cNvPicPr preferRelativeResize="0"/>
            <p:nvPr/>
          </p:nvPicPr>
          <p:blipFill rotWithShape="1">
            <a:blip r:embed="rId3">
              <a:alphaModFix/>
            </a:blip>
            <a:srcRect b="0" l="2" r="47673" t="0"/>
            <a:stretch/>
          </p:blipFill>
          <p:spPr>
            <a:xfrm rot="5400000">
              <a:off x="5245268" y="530352"/>
              <a:ext cx="1673352" cy="612648"/>
            </a:xfrm>
            <a:prstGeom prst="rect">
              <a:avLst/>
            </a:prstGeom>
            <a:noFill/>
            <a:ln>
              <a:noFill/>
            </a:ln>
          </p:spPr>
        </p:pic>
        <p:pic>
          <p:nvPicPr>
            <p:cNvPr descr="HDRibbonTitle-UniformTrim.png" id="21" name="Google Shape;21;p15"/>
            <p:cNvPicPr preferRelativeResize="0"/>
            <p:nvPr/>
          </p:nvPicPr>
          <p:blipFill rotWithShape="1">
            <a:blip r:embed="rId3">
              <a:alphaModFix/>
            </a:blip>
            <a:srcRect b="0" l="0" r="48819" t="0"/>
            <a:stretch/>
          </p:blipFill>
          <p:spPr>
            <a:xfrm rot="5400000">
              <a:off x="5263556" y="5747514"/>
              <a:ext cx="1636776" cy="612648"/>
            </a:xfrm>
            <a:prstGeom prst="rect">
              <a:avLst/>
            </a:prstGeom>
            <a:noFill/>
            <a:ln>
              <a:noFill/>
            </a:ln>
          </p:spPr>
        </p:pic>
      </p:grpSp>
      <p:sp>
        <p:nvSpPr>
          <p:cNvPr id="22" name="Google Shape;22;p15"/>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rtl="1" algn="ctr">
              <a:lnSpc>
                <a:spcPct val="100000"/>
              </a:lnSpc>
              <a:spcBef>
                <a:spcPts val="0"/>
              </a:spcBef>
              <a:spcAft>
                <a:spcPts val="0"/>
              </a:spcAft>
              <a:buClr>
                <a:srgbClr val="262626"/>
              </a:buClr>
              <a:buSzPts val="5400"/>
              <a:buFont typeface="Garamond"/>
              <a:buNone/>
              <a:defRPr sz="5400"/>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23" name="Google Shape;23;p15"/>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Autofit/>
          </a:bodyPr>
          <a:lstStyle>
            <a:lvl1pPr lvl="0" rtl="1" algn="ctr">
              <a:lnSpc>
                <a:spcPct val="100000"/>
              </a:lnSpc>
              <a:spcBef>
                <a:spcPts val="420"/>
              </a:spcBef>
              <a:spcAft>
                <a:spcPts val="0"/>
              </a:spcAft>
              <a:buSzPts val="2415"/>
              <a:buNone/>
              <a:defRPr sz="2100">
                <a:solidFill>
                  <a:schemeClr val="dk1"/>
                </a:solidFill>
              </a:defRPr>
            </a:lvl1pPr>
            <a:lvl2pPr lvl="1" rtl="1" algn="ctr">
              <a:lnSpc>
                <a:spcPct val="100000"/>
              </a:lnSpc>
              <a:spcBef>
                <a:spcPts val="600"/>
              </a:spcBef>
              <a:spcAft>
                <a:spcPts val="0"/>
              </a:spcAft>
              <a:buSzPts val="2300"/>
              <a:buNone/>
              <a:defRPr>
                <a:solidFill>
                  <a:srgbClr val="888888"/>
                </a:solidFill>
              </a:defRPr>
            </a:lvl2pPr>
            <a:lvl3pPr lvl="2" rtl="1" algn="ctr">
              <a:lnSpc>
                <a:spcPct val="100000"/>
              </a:lnSpc>
              <a:spcBef>
                <a:spcPts val="600"/>
              </a:spcBef>
              <a:spcAft>
                <a:spcPts val="0"/>
              </a:spcAft>
              <a:buSzPts val="2070"/>
              <a:buNone/>
              <a:defRPr>
                <a:solidFill>
                  <a:srgbClr val="888888"/>
                </a:solidFill>
              </a:defRPr>
            </a:lvl3pPr>
            <a:lvl4pPr lvl="3" rtl="1" algn="ctr">
              <a:lnSpc>
                <a:spcPct val="100000"/>
              </a:lnSpc>
              <a:spcBef>
                <a:spcPts val="600"/>
              </a:spcBef>
              <a:spcAft>
                <a:spcPts val="0"/>
              </a:spcAft>
              <a:buSzPts val="1840"/>
              <a:buNone/>
              <a:defRPr>
                <a:solidFill>
                  <a:srgbClr val="888888"/>
                </a:solidFill>
              </a:defRPr>
            </a:lvl4pPr>
            <a:lvl5pPr lvl="4" rtl="1" algn="ctr">
              <a:lnSpc>
                <a:spcPct val="100000"/>
              </a:lnSpc>
              <a:spcBef>
                <a:spcPts val="600"/>
              </a:spcBef>
              <a:spcAft>
                <a:spcPts val="0"/>
              </a:spcAft>
              <a:buSzPts val="1610"/>
              <a:buNone/>
              <a:defRPr>
                <a:solidFill>
                  <a:srgbClr val="888888"/>
                </a:solidFill>
              </a:defRPr>
            </a:lvl5pPr>
            <a:lvl6pPr lvl="5" rtl="1" algn="ctr">
              <a:lnSpc>
                <a:spcPct val="100000"/>
              </a:lnSpc>
              <a:spcBef>
                <a:spcPts val="600"/>
              </a:spcBef>
              <a:spcAft>
                <a:spcPts val="0"/>
              </a:spcAft>
              <a:buSzPts val="1610"/>
              <a:buNone/>
              <a:defRPr>
                <a:solidFill>
                  <a:srgbClr val="888888"/>
                </a:solidFill>
              </a:defRPr>
            </a:lvl6pPr>
            <a:lvl7pPr lvl="6" rtl="1" algn="ctr">
              <a:lnSpc>
                <a:spcPct val="100000"/>
              </a:lnSpc>
              <a:spcBef>
                <a:spcPts val="600"/>
              </a:spcBef>
              <a:spcAft>
                <a:spcPts val="0"/>
              </a:spcAft>
              <a:buSzPts val="1610"/>
              <a:buNone/>
              <a:defRPr>
                <a:solidFill>
                  <a:srgbClr val="888888"/>
                </a:solidFill>
              </a:defRPr>
            </a:lvl7pPr>
            <a:lvl8pPr lvl="7" rtl="1" algn="ctr">
              <a:lnSpc>
                <a:spcPct val="100000"/>
              </a:lnSpc>
              <a:spcBef>
                <a:spcPts val="600"/>
              </a:spcBef>
              <a:spcAft>
                <a:spcPts val="0"/>
              </a:spcAft>
              <a:buSzPts val="1610"/>
              <a:buNone/>
              <a:defRPr>
                <a:solidFill>
                  <a:srgbClr val="888888"/>
                </a:solidFill>
              </a:defRPr>
            </a:lvl8pPr>
            <a:lvl9pPr lvl="8" rtl="1" algn="ctr">
              <a:lnSpc>
                <a:spcPct val="100000"/>
              </a:lnSpc>
              <a:spcBef>
                <a:spcPts val="600"/>
              </a:spcBef>
              <a:spcAft>
                <a:spcPts val="600"/>
              </a:spcAft>
              <a:buSzPts val="1610"/>
              <a:buNone/>
              <a:defRPr>
                <a:solidFill>
                  <a:srgbClr val="888888"/>
                </a:solidFill>
              </a:defRPr>
            </a:lvl9pPr>
          </a:lstStyle>
          <a:p/>
        </p:txBody>
      </p:sp>
      <p:sp>
        <p:nvSpPr>
          <p:cNvPr id="24" name="Google Shape;24;p15"/>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5"/>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פנורמית עם כיתוב">
  <p:cSld name="תמונה פנורמית עם כיתוב">
    <p:spTree>
      <p:nvGrpSpPr>
        <p:cNvPr id="85" name="Shape 85"/>
        <p:cNvGrpSpPr/>
        <p:nvPr/>
      </p:nvGrpSpPr>
      <p:grpSpPr>
        <a:xfrm>
          <a:off x="0" y="0"/>
          <a:ext cx="0" cy="0"/>
          <a:chOff x="0" y="0"/>
          <a:chExt cx="0" cy="0"/>
        </a:xfrm>
      </p:grpSpPr>
      <p:sp>
        <p:nvSpPr>
          <p:cNvPr id="86" name="Google Shape;86;p24"/>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Autofit/>
          </a:bodyPr>
          <a:lstStyle>
            <a:lvl1pPr lvl="0" rtl="1" algn="ctr">
              <a:lnSpc>
                <a:spcPct val="100000"/>
              </a:lnSpc>
              <a:spcBef>
                <a:spcPts val="0"/>
              </a:spcBef>
              <a:spcAft>
                <a:spcPts val="0"/>
              </a:spcAft>
              <a:buClr>
                <a:srgbClr val="262626"/>
              </a:buClr>
              <a:buSzPts val="2400"/>
              <a:buFont typeface="Garamond"/>
              <a:buNone/>
              <a:defRPr b="0" sz="2400"/>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87" name="Google Shape;87;p24"/>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24"/>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Autofit/>
          </a:bodyPr>
          <a:lstStyle>
            <a:lvl1pPr indent="-228600" lvl="0" marL="457200" rtl="1" algn="ctr">
              <a:lnSpc>
                <a:spcPct val="100000"/>
              </a:lnSpc>
              <a:spcBef>
                <a:spcPts val="280"/>
              </a:spcBef>
              <a:spcAft>
                <a:spcPts val="0"/>
              </a:spcAft>
              <a:buSzPts val="1610"/>
              <a:buNone/>
              <a:defRPr sz="1400"/>
            </a:lvl1pPr>
            <a:lvl2pPr indent="-228600" lvl="1" marL="914400" rtl="1" algn="r">
              <a:lnSpc>
                <a:spcPct val="100000"/>
              </a:lnSpc>
              <a:spcBef>
                <a:spcPts val="600"/>
              </a:spcBef>
              <a:spcAft>
                <a:spcPts val="0"/>
              </a:spcAft>
              <a:buSzPts val="1380"/>
              <a:buNone/>
              <a:defRPr sz="1200"/>
            </a:lvl2pPr>
            <a:lvl3pPr indent="-228600" lvl="2" marL="1371600" rtl="1" algn="r">
              <a:lnSpc>
                <a:spcPct val="100000"/>
              </a:lnSpc>
              <a:spcBef>
                <a:spcPts val="600"/>
              </a:spcBef>
              <a:spcAft>
                <a:spcPts val="0"/>
              </a:spcAft>
              <a:buSzPts val="1150"/>
              <a:buNone/>
              <a:defRPr sz="1000"/>
            </a:lvl3pPr>
            <a:lvl4pPr indent="-228600" lvl="3" marL="1828800" rtl="1" algn="r">
              <a:lnSpc>
                <a:spcPct val="100000"/>
              </a:lnSpc>
              <a:spcBef>
                <a:spcPts val="600"/>
              </a:spcBef>
              <a:spcAft>
                <a:spcPts val="0"/>
              </a:spcAft>
              <a:buSzPts val="1035"/>
              <a:buNone/>
              <a:defRPr sz="900"/>
            </a:lvl4pPr>
            <a:lvl5pPr indent="-228600" lvl="4" marL="2286000" rtl="1" algn="r">
              <a:lnSpc>
                <a:spcPct val="100000"/>
              </a:lnSpc>
              <a:spcBef>
                <a:spcPts val="600"/>
              </a:spcBef>
              <a:spcAft>
                <a:spcPts val="0"/>
              </a:spcAft>
              <a:buSzPts val="1035"/>
              <a:buNone/>
              <a:defRPr sz="900"/>
            </a:lvl5pPr>
            <a:lvl6pPr indent="-228600" lvl="5" marL="2743200" rtl="1" algn="r">
              <a:lnSpc>
                <a:spcPct val="100000"/>
              </a:lnSpc>
              <a:spcBef>
                <a:spcPts val="600"/>
              </a:spcBef>
              <a:spcAft>
                <a:spcPts val="0"/>
              </a:spcAft>
              <a:buSzPts val="1035"/>
              <a:buNone/>
              <a:defRPr sz="900"/>
            </a:lvl6pPr>
            <a:lvl7pPr indent="-228600" lvl="6" marL="3200400" rtl="1" algn="r">
              <a:lnSpc>
                <a:spcPct val="100000"/>
              </a:lnSpc>
              <a:spcBef>
                <a:spcPts val="600"/>
              </a:spcBef>
              <a:spcAft>
                <a:spcPts val="0"/>
              </a:spcAft>
              <a:buSzPts val="1035"/>
              <a:buNone/>
              <a:defRPr sz="900"/>
            </a:lvl7pPr>
            <a:lvl8pPr indent="-228600" lvl="7" marL="3657600" rtl="1" algn="r">
              <a:lnSpc>
                <a:spcPct val="100000"/>
              </a:lnSpc>
              <a:spcBef>
                <a:spcPts val="600"/>
              </a:spcBef>
              <a:spcAft>
                <a:spcPts val="0"/>
              </a:spcAft>
              <a:buSzPts val="1035"/>
              <a:buNone/>
              <a:defRPr sz="900"/>
            </a:lvl8pPr>
            <a:lvl9pPr indent="-228600" lvl="8" marL="4114800" rtl="1" algn="r">
              <a:lnSpc>
                <a:spcPct val="100000"/>
              </a:lnSpc>
              <a:spcBef>
                <a:spcPts val="600"/>
              </a:spcBef>
              <a:spcAft>
                <a:spcPts val="600"/>
              </a:spcAft>
              <a:buSzPts val="1035"/>
              <a:buNone/>
              <a:defRPr sz="900"/>
            </a:lvl9pPr>
          </a:lstStyle>
          <a:p/>
        </p:txBody>
      </p:sp>
      <p:sp>
        <p:nvSpPr>
          <p:cNvPr id="89" name="Google Shape;89;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כיתוב">
  <p:cSld name="כותרת וכיתוב">
    <p:spTree>
      <p:nvGrpSpPr>
        <p:cNvPr id="92" name="Shape 92"/>
        <p:cNvGrpSpPr/>
        <p:nvPr/>
      </p:nvGrpSpPr>
      <p:grpSpPr>
        <a:xfrm>
          <a:off x="0" y="0"/>
          <a:ext cx="0" cy="0"/>
          <a:chOff x="0" y="0"/>
          <a:chExt cx="0" cy="0"/>
        </a:xfrm>
      </p:grpSpPr>
      <p:sp>
        <p:nvSpPr>
          <p:cNvPr id="93" name="Google Shape;93;p25"/>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3200"/>
              <a:buFont typeface="Garamond"/>
              <a:buNone/>
              <a:defRPr b="0" sz="3200" cap="none"/>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94" name="Google Shape;94;p25"/>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Autofit/>
          </a:bodyPr>
          <a:lstStyle>
            <a:lvl1pPr indent="-228600" lvl="0" marL="457200" rtl="1" algn="ctr">
              <a:lnSpc>
                <a:spcPct val="100000"/>
              </a:lnSpc>
              <a:spcBef>
                <a:spcPts val="400"/>
              </a:spcBef>
              <a:spcAft>
                <a:spcPts val="0"/>
              </a:spcAft>
              <a:buSzPts val="2300"/>
              <a:buNone/>
              <a:defRPr sz="20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95" name="Google Shape;95;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5"/>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טוט עם כיתוב">
  <p:cSld name="ציטוט עם כיתוב">
    <p:spTree>
      <p:nvGrpSpPr>
        <p:cNvPr id="99" name="Shape 99"/>
        <p:cNvGrpSpPr/>
        <p:nvPr/>
      </p:nvGrpSpPr>
      <p:grpSpPr>
        <a:xfrm>
          <a:off x="0" y="0"/>
          <a:ext cx="0" cy="0"/>
          <a:chOff x="0" y="0"/>
          <a:chExt cx="0" cy="0"/>
        </a:xfrm>
      </p:grpSpPr>
      <p:sp>
        <p:nvSpPr>
          <p:cNvPr id="100" name="Google Shape;100;p26"/>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chemeClr val="dk1"/>
              </a:buClr>
              <a:buSzPts val="3200"/>
              <a:buFont typeface="Garamond"/>
              <a:buNone/>
              <a:defRPr b="0" sz="3200" cap="none">
                <a:solidFill>
                  <a:schemeClr val="dk1"/>
                </a:solidFill>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01" name="Google Shape;101;p26"/>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Autofit/>
          </a:bodyPr>
          <a:lstStyle>
            <a:lvl1pPr indent="-228600" lvl="0" marL="457200" rtl="1" algn="r">
              <a:lnSpc>
                <a:spcPct val="100000"/>
              </a:lnSpc>
              <a:spcBef>
                <a:spcPts val="400"/>
              </a:spcBef>
              <a:spcAft>
                <a:spcPts val="0"/>
              </a:spcAft>
              <a:buSzPts val="2300"/>
              <a:buFont typeface="Garamond"/>
              <a:buNone/>
              <a:defRPr sz="2000"/>
            </a:lvl1pPr>
            <a:lvl2pPr indent="-228600" lvl="1" marL="914400" rtl="1" algn="r">
              <a:lnSpc>
                <a:spcPct val="100000"/>
              </a:lnSpc>
              <a:spcBef>
                <a:spcPts val="600"/>
              </a:spcBef>
              <a:spcAft>
                <a:spcPts val="0"/>
              </a:spcAft>
              <a:buSzPts val="2300"/>
              <a:buFont typeface="Garamond"/>
              <a:buNone/>
              <a:defRPr/>
            </a:lvl2pPr>
            <a:lvl3pPr indent="-228600" lvl="2" marL="1371600" rtl="1" algn="r">
              <a:lnSpc>
                <a:spcPct val="100000"/>
              </a:lnSpc>
              <a:spcBef>
                <a:spcPts val="600"/>
              </a:spcBef>
              <a:spcAft>
                <a:spcPts val="0"/>
              </a:spcAft>
              <a:buSzPts val="2070"/>
              <a:buFont typeface="Garamond"/>
              <a:buNone/>
              <a:defRPr/>
            </a:lvl3pPr>
            <a:lvl4pPr indent="-228600" lvl="3" marL="1828800" rtl="1" algn="r">
              <a:lnSpc>
                <a:spcPct val="100000"/>
              </a:lnSpc>
              <a:spcBef>
                <a:spcPts val="600"/>
              </a:spcBef>
              <a:spcAft>
                <a:spcPts val="0"/>
              </a:spcAft>
              <a:buSzPts val="1840"/>
              <a:buFont typeface="Garamond"/>
              <a:buNone/>
              <a:defRPr/>
            </a:lvl4pPr>
            <a:lvl5pPr indent="-228600" lvl="4" marL="2286000" rtl="1" algn="r">
              <a:lnSpc>
                <a:spcPct val="100000"/>
              </a:lnSpc>
              <a:spcBef>
                <a:spcPts val="600"/>
              </a:spcBef>
              <a:spcAft>
                <a:spcPts val="0"/>
              </a:spcAft>
              <a:buSzPts val="1610"/>
              <a:buFont typeface="Garamond"/>
              <a:buNone/>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102" name="Google Shape;102;p26"/>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Autofit/>
          </a:bodyPr>
          <a:lstStyle>
            <a:lvl1pPr indent="-228600" lvl="0" marL="457200" rtl="1" algn="ctr">
              <a:lnSpc>
                <a:spcPct val="100000"/>
              </a:lnSpc>
              <a:spcBef>
                <a:spcPts val="400"/>
              </a:spcBef>
              <a:spcAft>
                <a:spcPts val="0"/>
              </a:spcAft>
              <a:buSzPts val="2300"/>
              <a:buNone/>
              <a:defRPr sz="20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103" name="Google Shape;103;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26"/>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26"/>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רטיס שם">
  <p:cSld name="כרטיס שם">
    <p:spTree>
      <p:nvGrpSpPr>
        <p:cNvPr id="109" name="Shape 109"/>
        <p:cNvGrpSpPr/>
        <p:nvPr/>
      </p:nvGrpSpPr>
      <p:grpSpPr>
        <a:xfrm>
          <a:off x="0" y="0"/>
          <a:ext cx="0" cy="0"/>
          <a:chOff x="0" y="0"/>
          <a:chExt cx="0" cy="0"/>
        </a:xfrm>
      </p:grpSpPr>
      <p:sp>
        <p:nvSpPr>
          <p:cNvPr id="110" name="Google Shape;110;p27"/>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Clr>
                <a:srgbClr val="262626"/>
              </a:buClr>
              <a:buSzPts val="3200"/>
              <a:buFont typeface="Garamond"/>
              <a:buNone/>
              <a:defRPr b="0" sz="3200" cap="none"/>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11" name="Google Shape;111;p27"/>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Autofit/>
          </a:bodyPr>
          <a:lstStyle>
            <a:lvl1pPr indent="-228600" lvl="0" marL="457200" rtl="1" algn="l">
              <a:lnSpc>
                <a:spcPct val="100000"/>
              </a:lnSpc>
              <a:spcBef>
                <a:spcPts val="400"/>
              </a:spcBef>
              <a:spcAft>
                <a:spcPts val="0"/>
              </a:spcAft>
              <a:buSzPts val="2300"/>
              <a:buNone/>
              <a:defRPr sz="20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112" name="Google Shape;112;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רטיס שם עם ציטוט">
  <p:cSld name="כרטיס שם עם ציטוט">
    <p:spTree>
      <p:nvGrpSpPr>
        <p:cNvPr id="115" name="Shape 115"/>
        <p:cNvGrpSpPr/>
        <p:nvPr/>
      </p:nvGrpSpPr>
      <p:grpSpPr>
        <a:xfrm>
          <a:off x="0" y="0"/>
          <a:ext cx="0" cy="0"/>
          <a:chOff x="0" y="0"/>
          <a:chExt cx="0" cy="0"/>
        </a:xfrm>
      </p:grpSpPr>
      <p:sp>
        <p:nvSpPr>
          <p:cNvPr id="116" name="Google Shape;116;p28"/>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chemeClr val="dk1"/>
              </a:buClr>
              <a:buSzPts val="3200"/>
              <a:buFont typeface="Garamond"/>
              <a:buNone/>
              <a:defRPr b="0" sz="3200" cap="none">
                <a:solidFill>
                  <a:schemeClr val="dk1"/>
                </a:solidFill>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17" name="Google Shape;117;p28"/>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Autofit/>
          </a:bodyPr>
          <a:lstStyle>
            <a:lvl1pPr indent="-228600" lvl="0" marL="457200" rtl="1" algn="l">
              <a:lnSpc>
                <a:spcPct val="100000"/>
              </a:lnSpc>
              <a:spcBef>
                <a:spcPts val="0"/>
              </a:spcBef>
              <a:spcAft>
                <a:spcPts val="0"/>
              </a:spcAft>
              <a:buSzPts val="2760"/>
              <a:buNone/>
              <a:defRPr sz="24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118" name="Google Shape;118;p28"/>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Autofit/>
          </a:bodyPr>
          <a:lstStyle>
            <a:lvl1pPr indent="-228600" lvl="0" marL="457200" rtl="1" algn="l">
              <a:lnSpc>
                <a:spcPct val="100000"/>
              </a:lnSpc>
              <a:spcBef>
                <a:spcPts val="360"/>
              </a:spcBef>
              <a:spcAft>
                <a:spcPts val="0"/>
              </a:spcAft>
              <a:buSzPts val="2070"/>
              <a:buNone/>
              <a:defRPr sz="18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119" name="Google Shape;119;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8"/>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28"/>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28"/>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נכון או לא נכון">
  <p:cSld name="נכון או לא נכון">
    <p:spTree>
      <p:nvGrpSpPr>
        <p:cNvPr id="125" name="Shape 125"/>
        <p:cNvGrpSpPr/>
        <p:nvPr/>
      </p:nvGrpSpPr>
      <p:grpSpPr>
        <a:xfrm>
          <a:off x="0" y="0"/>
          <a:ext cx="0" cy="0"/>
          <a:chOff x="0" y="0"/>
          <a:chExt cx="0" cy="0"/>
        </a:xfrm>
      </p:grpSpPr>
      <p:sp>
        <p:nvSpPr>
          <p:cNvPr id="126" name="Google Shape;126;p29"/>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4400"/>
              <a:buFont typeface="Garamond"/>
              <a:buNone/>
              <a:defRPr b="0"/>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27" name="Google Shape;127;p29"/>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Autofit/>
          </a:bodyPr>
          <a:lstStyle>
            <a:lvl1pPr indent="-228600" lvl="0" marL="457200" rtl="1" algn="l">
              <a:lnSpc>
                <a:spcPct val="100000"/>
              </a:lnSpc>
              <a:spcBef>
                <a:spcPts val="0"/>
              </a:spcBef>
              <a:spcAft>
                <a:spcPts val="0"/>
              </a:spcAft>
              <a:buSzPts val="3220"/>
              <a:buNone/>
              <a:defRPr sz="28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128" name="Google Shape;128;p29"/>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Autofit/>
          </a:bodyPr>
          <a:lstStyle>
            <a:lvl1pPr indent="-228600" lvl="0" marL="457200" rtl="1" algn="l">
              <a:lnSpc>
                <a:spcPct val="100000"/>
              </a:lnSpc>
              <a:spcBef>
                <a:spcPts val="360"/>
              </a:spcBef>
              <a:spcAft>
                <a:spcPts val="0"/>
              </a:spcAft>
              <a:buSzPts val="2070"/>
              <a:buNone/>
              <a:defRPr sz="18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129" name="Google Shape;129;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9"/>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133" name="Shape 133"/>
        <p:cNvGrpSpPr/>
        <p:nvPr/>
      </p:nvGrpSpPr>
      <p:grpSpPr>
        <a:xfrm>
          <a:off x="0" y="0"/>
          <a:ext cx="0" cy="0"/>
          <a:chOff x="0" y="0"/>
          <a:chExt cx="0" cy="0"/>
        </a:xfrm>
      </p:grpSpPr>
      <p:sp>
        <p:nvSpPr>
          <p:cNvPr id="134" name="Google Shape;134;p3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4400"/>
              <a:buFont typeface="Garamond"/>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35" name="Google Shape;135;p30"/>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136" name="Google Shape;136;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3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140" name="Shape 140"/>
        <p:cNvGrpSpPr/>
        <p:nvPr/>
      </p:nvGrpSpPr>
      <p:grpSpPr>
        <a:xfrm>
          <a:off x="0" y="0"/>
          <a:ext cx="0" cy="0"/>
          <a:chOff x="0" y="0"/>
          <a:chExt cx="0" cy="0"/>
        </a:xfrm>
      </p:grpSpPr>
      <p:sp>
        <p:nvSpPr>
          <p:cNvPr id="141" name="Google Shape;141;p31"/>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18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42" name="Google Shape;142;p31"/>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143" name="Google Shape;143;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31"/>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8" name="Shape 28"/>
        <p:cNvGrpSpPr/>
        <p:nvPr/>
      </p:nvGrpSpPr>
      <p:grpSpPr>
        <a:xfrm>
          <a:off x="0" y="0"/>
          <a:ext cx="0" cy="0"/>
          <a:chOff x="0" y="0"/>
          <a:chExt cx="0" cy="0"/>
        </a:xfrm>
      </p:grpSpPr>
      <p:cxnSp>
        <p:nvCxnSpPr>
          <p:cNvPr id="29" name="Google Shape;29;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18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32" name="Google Shape;32;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35" name="Shape 35"/>
        <p:cNvGrpSpPr/>
        <p:nvPr/>
      </p:nvGrpSpPr>
      <p:grpSpPr>
        <a:xfrm>
          <a:off x="0" y="0"/>
          <a:ext cx="0" cy="0"/>
          <a:chOff x="0" y="0"/>
          <a:chExt cx="0" cy="0"/>
        </a:xfrm>
      </p:grpSpPr>
      <p:sp>
        <p:nvSpPr>
          <p:cNvPr id="36" name="Google Shape;36;p17"/>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Autofit/>
          </a:bodyPr>
          <a:lstStyle>
            <a:lvl1pPr lvl="0" rtl="1" algn="ctr">
              <a:lnSpc>
                <a:spcPct val="100000"/>
              </a:lnSpc>
              <a:spcBef>
                <a:spcPts val="0"/>
              </a:spcBef>
              <a:spcAft>
                <a:spcPts val="0"/>
              </a:spcAft>
              <a:buClr>
                <a:srgbClr val="262626"/>
              </a:buClr>
              <a:buSzPts val="4400"/>
              <a:buFont typeface="Garamond"/>
              <a:buNone/>
              <a:defRPr b="0" sz="4400" cap="none"/>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37" name="Google Shape;37;p17"/>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Autofit/>
          </a:bodyPr>
          <a:lstStyle>
            <a:lvl1pPr indent="-228600" lvl="0" marL="457200" rtl="1" algn="ctr">
              <a:lnSpc>
                <a:spcPct val="100000"/>
              </a:lnSpc>
              <a:spcBef>
                <a:spcPts val="480"/>
              </a:spcBef>
              <a:spcAft>
                <a:spcPts val="0"/>
              </a:spcAft>
              <a:buSzPts val="2760"/>
              <a:buNone/>
              <a:defRPr sz="2400">
                <a:solidFill>
                  <a:schemeClr val="dk1"/>
                </a:solidFill>
              </a:defRPr>
            </a:lvl1pPr>
            <a:lvl2pPr indent="-228600" lvl="1" marL="914400" rtl="1" algn="r">
              <a:lnSpc>
                <a:spcPct val="100000"/>
              </a:lnSpc>
              <a:spcBef>
                <a:spcPts val="600"/>
              </a:spcBef>
              <a:spcAft>
                <a:spcPts val="0"/>
              </a:spcAft>
              <a:buSzPts val="2070"/>
              <a:buNone/>
              <a:defRPr sz="1800">
                <a:solidFill>
                  <a:srgbClr val="888888"/>
                </a:solidFill>
              </a:defRPr>
            </a:lvl2pPr>
            <a:lvl3pPr indent="-228600" lvl="2" marL="1371600" rtl="1" algn="r">
              <a:lnSpc>
                <a:spcPct val="100000"/>
              </a:lnSpc>
              <a:spcBef>
                <a:spcPts val="600"/>
              </a:spcBef>
              <a:spcAft>
                <a:spcPts val="0"/>
              </a:spcAft>
              <a:buSzPts val="1840"/>
              <a:buNone/>
              <a:defRPr sz="1600">
                <a:solidFill>
                  <a:srgbClr val="888888"/>
                </a:solidFill>
              </a:defRPr>
            </a:lvl3pPr>
            <a:lvl4pPr indent="-228600" lvl="3" marL="1828800" rtl="1" algn="r">
              <a:lnSpc>
                <a:spcPct val="100000"/>
              </a:lnSpc>
              <a:spcBef>
                <a:spcPts val="600"/>
              </a:spcBef>
              <a:spcAft>
                <a:spcPts val="0"/>
              </a:spcAft>
              <a:buSzPts val="1610"/>
              <a:buNone/>
              <a:defRPr sz="1400">
                <a:solidFill>
                  <a:srgbClr val="888888"/>
                </a:solidFill>
              </a:defRPr>
            </a:lvl4pPr>
            <a:lvl5pPr indent="-228600" lvl="4" marL="2286000" rtl="1" algn="r">
              <a:lnSpc>
                <a:spcPct val="100000"/>
              </a:lnSpc>
              <a:spcBef>
                <a:spcPts val="600"/>
              </a:spcBef>
              <a:spcAft>
                <a:spcPts val="0"/>
              </a:spcAft>
              <a:buSzPts val="1610"/>
              <a:buNone/>
              <a:defRPr sz="1400">
                <a:solidFill>
                  <a:srgbClr val="888888"/>
                </a:solidFill>
              </a:defRPr>
            </a:lvl5pPr>
            <a:lvl6pPr indent="-228600" lvl="5" marL="2743200" rtl="1" algn="r">
              <a:lnSpc>
                <a:spcPct val="100000"/>
              </a:lnSpc>
              <a:spcBef>
                <a:spcPts val="600"/>
              </a:spcBef>
              <a:spcAft>
                <a:spcPts val="0"/>
              </a:spcAft>
              <a:buSzPts val="1610"/>
              <a:buNone/>
              <a:defRPr sz="1400">
                <a:solidFill>
                  <a:srgbClr val="888888"/>
                </a:solidFill>
              </a:defRPr>
            </a:lvl6pPr>
            <a:lvl7pPr indent="-228600" lvl="6" marL="3200400" rtl="1" algn="r">
              <a:lnSpc>
                <a:spcPct val="100000"/>
              </a:lnSpc>
              <a:spcBef>
                <a:spcPts val="600"/>
              </a:spcBef>
              <a:spcAft>
                <a:spcPts val="0"/>
              </a:spcAft>
              <a:buSzPts val="1610"/>
              <a:buNone/>
              <a:defRPr sz="1400">
                <a:solidFill>
                  <a:srgbClr val="888888"/>
                </a:solidFill>
              </a:defRPr>
            </a:lvl7pPr>
            <a:lvl8pPr indent="-228600" lvl="7" marL="3657600" rtl="1" algn="r">
              <a:lnSpc>
                <a:spcPct val="100000"/>
              </a:lnSpc>
              <a:spcBef>
                <a:spcPts val="600"/>
              </a:spcBef>
              <a:spcAft>
                <a:spcPts val="0"/>
              </a:spcAft>
              <a:buSzPts val="1610"/>
              <a:buNone/>
              <a:defRPr sz="1400">
                <a:solidFill>
                  <a:srgbClr val="888888"/>
                </a:solidFill>
              </a:defRPr>
            </a:lvl8pPr>
            <a:lvl9pPr indent="-228600" lvl="8" marL="4114800" rtl="1" algn="r">
              <a:lnSpc>
                <a:spcPct val="100000"/>
              </a:lnSpc>
              <a:spcBef>
                <a:spcPts val="600"/>
              </a:spcBef>
              <a:spcAft>
                <a:spcPts val="600"/>
              </a:spcAft>
              <a:buSzPts val="1610"/>
              <a:buNone/>
              <a:defRPr sz="1400">
                <a:solidFill>
                  <a:srgbClr val="888888"/>
                </a:solidFill>
              </a:defRPr>
            </a:lvl9pPr>
          </a:lstStyle>
          <a:p/>
        </p:txBody>
      </p:sp>
      <p:sp>
        <p:nvSpPr>
          <p:cNvPr id="38" name="Google Shape;38;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7"/>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42" name="Shape 42"/>
        <p:cNvGrpSpPr/>
        <p:nvPr/>
      </p:nvGrpSpPr>
      <p:grpSpPr>
        <a:xfrm>
          <a:off x="0" y="0"/>
          <a:ext cx="0" cy="0"/>
          <a:chOff x="0" y="0"/>
          <a:chExt cx="0" cy="0"/>
        </a:xfrm>
      </p:grpSpPr>
      <p:sp>
        <p:nvSpPr>
          <p:cNvPr id="43" name="Google Shape;43;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18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45" name="Google Shape;45;p18"/>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46" name="Google Shape;46;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50" name="Shape 50"/>
        <p:cNvGrpSpPr/>
        <p:nvPr/>
      </p:nvGrpSpPr>
      <p:grpSpPr>
        <a:xfrm>
          <a:off x="0" y="0"/>
          <a:ext cx="0" cy="0"/>
          <a:chOff x="0" y="0"/>
          <a:chExt cx="0" cy="0"/>
        </a:xfrm>
      </p:grpSpPr>
      <p:sp>
        <p:nvSpPr>
          <p:cNvPr id="51" name="Google Shape;51;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4400"/>
              <a:buFont typeface="Garamond"/>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52" name="Google Shape;52;p19"/>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560"/>
              </a:spcBef>
              <a:spcAft>
                <a:spcPts val="0"/>
              </a:spcAft>
              <a:buSzPts val="3220"/>
              <a:buNone/>
              <a:defRPr b="0" sz="2800">
                <a:solidFill>
                  <a:schemeClr val="accent1"/>
                </a:solidFill>
              </a:defRPr>
            </a:lvl1pPr>
            <a:lvl2pPr indent="-228600" lvl="1" marL="914400" rtl="1" algn="r">
              <a:lnSpc>
                <a:spcPct val="100000"/>
              </a:lnSpc>
              <a:spcBef>
                <a:spcPts val="600"/>
              </a:spcBef>
              <a:spcAft>
                <a:spcPts val="0"/>
              </a:spcAft>
              <a:buSzPts val="2300"/>
              <a:buNone/>
              <a:defRPr b="1" sz="2000"/>
            </a:lvl2pPr>
            <a:lvl3pPr indent="-228600" lvl="2" marL="1371600" rtl="1" algn="r">
              <a:lnSpc>
                <a:spcPct val="100000"/>
              </a:lnSpc>
              <a:spcBef>
                <a:spcPts val="600"/>
              </a:spcBef>
              <a:spcAft>
                <a:spcPts val="0"/>
              </a:spcAft>
              <a:buSzPts val="2070"/>
              <a:buNone/>
              <a:defRPr b="1" sz="1800"/>
            </a:lvl3pPr>
            <a:lvl4pPr indent="-228600" lvl="3" marL="1828800" rtl="1" algn="r">
              <a:lnSpc>
                <a:spcPct val="100000"/>
              </a:lnSpc>
              <a:spcBef>
                <a:spcPts val="600"/>
              </a:spcBef>
              <a:spcAft>
                <a:spcPts val="0"/>
              </a:spcAft>
              <a:buSzPts val="1840"/>
              <a:buNone/>
              <a:defRPr b="1" sz="1600"/>
            </a:lvl4pPr>
            <a:lvl5pPr indent="-228600" lvl="4" marL="2286000" rtl="1" algn="r">
              <a:lnSpc>
                <a:spcPct val="100000"/>
              </a:lnSpc>
              <a:spcBef>
                <a:spcPts val="600"/>
              </a:spcBef>
              <a:spcAft>
                <a:spcPts val="0"/>
              </a:spcAft>
              <a:buSzPts val="1840"/>
              <a:buNone/>
              <a:defRPr b="1" sz="1600"/>
            </a:lvl5pPr>
            <a:lvl6pPr indent="-228600" lvl="5" marL="2743200" rtl="1" algn="r">
              <a:lnSpc>
                <a:spcPct val="100000"/>
              </a:lnSpc>
              <a:spcBef>
                <a:spcPts val="600"/>
              </a:spcBef>
              <a:spcAft>
                <a:spcPts val="0"/>
              </a:spcAft>
              <a:buSzPts val="1840"/>
              <a:buNone/>
              <a:defRPr b="1" sz="1600"/>
            </a:lvl6pPr>
            <a:lvl7pPr indent="-228600" lvl="6" marL="3200400" rtl="1" algn="r">
              <a:lnSpc>
                <a:spcPct val="100000"/>
              </a:lnSpc>
              <a:spcBef>
                <a:spcPts val="600"/>
              </a:spcBef>
              <a:spcAft>
                <a:spcPts val="0"/>
              </a:spcAft>
              <a:buSzPts val="1840"/>
              <a:buNone/>
              <a:defRPr b="1" sz="1600"/>
            </a:lvl7pPr>
            <a:lvl8pPr indent="-228600" lvl="7" marL="3657600" rtl="1" algn="r">
              <a:lnSpc>
                <a:spcPct val="100000"/>
              </a:lnSpc>
              <a:spcBef>
                <a:spcPts val="600"/>
              </a:spcBef>
              <a:spcAft>
                <a:spcPts val="0"/>
              </a:spcAft>
              <a:buSzPts val="1840"/>
              <a:buNone/>
              <a:defRPr b="1" sz="1600"/>
            </a:lvl8pPr>
            <a:lvl9pPr indent="-228600" lvl="8" marL="4114800" rtl="1" algn="r">
              <a:lnSpc>
                <a:spcPct val="100000"/>
              </a:lnSpc>
              <a:spcBef>
                <a:spcPts val="600"/>
              </a:spcBef>
              <a:spcAft>
                <a:spcPts val="600"/>
              </a:spcAft>
              <a:buSzPts val="1840"/>
              <a:buNone/>
              <a:defRPr b="1" sz="1600"/>
            </a:lvl9pPr>
          </a:lstStyle>
          <a:p/>
        </p:txBody>
      </p:sp>
      <p:sp>
        <p:nvSpPr>
          <p:cNvPr id="53" name="Google Shape;53;p19"/>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54" name="Google Shape;54;p19"/>
          <p:cNvSpPr txBox="1"/>
          <p:nvPr>
            <p:ph idx="3" type="body"/>
          </p:nvPr>
        </p:nvSpPr>
        <p:spPr>
          <a:xfrm>
            <a:off x="6180671" y="2658533"/>
            <a:ext cx="4718304" cy="576262"/>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560"/>
              </a:spcBef>
              <a:spcAft>
                <a:spcPts val="0"/>
              </a:spcAft>
              <a:buSzPts val="3220"/>
              <a:buNone/>
              <a:defRPr b="0" sz="2800">
                <a:solidFill>
                  <a:schemeClr val="accent1"/>
                </a:solidFill>
              </a:defRPr>
            </a:lvl1pPr>
            <a:lvl2pPr indent="-228600" lvl="1" marL="914400" rtl="1" algn="r">
              <a:lnSpc>
                <a:spcPct val="100000"/>
              </a:lnSpc>
              <a:spcBef>
                <a:spcPts val="600"/>
              </a:spcBef>
              <a:spcAft>
                <a:spcPts val="0"/>
              </a:spcAft>
              <a:buSzPts val="2300"/>
              <a:buNone/>
              <a:defRPr b="1" sz="2000"/>
            </a:lvl2pPr>
            <a:lvl3pPr indent="-228600" lvl="2" marL="1371600" rtl="1" algn="r">
              <a:lnSpc>
                <a:spcPct val="100000"/>
              </a:lnSpc>
              <a:spcBef>
                <a:spcPts val="600"/>
              </a:spcBef>
              <a:spcAft>
                <a:spcPts val="0"/>
              </a:spcAft>
              <a:buSzPts val="2070"/>
              <a:buNone/>
              <a:defRPr b="1" sz="1800"/>
            </a:lvl3pPr>
            <a:lvl4pPr indent="-228600" lvl="3" marL="1828800" rtl="1" algn="r">
              <a:lnSpc>
                <a:spcPct val="100000"/>
              </a:lnSpc>
              <a:spcBef>
                <a:spcPts val="600"/>
              </a:spcBef>
              <a:spcAft>
                <a:spcPts val="0"/>
              </a:spcAft>
              <a:buSzPts val="1840"/>
              <a:buNone/>
              <a:defRPr b="1" sz="1600"/>
            </a:lvl4pPr>
            <a:lvl5pPr indent="-228600" lvl="4" marL="2286000" rtl="1" algn="r">
              <a:lnSpc>
                <a:spcPct val="100000"/>
              </a:lnSpc>
              <a:spcBef>
                <a:spcPts val="600"/>
              </a:spcBef>
              <a:spcAft>
                <a:spcPts val="0"/>
              </a:spcAft>
              <a:buSzPts val="1840"/>
              <a:buNone/>
              <a:defRPr b="1" sz="1600"/>
            </a:lvl5pPr>
            <a:lvl6pPr indent="-228600" lvl="5" marL="2743200" rtl="1" algn="r">
              <a:lnSpc>
                <a:spcPct val="100000"/>
              </a:lnSpc>
              <a:spcBef>
                <a:spcPts val="600"/>
              </a:spcBef>
              <a:spcAft>
                <a:spcPts val="0"/>
              </a:spcAft>
              <a:buSzPts val="1840"/>
              <a:buNone/>
              <a:defRPr b="1" sz="1600"/>
            </a:lvl6pPr>
            <a:lvl7pPr indent="-228600" lvl="6" marL="3200400" rtl="1" algn="r">
              <a:lnSpc>
                <a:spcPct val="100000"/>
              </a:lnSpc>
              <a:spcBef>
                <a:spcPts val="600"/>
              </a:spcBef>
              <a:spcAft>
                <a:spcPts val="0"/>
              </a:spcAft>
              <a:buSzPts val="1840"/>
              <a:buNone/>
              <a:defRPr b="1" sz="1600"/>
            </a:lvl7pPr>
            <a:lvl8pPr indent="-228600" lvl="7" marL="3657600" rtl="1" algn="r">
              <a:lnSpc>
                <a:spcPct val="100000"/>
              </a:lnSpc>
              <a:spcBef>
                <a:spcPts val="600"/>
              </a:spcBef>
              <a:spcAft>
                <a:spcPts val="0"/>
              </a:spcAft>
              <a:buSzPts val="1840"/>
              <a:buNone/>
              <a:defRPr b="1" sz="1600"/>
            </a:lvl8pPr>
            <a:lvl9pPr indent="-228600" lvl="8" marL="4114800" rtl="1" algn="r">
              <a:lnSpc>
                <a:spcPct val="100000"/>
              </a:lnSpc>
              <a:spcBef>
                <a:spcPts val="600"/>
              </a:spcBef>
              <a:spcAft>
                <a:spcPts val="600"/>
              </a:spcAft>
              <a:buSzPts val="1840"/>
              <a:buNone/>
              <a:defRPr b="1" sz="1600"/>
            </a:lvl9pPr>
          </a:lstStyle>
          <a:p/>
        </p:txBody>
      </p:sp>
      <p:sp>
        <p:nvSpPr>
          <p:cNvPr id="55" name="Google Shape;55;p19"/>
          <p:cNvSpPr txBox="1"/>
          <p:nvPr>
            <p:ph idx="4" type="body"/>
          </p:nvPr>
        </p:nvSpPr>
        <p:spPr>
          <a:xfrm>
            <a:off x="6180671" y="3243262"/>
            <a:ext cx="4718304" cy="2632605"/>
          </a:xfrm>
          <a:prstGeom prst="rect">
            <a:avLst/>
          </a:prstGeom>
          <a:noFill/>
          <a:ln>
            <a:noFill/>
          </a:ln>
        </p:spPr>
        <p:txBody>
          <a:bodyPr anchorCtr="0" anchor="t"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56" name="Google Shape;56;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1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60" name="Shape 60"/>
        <p:cNvGrpSpPr/>
        <p:nvPr/>
      </p:nvGrpSpPr>
      <p:grpSpPr>
        <a:xfrm>
          <a:off x="0" y="0"/>
          <a:ext cx="0" cy="0"/>
          <a:chOff x="0" y="0"/>
          <a:chExt cx="0" cy="0"/>
        </a:xfrm>
      </p:grpSpPr>
      <p:sp>
        <p:nvSpPr>
          <p:cNvPr id="61" name="Google Shape;61;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rgbClr val="262626"/>
              </a:buClr>
              <a:buSzPts val="18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62" name="Google Shape;62;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66" name="Shape 66"/>
        <p:cNvGrpSpPr/>
        <p:nvPr/>
      </p:nvGrpSpPr>
      <p:grpSpPr>
        <a:xfrm>
          <a:off x="0" y="0"/>
          <a:ext cx="0" cy="0"/>
          <a:chOff x="0" y="0"/>
          <a:chExt cx="0" cy="0"/>
        </a:xfrm>
      </p:grpSpPr>
      <p:sp>
        <p:nvSpPr>
          <p:cNvPr id="67" name="Google Shape;67;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70" name="Shape 70"/>
        <p:cNvGrpSpPr/>
        <p:nvPr/>
      </p:nvGrpSpPr>
      <p:grpSpPr>
        <a:xfrm>
          <a:off x="0" y="0"/>
          <a:ext cx="0" cy="0"/>
          <a:chOff x="0" y="0"/>
          <a:chExt cx="0" cy="0"/>
        </a:xfrm>
      </p:grpSpPr>
      <p:sp>
        <p:nvSpPr>
          <p:cNvPr id="71" name="Google Shape;71;p22"/>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Autofit/>
          </a:bodyPr>
          <a:lstStyle>
            <a:lvl1pPr lvl="0" rtl="1" algn="ctr">
              <a:lnSpc>
                <a:spcPct val="100000"/>
              </a:lnSpc>
              <a:spcBef>
                <a:spcPts val="0"/>
              </a:spcBef>
              <a:spcAft>
                <a:spcPts val="0"/>
              </a:spcAft>
              <a:buClr>
                <a:srgbClr val="262626"/>
              </a:buClr>
              <a:buSzPts val="2400"/>
              <a:buFont typeface="Garamond"/>
              <a:buNone/>
              <a:defRPr b="0" sz="2400"/>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72" name="Google Shape;72;p22"/>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Autofit/>
          </a:bodyPr>
          <a:lstStyle>
            <a:lvl1pPr indent="-360045" lvl="0" marL="457200" rtl="1" algn="r">
              <a:lnSpc>
                <a:spcPct val="100000"/>
              </a:lnSpc>
              <a:spcBef>
                <a:spcPts val="360"/>
              </a:spcBef>
              <a:spcAft>
                <a:spcPts val="0"/>
              </a:spcAft>
              <a:buSzPts val="2070"/>
              <a:buChar char="•"/>
              <a:defRPr/>
            </a:lvl1pPr>
            <a:lvl2pPr indent="-360044" lvl="1" marL="914400" rtl="1" algn="r">
              <a:lnSpc>
                <a:spcPct val="100000"/>
              </a:lnSpc>
              <a:spcBef>
                <a:spcPts val="600"/>
              </a:spcBef>
              <a:spcAft>
                <a:spcPts val="0"/>
              </a:spcAft>
              <a:buSzPts val="2070"/>
              <a:buChar char="•"/>
              <a:defRPr/>
            </a:lvl2pPr>
            <a:lvl3pPr indent="-360044" lvl="2" marL="1371600" rtl="1" algn="r">
              <a:lnSpc>
                <a:spcPct val="100000"/>
              </a:lnSpc>
              <a:spcBef>
                <a:spcPts val="600"/>
              </a:spcBef>
              <a:spcAft>
                <a:spcPts val="0"/>
              </a:spcAft>
              <a:buSzPts val="2070"/>
              <a:buChar char="•"/>
              <a:defRPr/>
            </a:lvl3pPr>
            <a:lvl4pPr indent="-360044" lvl="3" marL="1828800" rtl="1" algn="r">
              <a:lnSpc>
                <a:spcPct val="100000"/>
              </a:lnSpc>
              <a:spcBef>
                <a:spcPts val="600"/>
              </a:spcBef>
              <a:spcAft>
                <a:spcPts val="0"/>
              </a:spcAft>
              <a:buSzPts val="2070"/>
              <a:buChar char="•"/>
              <a:defRPr/>
            </a:lvl4pPr>
            <a:lvl5pPr indent="-360045" lvl="4" marL="2286000" rtl="1" algn="r">
              <a:lnSpc>
                <a:spcPct val="100000"/>
              </a:lnSpc>
              <a:spcBef>
                <a:spcPts val="600"/>
              </a:spcBef>
              <a:spcAft>
                <a:spcPts val="0"/>
              </a:spcAft>
              <a:buSzPts val="2070"/>
              <a:buChar char="•"/>
              <a:defRPr/>
            </a:lvl5pPr>
            <a:lvl6pPr indent="-360045" lvl="5" marL="2743200" rtl="1" algn="r">
              <a:lnSpc>
                <a:spcPct val="100000"/>
              </a:lnSpc>
              <a:spcBef>
                <a:spcPts val="600"/>
              </a:spcBef>
              <a:spcAft>
                <a:spcPts val="0"/>
              </a:spcAft>
              <a:buSzPts val="2070"/>
              <a:buChar char="•"/>
              <a:defRPr/>
            </a:lvl6pPr>
            <a:lvl7pPr indent="-360045" lvl="6" marL="3200400" rtl="1" algn="r">
              <a:lnSpc>
                <a:spcPct val="100000"/>
              </a:lnSpc>
              <a:spcBef>
                <a:spcPts val="600"/>
              </a:spcBef>
              <a:spcAft>
                <a:spcPts val="0"/>
              </a:spcAft>
              <a:buSzPts val="2070"/>
              <a:buChar char="•"/>
              <a:defRPr/>
            </a:lvl7pPr>
            <a:lvl8pPr indent="-360045" lvl="7" marL="3657600" rtl="1" algn="r">
              <a:lnSpc>
                <a:spcPct val="100000"/>
              </a:lnSpc>
              <a:spcBef>
                <a:spcPts val="600"/>
              </a:spcBef>
              <a:spcAft>
                <a:spcPts val="0"/>
              </a:spcAft>
              <a:buSzPts val="2070"/>
              <a:buChar char="•"/>
              <a:defRPr/>
            </a:lvl8pPr>
            <a:lvl9pPr indent="-360045" lvl="8" marL="4114800" rtl="1" algn="r">
              <a:lnSpc>
                <a:spcPct val="100000"/>
              </a:lnSpc>
              <a:spcBef>
                <a:spcPts val="600"/>
              </a:spcBef>
              <a:spcAft>
                <a:spcPts val="600"/>
              </a:spcAft>
              <a:buSzPts val="2070"/>
              <a:buChar char="•"/>
              <a:defRPr/>
            </a:lvl9pPr>
          </a:lstStyle>
          <a:p/>
        </p:txBody>
      </p:sp>
      <p:sp>
        <p:nvSpPr>
          <p:cNvPr id="73" name="Google Shape;73;p22"/>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Autofit/>
          </a:bodyPr>
          <a:lstStyle>
            <a:lvl1pPr indent="-228600" lvl="0" marL="457200" rtl="1" algn="ctr">
              <a:lnSpc>
                <a:spcPct val="100000"/>
              </a:lnSpc>
              <a:spcBef>
                <a:spcPts val="320"/>
              </a:spcBef>
              <a:spcAft>
                <a:spcPts val="0"/>
              </a:spcAft>
              <a:buSzPts val="1840"/>
              <a:buNone/>
              <a:defRPr sz="1600"/>
            </a:lvl1pPr>
            <a:lvl2pPr indent="-228600" lvl="1" marL="914400" rtl="1" algn="r">
              <a:lnSpc>
                <a:spcPct val="100000"/>
              </a:lnSpc>
              <a:spcBef>
                <a:spcPts val="600"/>
              </a:spcBef>
              <a:spcAft>
                <a:spcPts val="0"/>
              </a:spcAft>
              <a:buSzPts val="1380"/>
              <a:buNone/>
              <a:defRPr sz="1200"/>
            </a:lvl2pPr>
            <a:lvl3pPr indent="-228600" lvl="2" marL="1371600" rtl="1" algn="r">
              <a:lnSpc>
                <a:spcPct val="100000"/>
              </a:lnSpc>
              <a:spcBef>
                <a:spcPts val="600"/>
              </a:spcBef>
              <a:spcAft>
                <a:spcPts val="0"/>
              </a:spcAft>
              <a:buSzPts val="1150"/>
              <a:buNone/>
              <a:defRPr sz="1000"/>
            </a:lvl3pPr>
            <a:lvl4pPr indent="-228600" lvl="3" marL="1828800" rtl="1" algn="r">
              <a:lnSpc>
                <a:spcPct val="100000"/>
              </a:lnSpc>
              <a:spcBef>
                <a:spcPts val="600"/>
              </a:spcBef>
              <a:spcAft>
                <a:spcPts val="0"/>
              </a:spcAft>
              <a:buSzPts val="1035"/>
              <a:buNone/>
              <a:defRPr sz="900"/>
            </a:lvl4pPr>
            <a:lvl5pPr indent="-228600" lvl="4" marL="2286000" rtl="1" algn="r">
              <a:lnSpc>
                <a:spcPct val="100000"/>
              </a:lnSpc>
              <a:spcBef>
                <a:spcPts val="600"/>
              </a:spcBef>
              <a:spcAft>
                <a:spcPts val="0"/>
              </a:spcAft>
              <a:buSzPts val="1035"/>
              <a:buNone/>
              <a:defRPr sz="900"/>
            </a:lvl5pPr>
            <a:lvl6pPr indent="-228600" lvl="5" marL="2743200" rtl="1" algn="r">
              <a:lnSpc>
                <a:spcPct val="100000"/>
              </a:lnSpc>
              <a:spcBef>
                <a:spcPts val="600"/>
              </a:spcBef>
              <a:spcAft>
                <a:spcPts val="0"/>
              </a:spcAft>
              <a:buSzPts val="1035"/>
              <a:buNone/>
              <a:defRPr sz="900"/>
            </a:lvl6pPr>
            <a:lvl7pPr indent="-228600" lvl="6" marL="3200400" rtl="1" algn="r">
              <a:lnSpc>
                <a:spcPct val="100000"/>
              </a:lnSpc>
              <a:spcBef>
                <a:spcPts val="600"/>
              </a:spcBef>
              <a:spcAft>
                <a:spcPts val="0"/>
              </a:spcAft>
              <a:buSzPts val="1035"/>
              <a:buNone/>
              <a:defRPr sz="900"/>
            </a:lvl7pPr>
            <a:lvl8pPr indent="-228600" lvl="7" marL="3657600" rtl="1" algn="r">
              <a:lnSpc>
                <a:spcPct val="100000"/>
              </a:lnSpc>
              <a:spcBef>
                <a:spcPts val="600"/>
              </a:spcBef>
              <a:spcAft>
                <a:spcPts val="0"/>
              </a:spcAft>
              <a:buSzPts val="1035"/>
              <a:buNone/>
              <a:defRPr sz="900"/>
            </a:lvl8pPr>
            <a:lvl9pPr indent="-228600" lvl="8" marL="4114800" rtl="1" algn="r">
              <a:lnSpc>
                <a:spcPct val="100000"/>
              </a:lnSpc>
              <a:spcBef>
                <a:spcPts val="600"/>
              </a:spcBef>
              <a:spcAft>
                <a:spcPts val="600"/>
              </a:spcAft>
              <a:buSzPts val="1035"/>
              <a:buNone/>
              <a:defRPr sz="900"/>
            </a:lvl9pPr>
          </a:lstStyle>
          <a:p/>
        </p:txBody>
      </p:sp>
      <p:sp>
        <p:nvSpPr>
          <p:cNvPr id="74" name="Google Shape;74;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22"/>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78" name="Shape 78"/>
        <p:cNvGrpSpPr/>
        <p:nvPr/>
      </p:nvGrpSpPr>
      <p:grpSpPr>
        <a:xfrm>
          <a:off x="0" y="0"/>
          <a:ext cx="0" cy="0"/>
          <a:chOff x="0" y="0"/>
          <a:chExt cx="0" cy="0"/>
        </a:xfrm>
      </p:grpSpPr>
      <p:sp>
        <p:nvSpPr>
          <p:cNvPr id="79" name="Google Shape;79;p23"/>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Autofit/>
          </a:bodyPr>
          <a:lstStyle>
            <a:lvl1pPr lvl="0" rtl="1" algn="ctr">
              <a:lnSpc>
                <a:spcPct val="100000"/>
              </a:lnSpc>
              <a:spcBef>
                <a:spcPts val="0"/>
              </a:spcBef>
              <a:spcAft>
                <a:spcPts val="0"/>
              </a:spcAft>
              <a:buClr>
                <a:srgbClr val="262626"/>
              </a:buClr>
              <a:buSzPts val="2800"/>
              <a:buFont typeface="Garamond"/>
              <a:buNone/>
              <a:defRPr b="0" sz="2800"/>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80" name="Google Shape;80;p23"/>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23"/>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Autofit/>
          </a:bodyPr>
          <a:lstStyle>
            <a:lvl1pPr indent="-228600" lvl="0" marL="457200" rtl="1" algn="ctr">
              <a:lnSpc>
                <a:spcPct val="100000"/>
              </a:lnSpc>
              <a:spcBef>
                <a:spcPts val="360"/>
              </a:spcBef>
              <a:spcAft>
                <a:spcPts val="0"/>
              </a:spcAft>
              <a:buSzPts val="2070"/>
              <a:buNone/>
              <a:defRPr sz="1800"/>
            </a:lvl1pPr>
            <a:lvl2pPr indent="-228600" lvl="1" marL="914400" rtl="1" algn="r">
              <a:lnSpc>
                <a:spcPct val="100000"/>
              </a:lnSpc>
              <a:spcBef>
                <a:spcPts val="600"/>
              </a:spcBef>
              <a:spcAft>
                <a:spcPts val="0"/>
              </a:spcAft>
              <a:buSzPts val="1380"/>
              <a:buNone/>
              <a:defRPr sz="1200"/>
            </a:lvl2pPr>
            <a:lvl3pPr indent="-228600" lvl="2" marL="1371600" rtl="1" algn="r">
              <a:lnSpc>
                <a:spcPct val="100000"/>
              </a:lnSpc>
              <a:spcBef>
                <a:spcPts val="600"/>
              </a:spcBef>
              <a:spcAft>
                <a:spcPts val="0"/>
              </a:spcAft>
              <a:buSzPts val="1150"/>
              <a:buNone/>
              <a:defRPr sz="1000"/>
            </a:lvl3pPr>
            <a:lvl4pPr indent="-228600" lvl="3" marL="1828800" rtl="1" algn="r">
              <a:lnSpc>
                <a:spcPct val="100000"/>
              </a:lnSpc>
              <a:spcBef>
                <a:spcPts val="600"/>
              </a:spcBef>
              <a:spcAft>
                <a:spcPts val="0"/>
              </a:spcAft>
              <a:buSzPts val="1035"/>
              <a:buNone/>
              <a:defRPr sz="900"/>
            </a:lvl4pPr>
            <a:lvl5pPr indent="-228600" lvl="4" marL="2286000" rtl="1" algn="r">
              <a:lnSpc>
                <a:spcPct val="100000"/>
              </a:lnSpc>
              <a:spcBef>
                <a:spcPts val="600"/>
              </a:spcBef>
              <a:spcAft>
                <a:spcPts val="0"/>
              </a:spcAft>
              <a:buSzPts val="1035"/>
              <a:buNone/>
              <a:defRPr sz="900"/>
            </a:lvl5pPr>
            <a:lvl6pPr indent="-228600" lvl="5" marL="2743200" rtl="1" algn="r">
              <a:lnSpc>
                <a:spcPct val="100000"/>
              </a:lnSpc>
              <a:spcBef>
                <a:spcPts val="600"/>
              </a:spcBef>
              <a:spcAft>
                <a:spcPts val="0"/>
              </a:spcAft>
              <a:buSzPts val="1035"/>
              <a:buNone/>
              <a:defRPr sz="900"/>
            </a:lvl6pPr>
            <a:lvl7pPr indent="-228600" lvl="6" marL="3200400" rtl="1" algn="r">
              <a:lnSpc>
                <a:spcPct val="100000"/>
              </a:lnSpc>
              <a:spcBef>
                <a:spcPts val="600"/>
              </a:spcBef>
              <a:spcAft>
                <a:spcPts val="0"/>
              </a:spcAft>
              <a:buSzPts val="1035"/>
              <a:buNone/>
              <a:defRPr sz="900"/>
            </a:lvl7pPr>
            <a:lvl8pPr indent="-228600" lvl="7" marL="3657600" rtl="1" algn="r">
              <a:lnSpc>
                <a:spcPct val="100000"/>
              </a:lnSpc>
              <a:spcBef>
                <a:spcPts val="600"/>
              </a:spcBef>
              <a:spcAft>
                <a:spcPts val="0"/>
              </a:spcAft>
              <a:buSzPts val="1035"/>
              <a:buNone/>
              <a:defRPr sz="900"/>
            </a:lvl8pPr>
            <a:lvl9pPr indent="-228600" lvl="8" marL="4114800" rtl="1" algn="r">
              <a:lnSpc>
                <a:spcPct val="100000"/>
              </a:lnSpc>
              <a:spcBef>
                <a:spcPts val="600"/>
              </a:spcBef>
              <a:spcAft>
                <a:spcPts val="600"/>
              </a:spcAft>
              <a:buSzPts val="1035"/>
              <a:buNone/>
              <a:defRPr sz="900"/>
            </a:lvl9pPr>
          </a:lstStyle>
          <a:p/>
        </p:txBody>
      </p:sp>
      <p:sp>
        <p:nvSpPr>
          <p:cNvPr id="82" name="Google Shape;82;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jpg"/><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4"/>
          <p:cNvGrpSpPr/>
          <p:nvPr/>
        </p:nvGrpSpPr>
        <p:grpSpPr>
          <a:xfrm>
            <a:off x="0" y="0"/>
            <a:ext cx="12188825" cy="6856215"/>
            <a:chOff x="0" y="0"/>
            <a:chExt cx="12188825" cy="6856215"/>
          </a:xfrm>
        </p:grpSpPr>
        <p:pic>
          <p:nvPicPr>
            <p:cNvPr descr="HD-PanelContent-V.png" id="7" name="Google Shape;7;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4"/>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14"/>
            <p:cNvPicPr preferRelativeResize="0"/>
            <p:nvPr/>
          </p:nvPicPr>
          <p:blipFill rotWithShape="1">
            <a:blip r:embed="rId3">
              <a:alphaModFix/>
            </a:blip>
            <a:srcRect b="0" l="0" r="5093" t="0"/>
            <a:stretch/>
          </p:blipFill>
          <p:spPr>
            <a:xfrm rot="5400000">
              <a:off x="5706471" y="76265"/>
              <a:ext cx="758952" cy="606425"/>
            </a:xfrm>
            <a:prstGeom prst="rect">
              <a:avLst/>
            </a:prstGeom>
            <a:noFill/>
            <a:ln>
              <a:noFill/>
            </a:ln>
          </p:spPr>
        </p:pic>
        <p:pic>
          <p:nvPicPr>
            <p:cNvPr descr="HDRibbonContent-UniformTrim.png" id="10" name="Google Shape;10;p14"/>
            <p:cNvPicPr preferRelativeResize="0"/>
            <p:nvPr/>
          </p:nvPicPr>
          <p:blipFill rotWithShape="1">
            <a:blip r:embed="rId3">
              <a:alphaModFix/>
            </a:blip>
            <a:srcRect b="0" l="0" r="5093" t="0"/>
            <a:stretch/>
          </p:blipFill>
          <p:spPr>
            <a:xfrm rot="5400000">
              <a:off x="5706470" y="6173526"/>
              <a:ext cx="758952" cy="606425"/>
            </a:xfrm>
            <a:prstGeom prst="rect">
              <a:avLst/>
            </a:prstGeom>
            <a:noFill/>
            <a:ln>
              <a:noFill/>
            </a:ln>
          </p:spPr>
        </p:pic>
      </p:grpSp>
      <p:sp>
        <p:nvSpPr>
          <p:cNvPr id="11" name="Google Shape;11;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1"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403860" lvl="0" marL="457200" marR="0" rtl="1" algn="r">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1" algn="r">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1" algn="r">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1" algn="r">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1" algn="r">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1" algn="r">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1" algn="r">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1" algn="r">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1" algn="r">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rgbClr val="262626"/>
              </a:buClr>
              <a:buSzPts val="5400"/>
              <a:buFont typeface="Garamond"/>
              <a:buNone/>
            </a:pPr>
            <a:r>
              <a:rPr lang="en-US"/>
              <a:t>PHISHING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Create experiment</a:t>
            </a:r>
            <a:endParaRPr/>
          </a:p>
        </p:txBody>
      </p:sp>
      <p:sp>
        <p:nvSpPr>
          <p:cNvPr id="208" name="Google Shape;208;p10"/>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228600" lvl="0" marL="457200" rtl="1" algn="r">
              <a:lnSpc>
                <a:spcPct val="100000"/>
              </a:lnSpc>
              <a:spcBef>
                <a:spcPts val="360"/>
              </a:spcBef>
              <a:spcAft>
                <a:spcPts val="0"/>
              </a:spcAft>
              <a:buSzPts val="2070"/>
              <a:buNone/>
            </a:pPr>
            <a:r>
              <a:t/>
            </a:r>
            <a:endParaRPr/>
          </a:p>
        </p:txBody>
      </p:sp>
      <p:pic>
        <p:nvPicPr>
          <p:cNvPr id="209" name="Google Shape;209;p10"/>
          <p:cNvPicPr preferRelativeResize="0"/>
          <p:nvPr/>
        </p:nvPicPr>
        <p:blipFill rotWithShape="1">
          <a:blip r:embed="rId3">
            <a:alphaModFix/>
          </a:blip>
          <a:srcRect b="0" l="0" r="0" t="0"/>
          <a:stretch/>
        </p:blipFill>
        <p:spPr>
          <a:xfrm>
            <a:off x="1295400" y="2546777"/>
            <a:ext cx="9601199" cy="33392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Send the email</a:t>
            </a:r>
            <a:endParaRPr/>
          </a:p>
        </p:txBody>
      </p:sp>
      <p:sp>
        <p:nvSpPr>
          <p:cNvPr id="215" name="Google Shape;215;p11"/>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228600" lvl="0" marL="457200" rtl="1" algn="r">
              <a:lnSpc>
                <a:spcPct val="100000"/>
              </a:lnSpc>
              <a:spcBef>
                <a:spcPts val="360"/>
              </a:spcBef>
              <a:spcAft>
                <a:spcPts val="0"/>
              </a:spcAft>
              <a:buSzPts val="2070"/>
              <a:buNone/>
            </a:pPr>
            <a:r>
              <a:t/>
            </a:r>
            <a:endParaRPr/>
          </a:p>
        </p:txBody>
      </p:sp>
      <p:pic>
        <p:nvPicPr>
          <p:cNvPr id="216" name="Google Shape;216;p11"/>
          <p:cNvPicPr preferRelativeResize="0"/>
          <p:nvPr/>
        </p:nvPicPr>
        <p:blipFill rotWithShape="1">
          <a:blip r:embed="rId3">
            <a:alphaModFix/>
          </a:blip>
          <a:srcRect b="0" l="0" r="0" t="0"/>
          <a:stretch/>
        </p:blipFill>
        <p:spPr>
          <a:xfrm>
            <a:off x="869113" y="2398500"/>
            <a:ext cx="10453776" cy="363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Show it in your mail</a:t>
            </a:r>
            <a:endParaRPr/>
          </a:p>
        </p:txBody>
      </p:sp>
      <p:sp>
        <p:nvSpPr>
          <p:cNvPr id="222" name="Google Shape;222;p1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28600" lvl="0" marL="457200" rtl="1" algn="r">
              <a:lnSpc>
                <a:spcPct val="100000"/>
              </a:lnSpc>
              <a:spcBef>
                <a:spcPts val="360"/>
              </a:spcBef>
              <a:spcAft>
                <a:spcPts val="0"/>
              </a:spcAft>
              <a:buSzPts val="207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t/>
            </a:r>
            <a:endParaRPr/>
          </a:p>
        </p:txBody>
      </p:sp>
      <p:sp>
        <p:nvSpPr>
          <p:cNvPr id="228" name="Google Shape;228;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28600" lvl="0" marL="457200" rtl="1" algn="r">
              <a:lnSpc>
                <a:spcPct val="100000"/>
              </a:lnSpc>
              <a:spcBef>
                <a:spcPts val="360"/>
              </a:spcBef>
              <a:spcAft>
                <a:spcPts val="0"/>
              </a:spcAft>
              <a:buSzPts val="2070"/>
              <a:buNone/>
            </a:pPr>
            <a:r>
              <a:t/>
            </a:r>
            <a:endParaRPr/>
          </a:p>
        </p:txBody>
      </p:sp>
      <p:pic>
        <p:nvPicPr>
          <p:cNvPr id="229" name="Google Shape;229;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The Project Team </a:t>
            </a:r>
            <a:endParaRPr/>
          </a:p>
        </p:txBody>
      </p:sp>
      <p:sp>
        <p:nvSpPr>
          <p:cNvPr id="157" name="Google Shape;157;p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360045" lvl="0" marL="457200" rtl="0" algn="l">
              <a:lnSpc>
                <a:spcPct val="100000"/>
              </a:lnSpc>
              <a:spcBef>
                <a:spcPts val="360"/>
              </a:spcBef>
              <a:spcAft>
                <a:spcPts val="0"/>
              </a:spcAft>
              <a:buSzPts val="2070"/>
              <a:buChar char="•"/>
            </a:pPr>
            <a:r>
              <a:rPr lang="en-US"/>
              <a:t>Dostonbek Islambekov – Data-Base and Server, the part of the Template and Experiments, and, the connection between the client and the server</a:t>
            </a:r>
            <a:endParaRPr/>
          </a:p>
          <a:p>
            <a:pPr indent="-360045" lvl="0" marL="457200" rtl="0" algn="l">
              <a:lnSpc>
                <a:spcPct val="100000"/>
              </a:lnSpc>
              <a:spcBef>
                <a:spcPts val="360"/>
              </a:spcBef>
              <a:spcAft>
                <a:spcPts val="0"/>
              </a:spcAft>
              <a:buSzPts val="2070"/>
              <a:buChar char="•"/>
            </a:pPr>
            <a:r>
              <a:rPr lang="en-US"/>
              <a:t>Arik Livshitz – Data-Base and Server, the part of the Managaer, User, and Admin.</a:t>
            </a:r>
            <a:endParaRPr/>
          </a:p>
          <a:p>
            <a:pPr indent="-360045" lvl="0" marL="457200" rtl="0" algn="l">
              <a:lnSpc>
                <a:spcPct val="100000"/>
              </a:lnSpc>
              <a:spcBef>
                <a:spcPts val="360"/>
              </a:spcBef>
              <a:spcAft>
                <a:spcPts val="0"/>
              </a:spcAft>
              <a:buSzPts val="2070"/>
              <a:buChar char="•"/>
            </a:pPr>
            <a:r>
              <a:rPr lang="en-US"/>
              <a:t>Ron Nefyodov – The client, the website for the Managers.</a:t>
            </a:r>
            <a:endParaRPr/>
          </a:p>
          <a:p>
            <a:pPr indent="-360045" lvl="0" marL="457200" rtl="0" algn="l">
              <a:lnSpc>
                <a:spcPct val="100000"/>
              </a:lnSpc>
              <a:spcBef>
                <a:spcPts val="360"/>
              </a:spcBef>
              <a:spcAft>
                <a:spcPts val="0"/>
              </a:spcAft>
              <a:buSzPts val="2070"/>
              <a:buChar char="•"/>
            </a:pPr>
            <a:r>
              <a:rPr lang="en-US"/>
              <a:t>Daniel Miroshnichenko – The client, the website for the Admins, and the fake phishing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4400"/>
              <a:buFont typeface="Garamond"/>
              <a:buNone/>
            </a:pPr>
            <a:r>
              <a:rPr lang="en-US"/>
              <a:t>Project description in high level	</a:t>
            </a:r>
            <a:endParaRPr/>
          </a:p>
        </p:txBody>
      </p:sp>
      <p:sp>
        <p:nvSpPr>
          <p:cNvPr id="163" name="Google Shape;163;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rtl="1" algn="r">
              <a:lnSpc>
                <a:spcPct val="90000"/>
              </a:lnSpc>
              <a:spcBef>
                <a:spcPts val="0"/>
              </a:spcBef>
              <a:spcAft>
                <a:spcPts val="0"/>
              </a:spcAft>
              <a:buSzPts val="2760"/>
              <a:buChar char="•"/>
            </a:pPr>
            <a:r>
              <a:rPr lang="en-US"/>
              <a:t>מוצר באתר אינטרנט שמנהלי חברות/ארגונים יכולים להרשם אליו.</a:t>
            </a:r>
            <a:endParaRPr/>
          </a:p>
          <a:p>
            <a:pPr indent="-285750" lvl="0" marL="285750" rtl="1" algn="r">
              <a:lnSpc>
                <a:spcPct val="90000"/>
              </a:lnSpc>
              <a:spcBef>
                <a:spcPts val="1080"/>
              </a:spcBef>
              <a:spcAft>
                <a:spcPts val="0"/>
              </a:spcAft>
              <a:buSzPts val="2760"/>
              <a:buChar char="•"/>
            </a:pPr>
            <a:r>
              <a:rPr lang="en-US"/>
              <a:t>כל מנהל יוכל לעצב מייל מזויף מתוך מבחר מסוים באתר, להכניס רשימת מיילים של עובדיו ולשלוח את המייל.</a:t>
            </a:r>
            <a:endParaRPr/>
          </a:p>
          <a:p>
            <a:pPr indent="-285750" lvl="0" marL="285750" rtl="1" algn="r">
              <a:lnSpc>
                <a:spcPct val="90000"/>
              </a:lnSpc>
              <a:spcBef>
                <a:spcPts val="1080"/>
              </a:spcBef>
              <a:spcAft>
                <a:spcPts val="0"/>
              </a:spcAft>
              <a:buSzPts val="2760"/>
              <a:buChar char="•"/>
            </a:pPr>
            <a:r>
              <a:rPr lang="en-US"/>
              <a:t>כל עובד יקבל את המייל המזויף שיתחזה למייל מאתר מסוים (גוגל, פייסבוק, אינסטגרם ועוד...) ובו לינק לאתר מזויף שבו יתבקש להכניס את פרטי חשבונו.</a:t>
            </a:r>
            <a:endParaRPr/>
          </a:p>
          <a:p>
            <a:pPr indent="-285750" lvl="0" marL="285750" rtl="1" algn="r">
              <a:lnSpc>
                <a:spcPct val="90000"/>
              </a:lnSpc>
              <a:spcBef>
                <a:spcPts val="1080"/>
              </a:spcBef>
              <a:spcAft>
                <a:spcPts val="0"/>
              </a:spcAft>
              <a:buSzPts val="2760"/>
              <a:buChar char="•"/>
            </a:pPr>
            <a:r>
              <a:rPr lang="en-US"/>
              <a:t>ברגע שליחת המייל יווצר מודל נתונים בשם User עבור כל אדם אשר אליו נשלח המייל, נעזר במודל הזה וכך נוכל לעקוב אחרי כמות האנשים שאכן נכנסו לאתר ולעדכן את הסטטיסטיקות של כמות האנשים הנענו למייל ולהציג את המידע בפני המנהל.</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למי הפרויקט מיועד? מה הוא כולל?</a:t>
            </a:r>
            <a:endParaRPr/>
          </a:p>
        </p:txBody>
      </p:sp>
      <p:sp>
        <p:nvSpPr>
          <p:cNvPr id="169" name="Google Shape;169;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360045" lvl="0" marL="457200" rtl="1" algn="r">
              <a:lnSpc>
                <a:spcPct val="100000"/>
              </a:lnSpc>
              <a:spcBef>
                <a:spcPts val="360"/>
              </a:spcBef>
              <a:spcAft>
                <a:spcPts val="0"/>
              </a:spcAft>
              <a:buSzPts val="2070"/>
              <a:buChar char="•"/>
            </a:pPr>
            <a:r>
              <a:rPr lang="en-US"/>
              <a:t>פרויקט זה מיועד לאנשים כגון – מנהלים של חברות, של בתי ספר וכו' פלטפורמה שנותנת להם לבחון את העובדים/תלמידים שלהם, כיצד הם יודעים להתמודד עם סכנת הפישינג באינטרנט, וללמד את אילו שלא יודעים איך להתמודד איתם. </a:t>
            </a:r>
            <a:endParaRPr/>
          </a:p>
          <a:p>
            <a:pPr indent="-360045" lvl="0" marL="457200" rtl="1" algn="r">
              <a:lnSpc>
                <a:spcPct val="100000"/>
              </a:lnSpc>
              <a:spcBef>
                <a:spcPts val="360"/>
              </a:spcBef>
              <a:spcAft>
                <a:spcPts val="0"/>
              </a:spcAft>
              <a:buSzPts val="2070"/>
              <a:buChar char="•"/>
            </a:pPr>
            <a:r>
              <a:rPr lang="en-US"/>
              <a:t>הפרויקט כולל כמה רכיבים, את הדאטא בייס – היכן שאני שומר את כל הנתונים הזקוקים לי על מנת לאפשר לאנשים להשתמש בפרויקט זה, ובנוסף לכך שני אתרים – אתר אחד שמשמש לכניסה של מנהלים – שם הם יוכלו ליצור את המייל שהם ישלחו לאלה שהם יבחנו, והאתר השני הוא האתר אליו יגיעו האנשים אשר ילחצו על הלינק ולא יהיו מודעים לסכנות התקפות הפישינג – ושם הם יוכלו לקרוא ולהשכיל ולמנוע תקיפות עתידיות מסוג זה.</a:t>
            </a:r>
            <a:endParaRPr/>
          </a:p>
          <a:p>
            <a:pPr indent="-228600" lvl="0" marL="457200" rtl="1" algn="r">
              <a:lnSpc>
                <a:spcPct val="100000"/>
              </a:lnSpc>
              <a:spcBef>
                <a:spcPts val="360"/>
              </a:spcBef>
              <a:spcAft>
                <a:spcPts val="0"/>
              </a:spcAft>
              <a:buSzPts val="207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4400"/>
              <a:buFont typeface="Garamond"/>
              <a:buNone/>
            </a:pPr>
            <a:r>
              <a:rPr lang="en-US"/>
              <a:t>Modules of the solution</a:t>
            </a:r>
            <a:endParaRPr/>
          </a:p>
        </p:txBody>
      </p:sp>
      <p:sp>
        <p:nvSpPr>
          <p:cNvPr id="175" name="Google Shape;175;p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2760"/>
              <a:buChar char="•"/>
            </a:pPr>
            <a:r>
              <a:rPr lang="en-US"/>
              <a:t>User – Connection between the manager and the worker.</a:t>
            </a:r>
            <a:endParaRPr/>
          </a:p>
          <a:p>
            <a:pPr indent="-285750" lvl="0" marL="285750" rtl="0" algn="l">
              <a:lnSpc>
                <a:spcPct val="100000"/>
              </a:lnSpc>
              <a:spcBef>
                <a:spcPts val="1080"/>
              </a:spcBef>
              <a:spcAft>
                <a:spcPts val="0"/>
              </a:spcAft>
              <a:buSzPts val="2760"/>
              <a:buChar char="•"/>
            </a:pPr>
            <a:r>
              <a:rPr lang="en-US"/>
              <a:t>Experiment –The actual experiment each manager creates.</a:t>
            </a:r>
            <a:endParaRPr/>
          </a:p>
          <a:p>
            <a:pPr indent="-285750" lvl="0" marL="285750" rtl="0" algn="l">
              <a:lnSpc>
                <a:spcPct val="100000"/>
              </a:lnSpc>
              <a:spcBef>
                <a:spcPts val="1080"/>
              </a:spcBef>
              <a:spcAft>
                <a:spcPts val="0"/>
              </a:spcAft>
              <a:buSzPts val="2760"/>
              <a:buChar char="•"/>
            </a:pPr>
            <a:r>
              <a:rPr lang="en-US"/>
              <a:t>Template – Options available as an email.</a:t>
            </a:r>
            <a:endParaRPr/>
          </a:p>
          <a:p>
            <a:pPr indent="-285750" lvl="0" marL="285750" rtl="0" algn="l">
              <a:lnSpc>
                <a:spcPct val="100000"/>
              </a:lnSpc>
              <a:spcBef>
                <a:spcPts val="1080"/>
              </a:spcBef>
              <a:spcAft>
                <a:spcPts val="0"/>
              </a:spcAft>
              <a:buSzPts val="2760"/>
              <a:buChar char="•"/>
            </a:pPr>
            <a:r>
              <a:rPr lang="en-US"/>
              <a:t>Manager – The module of the manager. </a:t>
            </a:r>
            <a:endParaRPr/>
          </a:p>
          <a:p>
            <a:pPr indent="-285750" lvl="0" marL="285750" rtl="0" algn="l">
              <a:lnSpc>
                <a:spcPct val="100000"/>
              </a:lnSpc>
              <a:spcBef>
                <a:spcPts val="1080"/>
              </a:spcBef>
              <a:spcAft>
                <a:spcPts val="0"/>
              </a:spcAft>
              <a:buSzPts val="2760"/>
              <a:buChar char="•"/>
            </a:pPr>
            <a:r>
              <a:rPr lang="en-US"/>
              <a:t>Admin – us, who can overlook and edit everything.</a:t>
            </a:r>
            <a:endParaRPr/>
          </a:p>
          <a:p>
            <a:pPr indent="0" lvl="0" marL="0" rtl="0" algn="l">
              <a:lnSpc>
                <a:spcPct val="100000"/>
              </a:lnSpc>
              <a:spcBef>
                <a:spcPts val="1080"/>
              </a:spcBef>
              <a:spcAft>
                <a:spcPts val="0"/>
              </a:spcAft>
              <a:buSzPts val="276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Project flow</a:t>
            </a:r>
            <a:endParaRPr/>
          </a:p>
        </p:txBody>
      </p:sp>
      <p:sp>
        <p:nvSpPr>
          <p:cNvPr id="181" name="Google Shape;181;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360045" lvl="0" marL="457200" rtl="0" algn="l">
              <a:lnSpc>
                <a:spcPct val="100000"/>
              </a:lnSpc>
              <a:spcBef>
                <a:spcPts val="360"/>
              </a:spcBef>
              <a:spcAft>
                <a:spcPts val="0"/>
              </a:spcAft>
              <a:buSzPts val="2070"/>
              <a:buChar char="•"/>
            </a:pPr>
            <a:r>
              <a:rPr lang="en-US"/>
              <a:t>Manager registers in</a:t>
            </a:r>
            <a:endParaRPr/>
          </a:p>
          <a:p>
            <a:pPr indent="-360045" lvl="0" marL="457200" rtl="0" algn="l">
              <a:lnSpc>
                <a:spcPct val="100000"/>
              </a:lnSpc>
              <a:spcBef>
                <a:spcPts val="360"/>
              </a:spcBef>
              <a:spcAft>
                <a:spcPts val="0"/>
              </a:spcAft>
              <a:buSzPts val="2070"/>
              <a:buChar char="•"/>
            </a:pPr>
            <a:r>
              <a:rPr lang="en-US"/>
              <a:t>Manager creates his first experiment</a:t>
            </a:r>
            <a:endParaRPr/>
          </a:p>
          <a:p>
            <a:pPr indent="-360045" lvl="0" marL="457200" rtl="0" algn="l">
              <a:lnSpc>
                <a:spcPct val="100000"/>
              </a:lnSpc>
              <a:spcBef>
                <a:spcPts val="360"/>
              </a:spcBef>
              <a:spcAft>
                <a:spcPts val="0"/>
              </a:spcAft>
              <a:buSzPts val="2070"/>
              <a:buChar char="•"/>
            </a:pPr>
            <a:r>
              <a:rPr lang="en-US"/>
              <a:t>Manager sends the mail to several emails</a:t>
            </a:r>
            <a:endParaRPr/>
          </a:p>
          <a:p>
            <a:pPr indent="-360045" lvl="0" marL="457200" rtl="0" algn="l">
              <a:lnSpc>
                <a:spcPct val="100000"/>
              </a:lnSpc>
              <a:spcBef>
                <a:spcPts val="360"/>
              </a:spcBef>
              <a:spcAft>
                <a:spcPts val="0"/>
              </a:spcAft>
              <a:buSzPts val="2070"/>
              <a:buChar char="•"/>
            </a:pPr>
            <a:r>
              <a:rPr lang="en-US"/>
              <a:t>Users press the link </a:t>
            </a:r>
            <a:endParaRPr/>
          </a:p>
          <a:p>
            <a:pPr indent="-360045" lvl="0" marL="457200" rtl="0" algn="l">
              <a:lnSpc>
                <a:spcPct val="100000"/>
              </a:lnSpc>
              <a:spcBef>
                <a:spcPts val="360"/>
              </a:spcBef>
              <a:spcAft>
                <a:spcPts val="0"/>
              </a:spcAft>
              <a:buSzPts val="2070"/>
              <a:buChar char="•"/>
            </a:pPr>
            <a:r>
              <a:rPr lang="en-US"/>
              <a:t>Manager gets the statistics 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1031002" y="949082"/>
            <a:ext cx="9601200" cy="1303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t/>
            </a:r>
            <a:endParaRPr sz="3600"/>
          </a:p>
        </p:txBody>
      </p:sp>
      <p:sp>
        <p:nvSpPr>
          <p:cNvPr id="187" name="Google Shape;187;p7"/>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600"/>
              </a:spcAft>
              <a:buSzPts val="2070"/>
              <a:buNone/>
            </a:pPr>
            <a:r>
              <a:t/>
            </a:r>
            <a:endParaRPr/>
          </a:p>
        </p:txBody>
      </p:sp>
      <p:pic>
        <p:nvPicPr>
          <p:cNvPr id="188" name="Google Shape;188;p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register</a:t>
            </a:r>
            <a:endParaRPr/>
          </a:p>
        </p:txBody>
      </p:sp>
      <p:sp>
        <p:nvSpPr>
          <p:cNvPr id="194" name="Google Shape;194;p8"/>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228600" lvl="0" marL="457200" rtl="1" algn="r">
              <a:lnSpc>
                <a:spcPct val="100000"/>
              </a:lnSpc>
              <a:spcBef>
                <a:spcPts val="360"/>
              </a:spcBef>
              <a:spcAft>
                <a:spcPts val="0"/>
              </a:spcAft>
              <a:buSzPts val="2070"/>
              <a:buNone/>
            </a:pPr>
            <a:r>
              <a:t/>
            </a:r>
            <a:endParaRPr/>
          </a:p>
        </p:txBody>
      </p:sp>
      <p:pic>
        <p:nvPicPr>
          <p:cNvPr id="195" name="Google Shape;195;p8"/>
          <p:cNvPicPr preferRelativeResize="0"/>
          <p:nvPr/>
        </p:nvPicPr>
        <p:blipFill rotWithShape="1">
          <a:blip r:embed="rId3">
            <a:alphaModFix/>
          </a:blip>
          <a:srcRect b="0" l="0" r="0" t="0"/>
          <a:stretch/>
        </p:blipFill>
        <p:spPr>
          <a:xfrm>
            <a:off x="624300" y="2247325"/>
            <a:ext cx="10969475" cy="42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262626"/>
              </a:buClr>
              <a:buSzPts val="1800"/>
              <a:buNone/>
            </a:pPr>
            <a:r>
              <a:rPr lang="en-US"/>
              <a:t>After login</a:t>
            </a:r>
            <a:endParaRPr/>
          </a:p>
        </p:txBody>
      </p:sp>
      <p:sp>
        <p:nvSpPr>
          <p:cNvPr id="201" name="Google Shape;201;p9"/>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228600" lvl="0" marL="457200" rtl="1" algn="r">
              <a:lnSpc>
                <a:spcPct val="100000"/>
              </a:lnSpc>
              <a:spcBef>
                <a:spcPts val="360"/>
              </a:spcBef>
              <a:spcAft>
                <a:spcPts val="0"/>
              </a:spcAft>
              <a:buSzPts val="2070"/>
              <a:buNone/>
            </a:pPr>
            <a:r>
              <a:t/>
            </a:r>
            <a:endParaRPr/>
          </a:p>
        </p:txBody>
      </p:sp>
      <p:pic>
        <p:nvPicPr>
          <p:cNvPr id="202" name="Google Shape;202;p9"/>
          <p:cNvPicPr preferRelativeResize="0"/>
          <p:nvPr/>
        </p:nvPicPr>
        <p:blipFill rotWithShape="1">
          <a:blip r:embed="rId3">
            <a:alphaModFix/>
          </a:blip>
          <a:srcRect b="0" l="0" r="0" t="0"/>
          <a:stretch/>
        </p:blipFill>
        <p:spPr>
          <a:xfrm>
            <a:off x="526350" y="2279775"/>
            <a:ext cx="11148875" cy="387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אורגני">
  <a:themeElements>
    <a:clrScheme name="Organic">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