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8" r:id="rId3"/>
    <p:sldId id="258"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69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03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21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3987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933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537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5288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8261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025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571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168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341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02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432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991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227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693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926621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5B672A-0BC6-4792-8E4C-C0B6EEC37992}"/>
              </a:ext>
            </a:extLst>
          </p:cNvPr>
          <p:cNvSpPr>
            <a:spLocks noGrp="1"/>
          </p:cNvSpPr>
          <p:nvPr>
            <p:ph type="ctrTitle"/>
          </p:nvPr>
        </p:nvSpPr>
        <p:spPr>
          <a:xfrm>
            <a:off x="943428" y="3033484"/>
            <a:ext cx="9448800" cy="1718270"/>
          </a:xfrm>
        </p:spPr>
        <p:txBody>
          <a:bodyPr>
            <a:noAutofit/>
          </a:bodyPr>
          <a:lstStyle/>
          <a:p>
            <a:pPr algn="ctr"/>
            <a:r>
              <a:rPr lang="en-US" sz="6000" b="1" dirty="0">
                <a:solidFill>
                  <a:srgbClr val="FFFF00"/>
                </a:solidFill>
              </a:rPr>
              <a:t> </a:t>
            </a:r>
            <a:r>
              <a:rPr lang="en-US" sz="6000" b="1" dirty="0" err="1">
                <a:solidFill>
                  <a:srgbClr val="FFFF00"/>
                </a:solidFill>
                <a:latin typeface="Times New Roman" panose="02020603050405020304" pitchFamily="18" charset="0"/>
                <a:cs typeface="Times New Roman" panose="02020603050405020304" pitchFamily="18" charset="0"/>
              </a:rPr>
              <a:t>Kompaniyaning</a:t>
            </a:r>
            <a:r>
              <a:rPr lang="en-US" sz="6000" b="1" dirty="0">
                <a:solidFill>
                  <a:srgbClr val="FFFF00"/>
                </a:solidFill>
                <a:latin typeface="Times New Roman" panose="02020603050405020304" pitchFamily="18" charset="0"/>
                <a:cs typeface="Times New Roman" panose="02020603050405020304" pitchFamily="18" charset="0"/>
              </a:rPr>
              <a:t> </a:t>
            </a:r>
            <a:r>
              <a:rPr lang="en-US" sz="6000" b="1" dirty="0" err="1">
                <a:solidFill>
                  <a:srgbClr val="FFFF00"/>
                </a:solidFill>
                <a:latin typeface="Times New Roman" panose="02020603050405020304" pitchFamily="18" charset="0"/>
                <a:cs typeface="Times New Roman" panose="02020603050405020304" pitchFamily="18" charset="0"/>
              </a:rPr>
              <a:t>axborot</a:t>
            </a:r>
            <a:r>
              <a:rPr lang="en-US" sz="6000" b="1" dirty="0">
                <a:solidFill>
                  <a:srgbClr val="FFFF00"/>
                </a:solidFill>
                <a:latin typeface="Times New Roman" panose="02020603050405020304" pitchFamily="18" charset="0"/>
                <a:cs typeface="Times New Roman" panose="02020603050405020304" pitchFamily="18" charset="0"/>
              </a:rPr>
              <a:t> </a:t>
            </a:r>
            <a:r>
              <a:rPr lang="en-US" sz="6000" b="1" dirty="0" err="1">
                <a:solidFill>
                  <a:srgbClr val="FFFF00"/>
                </a:solidFill>
                <a:latin typeface="Times New Roman" panose="02020603050405020304" pitchFamily="18" charset="0"/>
                <a:cs typeface="Times New Roman" panose="02020603050405020304" pitchFamily="18" charset="0"/>
              </a:rPr>
              <a:t>xavfsizligi</a:t>
            </a:r>
            <a:r>
              <a:rPr lang="en-US" sz="6000" b="1" dirty="0">
                <a:solidFill>
                  <a:srgbClr val="FFFF00"/>
                </a:solidFill>
                <a:latin typeface="Times New Roman" panose="02020603050405020304" pitchFamily="18" charset="0"/>
                <a:cs typeface="Times New Roman" panose="02020603050405020304" pitchFamily="18" charset="0"/>
              </a:rPr>
              <a:t> </a:t>
            </a:r>
            <a:r>
              <a:rPr lang="en-US" sz="6000" b="1" dirty="0" err="1">
                <a:solidFill>
                  <a:srgbClr val="FFFF00"/>
                </a:solidFill>
                <a:latin typeface="Times New Roman" panose="02020603050405020304" pitchFamily="18" charset="0"/>
                <a:cs typeface="Times New Roman" panose="02020603050405020304" pitchFamily="18" charset="0"/>
              </a:rPr>
              <a:t>va</a:t>
            </a:r>
            <a:r>
              <a:rPr lang="en-US" sz="6000" b="1" dirty="0">
                <a:solidFill>
                  <a:srgbClr val="FFFF00"/>
                </a:solidFill>
                <a:latin typeface="Times New Roman" panose="02020603050405020304" pitchFamily="18" charset="0"/>
                <a:cs typeface="Times New Roman" panose="02020603050405020304" pitchFamily="18" charset="0"/>
              </a:rPr>
              <a:t> </a:t>
            </a:r>
            <a:r>
              <a:rPr lang="en-US" sz="6000" b="1" dirty="0" err="1">
                <a:solidFill>
                  <a:srgbClr val="FFFF00"/>
                </a:solidFill>
                <a:latin typeface="Times New Roman" panose="02020603050405020304" pitchFamily="18" charset="0"/>
                <a:cs typeface="Times New Roman" panose="02020603050405020304" pitchFamily="18" charset="0"/>
              </a:rPr>
              <a:t>biznes</a:t>
            </a:r>
            <a:r>
              <a:rPr lang="en-US" sz="6000" b="1" dirty="0">
                <a:solidFill>
                  <a:srgbClr val="FFFF00"/>
                </a:solidFill>
                <a:latin typeface="Times New Roman" panose="02020603050405020304" pitchFamily="18" charset="0"/>
                <a:cs typeface="Times New Roman" panose="02020603050405020304" pitchFamily="18" charset="0"/>
              </a:rPr>
              <a:t> </a:t>
            </a:r>
            <a:r>
              <a:rPr lang="en-US" sz="6000" b="1" dirty="0" err="1">
                <a:solidFill>
                  <a:srgbClr val="FFFF00"/>
                </a:solidFill>
                <a:latin typeface="Times New Roman" panose="02020603050405020304" pitchFamily="18" charset="0"/>
                <a:cs typeface="Times New Roman" panose="02020603050405020304" pitchFamily="18" charset="0"/>
              </a:rPr>
              <a:t>strategiyasi</a:t>
            </a:r>
            <a:r>
              <a:rPr lang="en-US" sz="6000" dirty="0">
                <a:solidFill>
                  <a:srgbClr val="FFFF00"/>
                </a:solidFill>
              </a:rPr>
              <a:t>.</a:t>
            </a:r>
            <a:br>
              <a:rPr lang="ru-RU" sz="6000" dirty="0">
                <a:solidFill>
                  <a:srgbClr val="FFFF00"/>
                </a:solidFill>
              </a:rPr>
            </a:br>
            <a:endParaRPr lang="ru-RU" sz="6000" dirty="0">
              <a:solidFill>
                <a:srgbClr val="FFFF00"/>
              </a:solidFill>
            </a:endParaRPr>
          </a:p>
        </p:txBody>
      </p:sp>
    </p:spTree>
    <p:extLst>
      <p:ext uri="{BB962C8B-B14F-4D97-AF65-F5344CB8AC3E}">
        <p14:creationId xmlns:p14="http://schemas.microsoft.com/office/powerpoint/2010/main" val="351280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AC0EF2-D8BA-468A-94FA-F1EFF2121700}"/>
              </a:ext>
            </a:extLst>
          </p:cNvPr>
          <p:cNvSpPr>
            <a:spLocks noGrp="1"/>
          </p:cNvSpPr>
          <p:nvPr>
            <p:ph type="title"/>
          </p:nvPr>
        </p:nvSpPr>
        <p:spPr>
          <a:xfrm>
            <a:off x="646111" y="452718"/>
            <a:ext cx="9404723" cy="882596"/>
          </a:xfrm>
        </p:spPr>
        <p:txBody>
          <a:bodyPr/>
          <a:lstStyle/>
          <a:p>
            <a:r>
              <a:rPr lang="en-US" dirty="0" err="1"/>
              <a:t>Biznes-jarayonlarni</a:t>
            </a:r>
            <a:r>
              <a:rPr lang="en-US" dirty="0"/>
              <a:t> </a:t>
            </a:r>
            <a:r>
              <a:rPr lang="en-US" dirty="0" err="1"/>
              <a:t>tasniflash</a:t>
            </a:r>
            <a:br>
              <a:rPr lang="ru-RU" dirty="0"/>
            </a:br>
            <a:endParaRPr lang="ru-RU" dirty="0"/>
          </a:p>
        </p:txBody>
      </p:sp>
      <p:sp>
        <p:nvSpPr>
          <p:cNvPr id="3" name="Объект 2">
            <a:extLst>
              <a:ext uri="{FF2B5EF4-FFF2-40B4-BE49-F238E27FC236}">
                <a16:creationId xmlns:a16="http://schemas.microsoft.com/office/drawing/2014/main" id="{1F240C0E-4626-4EFE-871F-1593B23C67A1}"/>
              </a:ext>
            </a:extLst>
          </p:cNvPr>
          <p:cNvSpPr>
            <a:spLocks noGrp="1"/>
          </p:cNvSpPr>
          <p:nvPr>
            <p:ph idx="1"/>
          </p:nvPr>
        </p:nvSpPr>
        <p:spPr>
          <a:xfrm>
            <a:off x="203200" y="1625600"/>
            <a:ext cx="11495314" cy="4622799"/>
          </a:xfrm>
        </p:spPr>
        <p:txBody>
          <a:bodyPr>
            <a:normAutofit lnSpcReduction="10000"/>
          </a:bodyPr>
          <a:lstStyle/>
          <a:p>
            <a:pPr algn="just"/>
            <a:r>
              <a:rPr lang="en-US" sz="2800" dirty="0"/>
              <a:t>        </a:t>
            </a:r>
            <a:r>
              <a:rPr lang="en-US" sz="2800" dirty="0" err="1"/>
              <a:t>Umuman</a:t>
            </a:r>
            <a:r>
              <a:rPr lang="en-US" sz="2800" dirty="0"/>
              <a:t> </a:t>
            </a:r>
            <a:r>
              <a:rPr lang="en-US" sz="2800" dirty="0" err="1"/>
              <a:t>olganda</a:t>
            </a:r>
            <a:r>
              <a:rPr lang="en-US" sz="2800" dirty="0"/>
              <a:t>, "</a:t>
            </a:r>
            <a:r>
              <a:rPr lang="en-US" sz="2800" dirty="0" err="1"/>
              <a:t>vakolat</a:t>
            </a:r>
            <a:r>
              <a:rPr lang="en-US" sz="2800" dirty="0"/>
              <a:t>" </a:t>
            </a:r>
            <a:r>
              <a:rPr lang="en-US" sz="2800" dirty="0" err="1"/>
              <a:t>tushunchasi</a:t>
            </a:r>
            <a:r>
              <a:rPr lang="en-US" sz="2800" dirty="0"/>
              <a:t> </a:t>
            </a:r>
            <a:r>
              <a:rPr lang="en-US" sz="2800" dirty="0" err="1"/>
              <a:t>ikki</a:t>
            </a:r>
            <a:r>
              <a:rPr lang="en-US" sz="2800" dirty="0"/>
              <a:t> </a:t>
            </a:r>
            <a:r>
              <a:rPr lang="en-US" sz="2800" dirty="0" err="1"/>
              <a:t>ma'noga</a:t>
            </a:r>
            <a:r>
              <a:rPr lang="en-US" sz="2800" dirty="0"/>
              <a:t> </a:t>
            </a:r>
            <a:r>
              <a:rPr lang="en-US" sz="2800" dirty="0" err="1"/>
              <a:t>ega</a:t>
            </a:r>
            <a:r>
              <a:rPr lang="en-US" sz="2800" dirty="0"/>
              <a:t>: 1) </a:t>
            </a:r>
            <a:r>
              <a:rPr lang="en-US" sz="2800" dirty="0" err="1"/>
              <a:t>qonun</a:t>
            </a:r>
            <a:r>
              <a:rPr lang="en-US" sz="2800" dirty="0"/>
              <a:t>, </a:t>
            </a:r>
            <a:r>
              <a:rPr lang="en-US" sz="2800" dirty="0" err="1"/>
              <a:t>nizom</a:t>
            </a:r>
            <a:r>
              <a:rPr lang="en-US" sz="2800" dirty="0"/>
              <a:t> </a:t>
            </a:r>
            <a:r>
              <a:rPr lang="en-US" sz="2800" dirty="0" err="1"/>
              <a:t>yoki</a:t>
            </a:r>
            <a:r>
              <a:rPr lang="en-US" sz="2800" dirty="0"/>
              <a:t> </a:t>
            </a:r>
            <a:r>
              <a:rPr lang="en-US" sz="2800" dirty="0" err="1"/>
              <a:t>boshqa</a:t>
            </a:r>
            <a:r>
              <a:rPr lang="en-US" sz="2800" dirty="0"/>
              <a:t> </a:t>
            </a:r>
            <a:r>
              <a:rPr lang="en-US" sz="2800" dirty="0" err="1"/>
              <a:t>qonun</a:t>
            </a:r>
            <a:r>
              <a:rPr lang="en-US" sz="2800" dirty="0"/>
              <a:t> </a:t>
            </a:r>
            <a:r>
              <a:rPr lang="en-US" sz="2800" dirty="0" err="1"/>
              <a:t>bilan</a:t>
            </a:r>
            <a:r>
              <a:rPr lang="en-US" sz="2800" dirty="0"/>
              <a:t> </a:t>
            </a:r>
            <a:r>
              <a:rPr lang="en-US" sz="2800" dirty="0" err="1"/>
              <a:t>beriladigan</a:t>
            </a:r>
            <a:r>
              <a:rPr lang="en-US" sz="2800" dirty="0"/>
              <a:t> </a:t>
            </a:r>
            <a:r>
              <a:rPr lang="en-US" sz="2800" dirty="0" err="1"/>
              <a:t>vakolatlar</a:t>
            </a:r>
            <a:r>
              <a:rPr lang="en-US" sz="2800" dirty="0"/>
              <a:t> </a:t>
            </a:r>
            <a:r>
              <a:rPr lang="en-US" sz="2800" dirty="0" err="1"/>
              <a:t>ma'lum</a:t>
            </a:r>
            <a:r>
              <a:rPr lang="en-US" sz="2800" dirty="0"/>
              <a:t> </a:t>
            </a:r>
            <a:r>
              <a:rPr lang="en-US" sz="2800" dirty="0" err="1"/>
              <a:t>bir</a:t>
            </a:r>
            <a:r>
              <a:rPr lang="en-US" sz="2800" dirty="0"/>
              <a:t> organ </a:t>
            </a:r>
            <a:r>
              <a:rPr lang="en-US" sz="2800" dirty="0" err="1"/>
              <a:t>yoki</a:t>
            </a:r>
            <a:r>
              <a:rPr lang="en-US" sz="2800" dirty="0"/>
              <a:t> </a:t>
            </a:r>
            <a:r>
              <a:rPr lang="en-US" sz="2800" dirty="0" err="1"/>
              <a:t>mansabga</a:t>
            </a:r>
            <a:r>
              <a:rPr lang="en-US" sz="2800" dirty="0"/>
              <a:t> </a:t>
            </a:r>
            <a:r>
              <a:rPr lang="en-US" sz="2800" dirty="0" err="1"/>
              <a:t>va</a:t>
            </a:r>
            <a:r>
              <a:rPr lang="en-US" sz="2800" dirty="0"/>
              <a:t> </a:t>
            </a:r>
          </a:p>
          <a:p>
            <a:pPr algn="just"/>
            <a:r>
              <a:rPr lang="en-US" sz="2800" dirty="0"/>
              <a:t>2) </a:t>
            </a:r>
            <a:r>
              <a:rPr lang="en-US" sz="2800" dirty="0" err="1"/>
              <a:t>ma'lum</a:t>
            </a:r>
            <a:r>
              <a:rPr lang="en-US" sz="2800" dirty="0"/>
              <a:t> </a:t>
            </a:r>
            <a:r>
              <a:rPr lang="en-US" sz="2800" dirty="0" err="1"/>
              <a:t>bir</a:t>
            </a:r>
            <a:r>
              <a:rPr lang="en-US" sz="2800" dirty="0"/>
              <a:t> </a:t>
            </a:r>
            <a:r>
              <a:rPr lang="en-US" sz="2800" dirty="0" err="1"/>
              <a:t>sohadagi</a:t>
            </a:r>
            <a:r>
              <a:rPr lang="en-US" sz="2800" dirty="0"/>
              <a:t> </a:t>
            </a:r>
            <a:r>
              <a:rPr lang="en-US" sz="2800" dirty="0" err="1"/>
              <a:t>bilim</a:t>
            </a:r>
            <a:r>
              <a:rPr lang="en-US" sz="2800" dirty="0"/>
              <a:t> </a:t>
            </a:r>
            <a:r>
              <a:rPr lang="en-US" sz="2800" dirty="0" err="1"/>
              <a:t>va</a:t>
            </a:r>
            <a:r>
              <a:rPr lang="en-US" sz="2800" dirty="0"/>
              <a:t> </a:t>
            </a:r>
            <a:r>
              <a:rPr lang="en-US" sz="2800" dirty="0" err="1"/>
              <a:t>tajribaga</a:t>
            </a:r>
            <a:r>
              <a:rPr lang="en-US" sz="2800" dirty="0"/>
              <a:t>. </a:t>
            </a:r>
            <a:r>
              <a:rPr lang="en-US" sz="2800" dirty="0" err="1"/>
              <a:t>Ikkinchi</a:t>
            </a:r>
            <a:r>
              <a:rPr lang="en-US" sz="2800" dirty="0"/>
              <a:t> </a:t>
            </a:r>
            <a:r>
              <a:rPr lang="en-US" sz="2800" dirty="0" err="1"/>
              <a:t>asosiy</a:t>
            </a:r>
            <a:r>
              <a:rPr lang="en-US" sz="2800" dirty="0"/>
              <a:t> </a:t>
            </a:r>
            <a:r>
              <a:rPr lang="en-US" sz="2800" dirty="0" err="1"/>
              <a:t>qiymatdan</a:t>
            </a:r>
            <a:r>
              <a:rPr lang="en-US" sz="2800" dirty="0"/>
              <a:t> biz "</a:t>
            </a:r>
            <a:r>
              <a:rPr lang="en-US" sz="2800" dirty="0" err="1"/>
              <a:t>vakolat</a:t>
            </a:r>
            <a:r>
              <a:rPr lang="en-US" sz="2800" dirty="0"/>
              <a:t>" - </a:t>
            </a:r>
            <a:r>
              <a:rPr lang="en-US" sz="2800" dirty="0" err="1"/>
              <a:t>resurslarni</a:t>
            </a:r>
            <a:r>
              <a:rPr lang="en-US" sz="2800" dirty="0"/>
              <a:t> </a:t>
            </a:r>
            <a:r>
              <a:rPr lang="en-US" sz="2800" dirty="0" err="1"/>
              <a:t>va</a:t>
            </a:r>
            <a:r>
              <a:rPr lang="en-US" sz="2800" dirty="0"/>
              <a:t> </a:t>
            </a:r>
            <a:r>
              <a:rPr lang="en-US" sz="2800" dirty="0" err="1"/>
              <a:t>biznes</a:t>
            </a:r>
            <a:r>
              <a:rPr lang="en-US" sz="2800" dirty="0"/>
              <a:t> </a:t>
            </a:r>
            <a:r>
              <a:rPr lang="en-US" sz="2800" dirty="0" err="1"/>
              <a:t>jarayonlarini</a:t>
            </a:r>
            <a:r>
              <a:rPr lang="en-US" sz="2800" dirty="0"/>
              <a:t> (</a:t>
            </a:r>
            <a:r>
              <a:rPr lang="en-US" sz="2800" dirty="0" err="1"/>
              <a:t>tashkilotning</a:t>
            </a:r>
            <a:r>
              <a:rPr lang="en-US" sz="2800" dirty="0"/>
              <a:t> </a:t>
            </a:r>
            <a:r>
              <a:rPr lang="en-US" sz="2800" dirty="0" err="1"/>
              <a:t>imkoniyatlari</a:t>
            </a:r>
            <a:r>
              <a:rPr lang="en-US" sz="2800" dirty="0"/>
              <a:t>) </a:t>
            </a:r>
            <a:r>
              <a:rPr lang="en-US" sz="2800" dirty="0" err="1"/>
              <a:t>alohida</a:t>
            </a:r>
            <a:r>
              <a:rPr lang="en-US" sz="2800" dirty="0"/>
              <a:t> </a:t>
            </a:r>
            <a:r>
              <a:rPr lang="en-US" sz="2800" dirty="0" err="1"/>
              <a:t>va</a:t>
            </a:r>
            <a:r>
              <a:rPr lang="en-US" sz="2800" dirty="0"/>
              <a:t> </a:t>
            </a:r>
            <a:r>
              <a:rPr lang="en-US" sz="2800" dirty="0" err="1"/>
              <a:t>birgalikda</a:t>
            </a:r>
            <a:r>
              <a:rPr lang="en-US" sz="2800" dirty="0"/>
              <a:t> </a:t>
            </a:r>
            <a:r>
              <a:rPr lang="en-US" sz="2800" dirty="0" err="1"/>
              <a:t>belgilangan</a:t>
            </a:r>
            <a:r>
              <a:rPr lang="en-US" sz="2800" dirty="0"/>
              <a:t> </a:t>
            </a:r>
            <a:r>
              <a:rPr lang="en-US" sz="2800" dirty="0" err="1"/>
              <a:t>maqsadlarga</a:t>
            </a:r>
            <a:r>
              <a:rPr lang="en-US" sz="2800" dirty="0"/>
              <a:t> </a:t>
            </a:r>
            <a:r>
              <a:rPr lang="en-US" sz="2800" dirty="0" err="1"/>
              <a:t>erishish</a:t>
            </a:r>
            <a:r>
              <a:rPr lang="en-US" sz="2800" dirty="0"/>
              <a:t> </a:t>
            </a:r>
            <a:r>
              <a:rPr lang="en-US" sz="2800" dirty="0" err="1"/>
              <a:t>uchun</a:t>
            </a:r>
            <a:r>
              <a:rPr lang="en-US" sz="2800" dirty="0"/>
              <a:t> </a:t>
            </a:r>
            <a:r>
              <a:rPr lang="en-US" sz="2800" dirty="0" err="1"/>
              <a:t>qanday</a:t>
            </a:r>
            <a:r>
              <a:rPr lang="en-US" sz="2800" dirty="0"/>
              <a:t> </a:t>
            </a:r>
            <a:r>
              <a:rPr lang="en-US" sz="2800" dirty="0" err="1"/>
              <a:t>tashkil</a:t>
            </a:r>
            <a:r>
              <a:rPr lang="en-US" sz="2800" dirty="0"/>
              <a:t> </a:t>
            </a:r>
            <a:r>
              <a:rPr lang="en-US" sz="2800" dirty="0" err="1"/>
              <a:t>etish</a:t>
            </a:r>
            <a:r>
              <a:rPr lang="en-US" sz="2800" dirty="0"/>
              <a:t> </a:t>
            </a:r>
            <a:r>
              <a:rPr lang="en-US" sz="2800" dirty="0" err="1"/>
              <a:t>va</a:t>
            </a:r>
            <a:r>
              <a:rPr lang="en-US" sz="2800" dirty="0"/>
              <a:t> </a:t>
            </a:r>
            <a:r>
              <a:rPr lang="en-US" sz="2800" dirty="0" err="1"/>
              <a:t>boshqarish</a:t>
            </a:r>
            <a:r>
              <a:rPr lang="en-US" sz="2800" dirty="0"/>
              <a:t> </a:t>
            </a:r>
            <a:r>
              <a:rPr lang="en-US" sz="2800" dirty="0" err="1"/>
              <a:t>bo'yicha</a:t>
            </a:r>
            <a:r>
              <a:rPr lang="en-US" sz="2800" dirty="0"/>
              <a:t> </a:t>
            </a:r>
            <a:r>
              <a:rPr lang="en-US" sz="2800" dirty="0" err="1"/>
              <a:t>tajriba</a:t>
            </a:r>
            <a:r>
              <a:rPr lang="en-US" sz="2800" dirty="0"/>
              <a:t>, </a:t>
            </a:r>
            <a:r>
              <a:rPr lang="en-US" sz="2800" dirty="0" err="1"/>
              <a:t>bilim</a:t>
            </a:r>
            <a:r>
              <a:rPr lang="en-US" sz="2800" dirty="0"/>
              <a:t> </a:t>
            </a:r>
            <a:r>
              <a:rPr lang="en-US" sz="2800" dirty="0" err="1"/>
              <a:t>va</a:t>
            </a:r>
            <a:r>
              <a:rPr lang="en-US" sz="2800" dirty="0"/>
              <a:t> </a:t>
            </a:r>
            <a:r>
              <a:rPr lang="en-US" sz="2800" dirty="0" err="1"/>
              <a:t>ko'nikmalarni</a:t>
            </a:r>
            <a:r>
              <a:rPr lang="en-US" sz="2800" dirty="0"/>
              <a:t> </a:t>
            </a:r>
            <a:r>
              <a:rPr lang="en-US" sz="2800" dirty="0" err="1"/>
              <a:t>o'z</a:t>
            </a:r>
            <a:r>
              <a:rPr lang="en-US" sz="2800" dirty="0"/>
              <a:t> </a:t>
            </a:r>
            <a:r>
              <a:rPr lang="en-US" sz="2800" dirty="0" err="1"/>
              <a:t>ichiga</a:t>
            </a:r>
            <a:r>
              <a:rPr lang="en-US" sz="2800" dirty="0"/>
              <a:t> </a:t>
            </a:r>
            <a:r>
              <a:rPr lang="en-US" sz="2800" dirty="0" err="1"/>
              <a:t>olgan</a:t>
            </a:r>
            <a:r>
              <a:rPr lang="en-US" sz="2800" dirty="0"/>
              <a:t> </a:t>
            </a:r>
            <a:r>
              <a:rPr lang="en-US" sz="2800" dirty="0" err="1"/>
              <a:t>axborot</a:t>
            </a:r>
            <a:r>
              <a:rPr lang="en-US" sz="2800" dirty="0"/>
              <a:t> </a:t>
            </a:r>
            <a:r>
              <a:rPr lang="en-US" sz="2800" dirty="0" err="1"/>
              <a:t>resursining</a:t>
            </a:r>
            <a:r>
              <a:rPr lang="en-US" sz="2800" dirty="0"/>
              <a:t> </a:t>
            </a:r>
            <a:r>
              <a:rPr lang="en-US" sz="2800" dirty="0" err="1"/>
              <a:t>maxsus</a:t>
            </a:r>
            <a:r>
              <a:rPr lang="en-US" sz="2800" dirty="0"/>
              <a:t> </a:t>
            </a:r>
            <a:r>
              <a:rPr lang="en-US" sz="2800" dirty="0" err="1"/>
              <a:t>mulki</a:t>
            </a:r>
            <a:r>
              <a:rPr lang="en-US" sz="2800" dirty="0"/>
              <a:t> </a:t>
            </a:r>
            <a:r>
              <a:rPr lang="en-US" sz="2800" dirty="0" err="1"/>
              <a:t>ekanligini</a:t>
            </a:r>
            <a:r>
              <a:rPr lang="en-US" sz="2800" dirty="0"/>
              <a:t> </a:t>
            </a:r>
            <a:r>
              <a:rPr lang="en-US" sz="2800" dirty="0" err="1"/>
              <a:t>belgilaydi</a:t>
            </a:r>
            <a:r>
              <a:rPr lang="en-US" sz="2800" dirty="0"/>
              <a:t> </a:t>
            </a:r>
            <a:r>
              <a:rPr lang="en-US" sz="2800" dirty="0" err="1"/>
              <a:t>ishchilar</a:t>
            </a:r>
            <a:r>
              <a:rPr lang="en-US" sz="2800" dirty="0"/>
              <a:t>. </a:t>
            </a:r>
            <a:r>
              <a:rPr lang="en-US" sz="2800" dirty="0" err="1"/>
              <a:t>Qobiliyatlarning</a:t>
            </a:r>
            <a:r>
              <a:rPr lang="en-US" sz="2800" dirty="0"/>
              <a:t> </a:t>
            </a:r>
            <a:r>
              <a:rPr lang="en-US" sz="2800" dirty="0" err="1"/>
              <a:t>ierarxiyasiga</a:t>
            </a:r>
            <a:r>
              <a:rPr lang="en-US" sz="2800" dirty="0"/>
              <a:t> </a:t>
            </a:r>
            <a:r>
              <a:rPr lang="en-US" sz="2800" dirty="0" err="1"/>
              <a:t>va</a:t>
            </a:r>
            <a:r>
              <a:rPr lang="en-US" sz="2800" dirty="0"/>
              <a:t> "</a:t>
            </a:r>
            <a:r>
              <a:rPr lang="en-US" sz="2800" dirty="0" err="1"/>
              <a:t>menejment</a:t>
            </a:r>
            <a:r>
              <a:rPr lang="en-US" sz="2800" dirty="0"/>
              <a:t>" </a:t>
            </a:r>
            <a:r>
              <a:rPr lang="en-US" sz="2800" dirty="0" err="1"/>
              <a:t>ostida</a:t>
            </a:r>
            <a:r>
              <a:rPr lang="en-US" sz="2800" dirty="0"/>
              <a:t> </a:t>
            </a:r>
            <a:r>
              <a:rPr lang="en-US" sz="2800" dirty="0" err="1"/>
              <a:t>resurslarning</a:t>
            </a:r>
            <a:r>
              <a:rPr lang="en-US" sz="2800" dirty="0"/>
              <a:t> </a:t>
            </a:r>
            <a:r>
              <a:rPr lang="en-US" sz="2800" dirty="0" err="1"/>
              <a:t>ustuvorligiga</a:t>
            </a:r>
            <a:r>
              <a:rPr lang="en-US" sz="2800" dirty="0"/>
              <a:t> </a:t>
            </a:r>
            <a:r>
              <a:rPr lang="en-US" sz="2800" dirty="0" err="1"/>
              <a:t>muvofiq</a:t>
            </a:r>
            <a:r>
              <a:rPr lang="en-US" sz="2800" dirty="0"/>
              <a:t> </a:t>
            </a:r>
            <a:r>
              <a:rPr lang="en-US" sz="2800" dirty="0" err="1"/>
              <a:t>ierarxiya</a:t>
            </a:r>
            <a:r>
              <a:rPr lang="en-US" sz="2800" dirty="0"/>
              <a:t> ham </a:t>
            </a:r>
            <a:r>
              <a:rPr lang="en-US" sz="2800" dirty="0" err="1"/>
              <a:t>mavjud</a:t>
            </a:r>
            <a:r>
              <a:rPr lang="en-US" sz="2800" dirty="0"/>
              <a:t>.</a:t>
            </a:r>
            <a:endParaRPr lang="ru-RU" sz="2800" dirty="0"/>
          </a:p>
          <a:p>
            <a:pPr algn="just"/>
            <a:endParaRPr lang="ru-RU" dirty="0"/>
          </a:p>
        </p:txBody>
      </p:sp>
    </p:spTree>
    <p:extLst>
      <p:ext uri="{BB962C8B-B14F-4D97-AF65-F5344CB8AC3E}">
        <p14:creationId xmlns:p14="http://schemas.microsoft.com/office/powerpoint/2010/main" val="132204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029EC8-3549-461C-9615-C94F326E0FE8}"/>
              </a:ext>
            </a:extLst>
          </p:cNvPr>
          <p:cNvSpPr>
            <a:spLocks noGrp="1"/>
          </p:cNvSpPr>
          <p:nvPr>
            <p:ph type="title"/>
          </p:nvPr>
        </p:nvSpPr>
        <p:spPr>
          <a:xfrm>
            <a:off x="559025" y="142048"/>
            <a:ext cx="10297661" cy="1463168"/>
          </a:xfrm>
        </p:spPr>
        <p:txBody>
          <a:bodyPr/>
          <a:lstStyle/>
          <a:p>
            <a:pPr algn="ctr"/>
            <a:r>
              <a:rPr lang="en-US" dirty="0" err="1"/>
              <a:t>Mahsulot</a:t>
            </a:r>
            <a:r>
              <a:rPr lang="en-US" dirty="0"/>
              <a:t> </a:t>
            </a:r>
            <a:r>
              <a:rPr lang="en-US" dirty="0" err="1"/>
              <a:t>tuzilmasi</a:t>
            </a:r>
            <a:r>
              <a:rPr lang="en-US" dirty="0"/>
              <a:t> </a:t>
            </a:r>
            <a:r>
              <a:rPr lang="en-US" dirty="0" err="1"/>
              <a:t>kompaniyaning</a:t>
            </a:r>
            <a:br>
              <a:rPr lang="en-US" dirty="0"/>
            </a:br>
            <a:r>
              <a:rPr lang="en-US" dirty="0" err="1"/>
              <a:t>xafsizlik</a:t>
            </a:r>
            <a:r>
              <a:rPr lang="en-US" dirty="0"/>
              <a:t> </a:t>
            </a:r>
            <a:r>
              <a:rPr lang="en-US" dirty="0" err="1"/>
              <a:t>siyosati</a:t>
            </a:r>
            <a:r>
              <a:rPr lang="en-US" dirty="0"/>
              <a:t>.</a:t>
            </a:r>
            <a:br>
              <a:rPr lang="ru-RU" dirty="0"/>
            </a:br>
            <a:endParaRPr lang="ru-RU" dirty="0"/>
          </a:p>
        </p:txBody>
      </p:sp>
      <p:pic>
        <p:nvPicPr>
          <p:cNvPr id="7" name="Рисунок 6">
            <a:extLst>
              <a:ext uri="{FF2B5EF4-FFF2-40B4-BE49-F238E27FC236}">
                <a16:creationId xmlns:a16="http://schemas.microsoft.com/office/drawing/2014/main" id="{FC36DE0A-3BBA-4164-809C-092CF3CEC872}"/>
              </a:ext>
            </a:extLst>
          </p:cNvPr>
          <p:cNvPicPr>
            <a:picLocks noChangeAspect="1"/>
          </p:cNvPicPr>
          <p:nvPr/>
        </p:nvPicPr>
        <p:blipFill>
          <a:blip r:embed="rId2"/>
          <a:stretch>
            <a:fillRect/>
          </a:stretch>
        </p:blipFill>
        <p:spPr>
          <a:xfrm>
            <a:off x="6096000" y="3500184"/>
            <a:ext cx="5954816" cy="3199866"/>
          </a:xfrm>
          <a:prstGeom prst="rect">
            <a:avLst/>
          </a:prstGeom>
        </p:spPr>
      </p:pic>
      <p:sp>
        <p:nvSpPr>
          <p:cNvPr id="9" name="Объект 8">
            <a:extLst>
              <a:ext uri="{FF2B5EF4-FFF2-40B4-BE49-F238E27FC236}">
                <a16:creationId xmlns:a16="http://schemas.microsoft.com/office/drawing/2014/main" id="{D9367A96-F132-4782-872C-DD18800AA76A}"/>
              </a:ext>
            </a:extLst>
          </p:cNvPr>
          <p:cNvSpPr>
            <a:spLocks noGrp="1"/>
          </p:cNvSpPr>
          <p:nvPr>
            <p:ph idx="1"/>
          </p:nvPr>
        </p:nvSpPr>
        <p:spPr>
          <a:xfrm>
            <a:off x="747711" y="1764874"/>
            <a:ext cx="10428288" cy="1664126"/>
          </a:xfrm>
        </p:spPr>
        <p:txBody>
          <a:bodyPr>
            <a:noAutofit/>
          </a:bodyPr>
          <a:lstStyle/>
          <a:p>
            <a:pPr algn="just"/>
            <a:r>
              <a:rPr lang="en-US" sz="2400" dirty="0" err="1"/>
              <a:t>Kalit</a:t>
            </a:r>
            <a:r>
              <a:rPr lang="en-US" sz="2400" dirty="0"/>
              <a:t> - </a:t>
            </a:r>
            <a:r>
              <a:rPr lang="en-US" sz="2400" dirty="0" err="1"/>
              <a:t>boshqa</a:t>
            </a:r>
            <a:r>
              <a:rPr lang="en-US" sz="2400" dirty="0"/>
              <a:t> </a:t>
            </a:r>
            <a:r>
              <a:rPr lang="en-US" sz="2400" dirty="0" err="1"/>
              <a:t>foydalanish</a:t>
            </a:r>
            <a:r>
              <a:rPr lang="en-US" sz="2400" dirty="0"/>
              <a:t> </a:t>
            </a:r>
            <a:r>
              <a:rPr lang="en-US" sz="2400" dirty="0" err="1"/>
              <a:t>qobiliyatini</a:t>
            </a:r>
            <a:r>
              <a:rPr lang="en-US" sz="2400" dirty="0"/>
              <a:t> </a:t>
            </a:r>
            <a:r>
              <a:rPr lang="en-US" sz="2400" dirty="0" err="1"/>
              <a:t>yaratishning</a:t>
            </a:r>
            <a:r>
              <a:rPr lang="en-US" sz="2400" dirty="0"/>
              <a:t> </a:t>
            </a:r>
            <a:r>
              <a:rPr lang="en-US" sz="2400" dirty="0" err="1"/>
              <a:t>yuqori</a:t>
            </a:r>
            <a:r>
              <a:rPr lang="en-US" sz="2400" dirty="0"/>
              <a:t> </a:t>
            </a:r>
            <a:r>
              <a:rPr lang="en-US" sz="2400" dirty="0" err="1"/>
              <a:t>darajadagi</a:t>
            </a:r>
            <a:r>
              <a:rPr lang="en-US" sz="2400" dirty="0"/>
              <a:t> </a:t>
            </a:r>
            <a:r>
              <a:rPr lang="en-US" sz="2400" dirty="0" err="1"/>
              <a:t>vakolati</a:t>
            </a:r>
            <a:r>
              <a:rPr lang="en-US" sz="2400" dirty="0"/>
              <a:t> </a:t>
            </a:r>
            <a:r>
              <a:rPr lang="en-US" sz="2400" dirty="0" err="1"/>
              <a:t>bo'lib</a:t>
            </a:r>
            <a:r>
              <a:rPr lang="en-US" sz="2400" dirty="0"/>
              <a:t>, u </a:t>
            </a:r>
            <a:r>
              <a:rPr lang="en-US" sz="2400" dirty="0" err="1"/>
              <a:t>boshqa</a:t>
            </a:r>
            <a:r>
              <a:rPr lang="en-US" sz="2400" dirty="0"/>
              <a:t> </a:t>
            </a:r>
            <a:r>
              <a:rPr lang="en-US" sz="2400" dirty="0" err="1"/>
              <a:t>vakolatlar</a:t>
            </a:r>
            <a:r>
              <a:rPr lang="en-US" sz="2400" dirty="0"/>
              <a:t> </a:t>
            </a:r>
            <a:r>
              <a:rPr lang="en-US" sz="2400" dirty="0" err="1"/>
              <a:t>va</a:t>
            </a:r>
            <a:r>
              <a:rPr lang="en-US" sz="2400" dirty="0"/>
              <a:t> </a:t>
            </a:r>
            <a:r>
              <a:rPr lang="en-US" sz="2400" dirty="0" err="1"/>
              <a:t>qobiliyatlarni</a:t>
            </a:r>
            <a:r>
              <a:rPr lang="en-US" sz="2400" dirty="0"/>
              <a:t> </a:t>
            </a:r>
            <a:r>
              <a:rPr lang="en-US" sz="2400" dirty="0" err="1"/>
              <a:t>ishlatishni</a:t>
            </a:r>
            <a:r>
              <a:rPr lang="en-US" sz="2400" dirty="0"/>
              <a:t> </a:t>
            </a:r>
            <a:r>
              <a:rPr lang="en-US" sz="2400" dirty="0" err="1"/>
              <a:t>tashkil</a:t>
            </a:r>
            <a:r>
              <a:rPr lang="en-US" sz="2400" dirty="0"/>
              <a:t> </a:t>
            </a:r>
            <a:r>
              <a:rPr lang="en-US" sz="2400" dirty="0" err="1"/>
              <a:t>qilish</a:t>
            </a:r>
            <a:r>
              <a:rPr lang="en-US" sz="2400" dirty="0"/>
              <a:t> </a:t>
            </a:r>
            <a:r>
              <a:rPr lang="en-US" sz="2400" dirty="0" err="1"/>
              <a:t>va</a:t>
            </a:r>
            <a:r>
              <a:rPr lang="en-US" sz="2400" dirty="0"/>
              <a:t> </a:t>
            </a:r>
            <a:r>
              <a:rPr lang="en-US" sz="2400" dirty="0" err="1"/>
              <a:t>boshqarish</a:t>
            </a:r>
            <a:r>
              <a:rPr lang="en-US" sz="2400" dirty="0"/>
              <a:t> </a:t>
            </a:r>
            <a:r>
              <a:rPr lang="en-US" sz="2400" dirty="0" err="1"/>
              <a:t>imkonini</a:t>
            </a:r>
            <a:r>
              <a:rPr lang="en-US" sz="2400" dirty="0"/>
              <a:t> </a:t>
            </a:r>
            <a:r>
              <a:rPr lang="en-US" sz="2400" dirty="0" err="1"/>
              <a:t>beradi</a:t>
            </a:r>
            <a:r>
              <a:rPr lang="en-US" sz="2400" dirty="0"/>
              <a:t> </a:t>
            </a:r>
            <a:r>
              <a:rPr lang="en-US" sz="2400" dirty="0" err="1"/>
              <a:t>va</a:t>
            </a:r>
            <a:r>
              <a:rPr lang="en-US" sz="2400" dirty="0"/>
              <a:t> </a:t>
            </a:r>
            <a:r>
              <a:rPr lang="en-US" sz="2400" dirty="0" err="1"/>
              <a:t>shu</a:t>
            </a:r>
            <a:r>
              <a:rPr lang="en-US" sz="2400" dirty="0"/>
              <a:t> </a:t>
            </a:r>
            <a:r>
              <a:rPr lang="en-US" sz="2400" dirty="0" err="1"/>
              <a:t>bilan</a:t>
            </a:r>
            <a:r>
              <a:rPr lang="en-US" sz="2400" dirty="0"/>
              <a:t> </a:t>
            </a:r>
            <a:r>
              <a:rPr lang="en-US" sz="2400" dirty="0" err="1"/>
              <a:t>qo'shimcha</a:t>
            </a:r>
            <a:r>
              <a:rPr lang="en-US" sz="2400" dirty="0"/>
              <a:t> </a:t>
            </a:r>
            <a:r>
              <a:rPr lang="en-US" sz="2400" dirty="0" err="1"/>
              <a:t>foydalanish</a:t>
            </a:r>
            <a:r>
              <a:rPr lang="en-US" sz="2400" dirty="0"/>
              <a:t> </a:t>
            </a:r>
            <a:r>
              <a:rPr lang="en-US" sz="2400" dirty="0" err="1"/>
              <a:t>qiymatini</a:t>
            </a:r>
            <a:r>
              <a:rPr lang="en-US" sz="2400" dirty="0"/>
              <a:t> </a:t>
            </a:r>
            <a:r>
              <a:rPr lang="en-US" sz="2400" dirty="0" err="1"/>
              <a:t>yaratadi</a:t>
            </a:r>
            <a:r>
              <a:rPr lang="en-US" sz="2400" dirty="0"/>
              <a:t>.</a:t>
            </a:r>
            <a:endParaRPr lang="ru-RU" sz="2400" dirty="0"/>
          </a:p>
          <a:p>
            <a:endParaRPr lang="ru-RU" sz="2400" dirty="0"/>
          </a:p>
        </p:txBody>
      </p:sp>
    </p:spTree>
    <p:extLst>
      <p:ext uri="{BB962C8B-B14F-4D97-AF65-F5344CB8AC3E}">
        <p14:creationId xmlns:p14="http://schemas.microsoft.com/office/powerpoint/2010/main" val="127954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0BDE73-0442-4386-9B24-7A51A5EDC37A}"/>
              </a:ext>
            </a:extLst>
          </p:cNvPr>
          <p:cNvSpPr>
            <a:spLocks noGrp="1"/>
          </p:cNvSpPr>
          <p:nvPr>
            <p:ph type="title"/>
          </p:nvPr>
        </p:nvSpPr>
        <p:spPr>
          <a:xfrm>
            <a:off x="1662112" y="2195284"/>
            <a:ext cx="9404723" cy="2071915"/>
          </a:xfrm>
        </p:spPr>
        <p:txBody>
          <a:bodyPr>
            <a:prstTxWarp prst="textDoubleWave1">
              <a:avLst/>
            </a:prstTxWarp>
          </a:bodyPr>
          <a:lstStyle/>
          <a:p>
            <a:pPr algn="ctr"/>
            <a:r>
              <a:rPr lang="en-US" b="1" dirty="0">
                <a:ln w="9525">
                  <a:solidFill>
                    <a:sysClr val="windowText" lastClr="000000"/>
                  </a:solidFill>
                  <a:prstDash val="solid"/>
                </a:ln>
                <a:solidFill>
                  <a:schemeClr val="accent5"/>
                </a:solidFill>
                <a:effectLst>
                  <a:outerShdw blurRad="12700" dist="38100" dir="2700000" algn="tl" rotWithShape="0">
                    <a:schemeClr val="accent5">
                      <a:lumMod val="60000"/>
                      <a:lumOff val="40000"/>
                    </a:schemeClr>
                  </a:outerShdw>
                </a:effectLst>
              </a:rPr>
              <a:t>E’TIBORINGIZ UCHUN </a:t>
            </a:r>
            <a:br>
              <a:rPr lang="en-US" b="1" dirty="0">
                <a:ln w="9525">
                  <a:solidFill>
                    <a:sysClr val="windowText" lastClr="000000"/>
                  </a:solidFill>
                  <a:prstDash val="solid"/>
                </a:ln>
                <a:solidFill>
                  <a:schemeClr val="accent5"/>
                </a:solidFill>
                <a:effectLst>
                  <a:outerShdw blurRad="12700" dist="38100" dir="2700000" algn="tl" rotWithShape="0">
                    <a:schemeClr val="accent5">
                      <a:lumMod val="60000"/>
                      <a:lumOff val="40000"/>
                    </a:schemeClr>
                  </a:outerShdw>
                </a:effectLst>
              </a:rPr>
            </a:br>
            <a:r>
              <a:rPr lang="en-US" b="1" dirty="0">
                <a:ln w="9525">
                  <a:solidFill>
                    <a:sysClr val="windowText" lastClr="000000"/>
                  </a:solidFill>
                  <a:prstDash val="solid"/>
                </a:ln>
                <a:solidFill>
                  <a:schemeClr val="accent5"/>
                </a:solidFill>
                <a:effectLst>
                  <a:outerShdw blurRad="12700" dist="38100" dir="2700000" algn="tl" rotWithShape="0">
                    <a:schemeClr val="accent5">
                      <a:lumMod val="60000"/>
                      <a:lumOff val="40000"/>
                    </a:schemeClr>
                  </a:outerShdw>
                </a:effectLst>
              </a:rPr>
              <a:t>RAHMAT.</a:t>
            </a:r>
            <a:endParaRPr lang="ru-RU" b="1" dirty="0">
              <a:ln w="9525">
                <a:solidFill>
                  <a:sysClr val="windowText" lastClr="000000"/>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06377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4B6FBBAE-2615-423D-AE17-F3DCBCDB9D07}"/>
              </a:ext>
            </a:extLst>
          </p:cNvPr>
          <p:cNvPicPr>
            <a:picLocks noGrp="1" noChangeAspect="1"/>
          </p:cNvPicPr>
          <p:nvPr>
            <p:ph idx="1"/>
          </p:nvPr>
        </p:nvPicPr>
        <p:blipFill>
          <a:blip r:embed="rId2"/>
          <a:stretch>
            <a:fillRect/>
          </a:stretch>
        </p:blipFill>
        <p:spPr>
          <a:xfrm>
            <a:off x="0" y="0"/>
            <a:ext cx="10043885" cy="6858000"/>
          </a:xfrm>
        </p:spPr>
      </p:pic>
    </p:spTree>
    <p:extLst>
      <p:ext uri="{BB962C8B-B14F-4D97-AF65-F5344CB8AC3E}">
        <p14:creationId xmlns:p14="http://schemas.microsoft.com/office/powerpoint/2010/main" val="306284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67A5F95-9295-4193-BD27-E751FBB3F4A3}"/>
              </a:ext>
            </a:extLst>
          </p:cNvPr>
          <p:cNvSpPr>
            <a:spLocks noGrp="1"/>
          </p:cNvSpPr>
          <p:nvPr>
            <p:ph idx="1"/>
          </p:nvPr>
        </p:nvSpPr>
        <p:spPr>
          <a:xfrm>
            <a:off x="685800" y="271849"/>
            <a:ext cx="10820400" cy="5934479"/>
          </a:xfrm>
        </p:spPr>
        <p:txBody>
          <a:bodyPr>
            <a:normAutofit lnSpcReduction="10000"/>
          </a:bodyPr>
          <a:lstStyle/>
          <a:p>
            <a:pPr algn="just"/>
            <a:r>
              <a:rPr lang="en-US" sz="2400" dirty="0"/>
              <a:t>      </a:t>
            </a:r>
            <a:r>
              <a:rPr lang="en-US" sz="2400" dirty="0" err="1"/>
              <a:t>Axborot</a:t>
            </a:r>
            <a:r>
              <a:rPr lang="en-US" sz="2400" dirty="0"/>
              <a:t> </a:t>
            </a:r>
            <a:r>
              <a:rPr lang="en-US" sz="2400" dirty="0" err="1"/>
              <a:t>xavfsizligi</a:t>
            </a:r>
            <a:r>
              <a:rPr lang="en-US" sz="2400" dirty="0"/>
              <a:t> </a:t>
            </a:r>
            <a:r>
              <a:rPr lang="en-US" sz="2400" dirty="0" err="1"/>
              <a:t>sohasidagi</a:t>
            </a:r>
            <a:r>
              <a:rPr lang="en-US" sz="2400" dirty="0"/>
              <a:t> </a:t>
            </a:r>
            <a:r>
              <a:rPr lang="en-US" sz="2400" dirty="0" err="1"/>
              <a:t>mutaxassislar</a:t>
            </a:r>
            <a:r>
              <a:rPr lang="en-US" sz="2400" dirty="0"/>
              <a:t> (IB) </a:t>
            </a:r>
            <a:r>
              <a:rPr lang="en-US" sz="2400" dirty="0" err="1"/>
              <a:t>tashkilotning</a:t>
            </a:r>
            <a:r>
              <a:rPr lang="en-US" sz="2400" dirty="0"/>
              <a:t> </a:t>
            </a:r>
            <a:r>
              <a:rPr lang="en-US" sz="2400" dirty="0" err="1"/>
              <a:t>axborot</a:t>
            </a:r>
            <a:r>
              <a:rPr lang="en-US" sz="2400" dirty="0"/>
              <a:t> </a:t>
            </a:r>
            <a:r>
              <a:rPr lang="en-US" sz="2400" dirty="0" err="1"/>
              <a:t>infratuzilmasini</a:t>
            </a:r>
            <a:r>
              <a:rPr lang="en-US" sz="2400" dirty="0"/>
              <a:t> </a:t>
            </a:r>
            <a:r>
              <a:rPr lang="en-US" sz="2400" dirty="0" err="1"/>
              <a:t>himoya</a:t>
            </a:r>
            <a:r>
              <a:rPr lang="en-US" sz="2400" dirty="0"/>
              <a:t> </a:t>
            </a:r>
            <a:r>
              <a:rPr lang="en-US" sz="2400" dirty="0" err="1"/>
              <a:t>qilishning</a:t>
            </a:r>
            <a:r>
              <a:rPr lang="en-US" sz="2400" dirty="0"/>
              <a:t> </a:t>
            </a:r>
            <a:r>
              <a:rPr lang="en-US" sz="2400" dirty="0" err="1"/>
              <a:t>yangi</a:t>
            </a:r>
            <a:r>
              <a:rPr lang="en-US" sz="2400" dirty="0"/>
              <a:t> </a:t>
            </a:r>
            <a:r>
              <a:rPr lang="en-US" sz="2400" dirty="0" err="1"/>
              <a:t>biznes</a:t>
            </a:r>
            <a:r>
              <a:rPr lang="en-US" sz="2400" dirty="0"/>
              <a:t> </a:t>
            </a:r>
            <a:r>
              <a:rPr lang="en-US" sz="2400" dirty="0" err="1"/>
              <a:t>imkoniyatlarini</a:t>
            </a:r>
            <a:r>
              <a:rPr lang="en-US" sz="2400" dirty="0"/>
              <a:t> </a:t>
            </a:r>
            <a:r>
              <a:rPr lang="en-US" sz="2400" dirty="0" err="1"/>
              <a:t>ochishini</a:t>
            </a:r>
            <a:r>
              <a:rPr lang="en-US" sz="2400" dirty="0"/>
              <a:t> </a:t>
            </a:r>
            <a:r>
              <a:rPr lang="en-US" sz="2400" dirty="0" err="1"/>
              <a:t>yaxshi</a:t>
            </a:r>
            <a:r>
              <a:rPr lang="en-US" sz="2400" dirty="0"/>
              <a:t> </a:t>
            </a:r>
            <a:r>
              <a:rPr lang="en-US" sz="2400" dirty="0" err="1"/>
              <a:t>bilishadi</a:t>
            </a:r>
            <a:r>
              <a:rPr lang="en-US" sz="2400" dirty="0"/>
              <a:t> </a:t>
            </a:r>
            <a:r>
              <a:rPr lang="en-US" sz="2400" dirty="0" err="1"/>
              <a:t>va</a:t>
            </a:r>
            <a:r>
              <a:rPr lang="en-US" sz="2400" dirty="0"/>
              <a:t> </a:t>
            </a:r>
            <a:r>
              <a:rPr lang="en-US" sz="2400" dirty="0" err="1"/>
              <a:t>amaldagi</a:t>
            </a:r>
            <a:r>
              <a:rPr lang="en-US" sz="2400" dirty="0"/>
              <a:t> </a:t>
            </a:r>
            <a:r>
              <a:rPr lang="en-US" sz="2400" dirty="0" err="1"/>
              <a:t>biznes</a:t>
            </a:r>
            <a:r>
              <a:rPr lang="en-US" sz="2400" dirty="0"/>
              <a:t> </a:t>
            </a:r>
            <a:r>
              <a:rPr lang="en-US" sz="2400" dirty="0" err="1"/>
              <a:t>jarayonlar</a:t>
            </a:r>
            <a:r>
              <a:rPr lang="en-US" sz="2400" dirty="0"/>
              <a:t> </a:t>
            </a:r>
            <a:r>
              <a:rPr lang="en-US" sz="2400" dirty="0" err="1"/>
              <a:t>samarali</a:t>
            </a:r>
            <a:r>
              <a:rPr lang="en-US" sz="2400" dirty="0"/>
              <a:t> </a:t>
            </a:r>
            <a:r>
              <a:rPr lang="en-US" sz="2400" dirty="0" err="1"/>
              <a:t>ishlash</a:t>
            </a:r>
            <a:r>
              <a:rPr lang="en-US" sz="2400" dirty="0"/>
              <a:t> </a:t>
            </a:r>
            <a:r>
              <a:rPr lang="en-US" sz="2400" dirty="0" err="1"/>
              <a:t>uchun</a:t>
            </a:r>
            <a:r>
              <a:rPr lang="en-US" sz="2400" dirty="0"/>
              <a:t> </a:t>
            </a:r>
            <a:r>
              <a:rPr lang="en-US" sz="2400" dirty="0" err="1"/>
              <a:t>kamroq</a:t>
            </a:r>
            <a:r>
              <a:rPr lang="en-US" sz="2400" dirty="0"/>
              <a:t> </a:t>
            </a:r>
            <a:r>
              <a:rPr lang="en-US" sz="2400" dirty="0" err="1"/>
              <a:t>resurslarni</a:t>
            </a:r>
            <a:r>
              <a:rPr lang="en-US" sz="2400" dirty="0"/>
              <a:t> talab </a:t>
            </a:r>
            <a:r>
              <a:rPr lang="en-US" sz="2400" dirty="0" err="1"/>
              <a:t>qiladi</a:t>
            </a:r>
            <a:r>
              <a:rPr lang="en-US" sz="2400" dirty="0"/>
              <a:t>.</a:t>
            </a:r>
            <a:endParaRPr lang="ru-RU" sz="2400" dirty="0"/>
          </a:p>
          <a:p>
            <a:pPr algn="just"/>
            <a:r>
              <a:rPr lang="en-US" sz="2400" dirty="0"/>
              <a:t>        Bu </a:t>
            </a:r>
            <a:r>
              <a:rPr lang="en-US" sz="2400" dirty="0" err="1"/>
              <a:t>biznesni</a:t>
            </a:r>
            <a:r>
              <a:rPr lang="en-US" sz="2400" dirty="0"/>
              <a:t> </a:t>
            </a:r>
            <a:r>
              <a:rPr lang="en-US" sz="2400" dirty="0" err="1"/>
              <a:t>kengaytirishga</a:t>
            </a:r>
            <a:r>
              <a:rPr lang="en-US" sz="2400" dirty="0"/>
              <a:t> </a:t>
            </a:r>
            <a:r>
              <a:rPr lang="en-US" sz="2400" dirty="0" err="1"/>
              <a:t>yordam</a:t>
            </a:r>
            <a:r>
              <a:rPr lang="en-US" sz="2400" dirty="0"/>
              <a:t> </a:t>
            </a:r>
            <a:r>
              <a:rPr lang="en-US" sz="2400" dirty="0" err="1"/>
              <a:t>beradi</a:t>
            </a:r>
            <a:r>
              <a:rPr lang="en-US" sz="2400" dirty="0"/>
              <a:t> </a:t>
            </a:r>
            <a:r>
              <a:rPr lang="en-US" sz="2400" dirty="0" err="1"/>
              <a:t>va</a:t>
            </a:r>
            <a:r>
              <a:rPr lang="en-US" sz="2400" dirty="0"/>
              <a:t> </a:t>
            </a:r>
            <a:r>
              <a:rPr lang="en-US" sz="2400" dirty="0" err="1"/>
              <a:t>ayni</a:t>
            </a:r>
            <a:r>
              <a:rPr lang="en-US" sz="2400" dirty="0"/>
              <a:t> </a:t>
            </a:r>
            <a:r>
              <a:rPr lang="en-US" sz="2400" dirty="0" err="1"/>
              <a:t>paytda</a:t>
            </a:r>
            <a:r>
              <a:rPr lang="en-US" sz="2400" dirty="0"/>
              <a:t> </a:t>
            </a:r>
            <a:r>
              <a:rPr lang="en-US" sz="2400" dirty="0" err="1"/>
              <a:t>operatsiyalarni</a:t>
            </a:r>
            <a:r>
              <a:rPr lang="en-US" sz="2400" dirty="0"/>
              <a:t> </a:t>
            </a:r>
            <a:r>
              <a:rPr lang="en-US" sz="2400" dirty="0" err="1"/>
              <a:t>osonlashtirib</a:t>
            </a:r>
            <a:r>
              <a:rPr lang="en-US" sz="2400" dirty="0"/>
              <a:t>, </a:t>
            </a:r>
            <a:r>
              <a:rPr lang="en-US" sz="2400" dirty="0" err="1"/>
              <a:t>xarajatlarni</a:t>
            </a:r>
            <a:r>
              <a:rPr lang="en-US" sz="2400" dirty="0"/>
              <a:t> </a:t>
            </a:r>
            <a:r>
              <a:rPr lang="en-US" sz="2400" dirty="0" err="1"/>
              <a:t>kamaytiradi</a:t>
            </a:r>
            <a:r>
              <a:rPr lang="en-US" sz="2400" dirty="0"/>
              <a:t>. </a:t>
            </a:r>
            <a:r>
              <a:rPr lang="en-US" sz="2400" dirty="0" err="1"/>
              <a:t>Biroq</a:t>
            </a:r>
            <a:r>
              <a:rPr lang="en-US" sz="2400" dirty="0"/>
              <a:t>, </a:t>
            </a:r>
            <a:r>
              <a:rPr lang="en-US" sz="2400" dirty="0" err="1"/>
              <a:t>klassik</a:t>
            </a:r>
            <a:r>
              <a:rPr lang="en-US" sz="2400" dirty="0"/>
              <a:t> IB </a:t>
            </a:r>
            <a:r>
              <a:rPr lang="en-US" sz="2400" dirty="0" err="1"/>
              <a:t>bo'limi</a:t>
            </a:r>
            <a:r>
              <a:rPr lang="en-US" sz="2400" dirty="0"/>
              <a:t>, </a:t>
            </a:r>
            <a:r>
              <a:rPr lang="en-US" sz="2400" dirty="0" err="1"/>
              <a:t>afsuski</a:t>
            </a:r>
            <a:r>
              <a:rPr lang="en-US" sz="2400" dirty="0"/>
              <a:t>, </a:t>
            </a:r>
            <a:r>
              <a:rPr lang="en-US" sz="2400" dirty="0" err="1"/>
              <a:t>biznesning</a:t>
            </a:r>
            <a:r>
              <a:rPr lang="en-US" sz="2400" dirty="0"/>
              <a:t> </a:t>
            </a:r>
            <a:r>
              <a:rPr lang="en-US" sz="2400" dirty="0" err="1"/>
              <a:t>haqiqatlaridan</a:t>
            </a:r>
            <a:r>
              <a:rPr lang="en-US" sz="2400" dirty="0"/>
              <a:t> </a:t>
            </a:r>
            <a:r>
              <a:rPr lang="en-US" sz="2400" dirty="0" err="1"/>
              <a:t>ajralib</a:t>
            </a:r>
            <a:r>
              <a:rPr lang="en-US" sz="2400" dirty="0"/>
              <a:t> </a:t>
            </a:r>
            <a:r>
              <a:rPr lang="en-US" sz="2400" dirty="0" err="1"/>
              <a:t>turadi</a:t>
            </a:r>
            <a:r>
              <a:rPr lang="en-US" sz="2400" dirty="0"/>
              <a:t> </a:t>
            </a:r>
            <a:r>
              <a:rPr lang="en-US" sz="2400" dirty="0" err="1"/>
              <a:t>va</a:t>
            </a:r>
            <a:r>
              <a:rPr lang="en-US" sz="2400" dirty="0"/>
              <a:t> </a:t>
            </a:r>
            <a:r>
              <a:rPr lang="en-US" sz="2400" dirty="0" err="1"/>
              <a:t>faqat</a:t>
            </a:r>
            <a:r>
              <a:rPr lang="en-US" sz="2400" dirty="0"/>
              <a:t> </a:t>
            </a:r>
            <a:r>
              <a:rPr lang="en-US" sz="2400" dirty="0" err="1"/>
              <a:t>texnologiyaga</a:t>
            </a:r>
            <a:r>
              <a:rPr lang="en-US" sz="2400" dirty="0"/>
              <a:t> </a:t>
            </a:r>
            <a:r>
              <a:rPr lang="en-US" sz="2400" dirty="0" err="1"/>
              <a:t>bog'langan</a:t>
            </a:r>
            <a:r>
              <a:rPr lang="en-US" sz="2400" dirty="0"/>
              <a:t>. IS </a:t>
            </a:r>
            <a:r>
              <a:rPr lang="en-US" sz="2400" dirty="0" err="1"/>
              <a:t>bo'limlari</a:t>
            </a:r>
            <a:r>
              <a:rPr lang="en-US" sz="2400" dirty="0"/>
              <a:t> </a:t>
            </a:r>
            <a:r>
              <a:rPr lang="en-US" sz="2400" dirty="0" err="1"/>
              <a:t>direktorlari</a:t>
            </a:r>
            <a:r>
              <a:rPr lang="en-US" sz="2400" dirty="0"/>
              <a:t> </a:t>
            </a:r>
            <a:r>
              <a:rPr lang="en-US" sz="2400" dirty="0" err="1"/>
              <a:t>va</a:t>
            </a:r>
            <a:r>
              <a:rPr lang="en-US" sz="2400" dirty="0"/>
              <a:t> </a:t>
            </a:r>
            <a:r>
              <a:rPr lang="en-US" sz="2400" dirty="0" err="1"/>
              <a:t>rahbarlari</a:t>
            </a:r>
            <a:r>
              <a:rPr lang="en-US" sz="2400" dirty="0"/>
              <a:t> </a:t>
            </a:r>
            <a:r>
              <a:rPr lang="en-US" sz="2400" dirty="0" err="1"/>
              <a:t>biznes</a:t>
            </a:r>
            <a:r>
              <a:rPr lang="en-US" sz="2400" dirty="0"/>
              <a:t> </a:t>
            </a:r>
            <a:r>
              <a:rPr lang="en-US" sz="2400" dirty="0" err="1"/>
              <a:t>jarayonlari</a:t>
            </a:r>
            <a:r>
              <a:rPr lang="en-US" sz="2400" dirty="0"/>
              <a:t> </a:t>
            </a:r>
            <a:r>
              <a:rPr lang="en-US" sz="2400" dirty="0" err="1"/>
              <a:t>va</a:t>
            </a:r>
            <a:r>
              <a:rPr lang="en-US" sz="2400" dirty="0"/>
              <a:t> </a:t>
            </a:r>
            <a:r>
              <a:rPr lang="en-US" sz="2400" dirty="0" err="1"/>
              <a:t>loyihalarni</a:t>
            </a:r>
            <a:r>
              <a:rPr lang="en-US" sz="2400" dirty="0"/>
              <a:t> </a:t>
            </a:r>
            <a:r>
              <a:rPr lang="en-US" sz="2400" dirty="0" err="1"/>
              <a:t>boshqarish</a:t>
            </a:r>
            <a:r>
              <a:rPr lang="en-US" sz="2400" dirty="0"/>
              <a:t> </a:t>
            </a:r>
            <a:r>
              <a:rPr lang="en-US" sz="2400" dirty="0" err="1"/>
              <a:t>metodikasi</a:t>
            </a:r>
            <a:r>
              <a:rPr lang="en-US" sz="2400" dirty="0"/>
              <a:t> </a:t>
            </a:r>
            <a:r>
              <a:rPr lang="en-US" sz="2400" dirty="0" err="1"/>
              <a:t>to'g'risida</a:t>
            </a:r>
            <a:r>
              <a:rPr lang="en-US" sz="2400" dirty="0"/>
              <a:t> </a:t>
            </a:r>
            <a:r>
              <a:rPr lang="en-US" sz="2400" dirty="0" err="1"/>
              <a:t>g'oyalar</a:t>
            </a:r>
            <a:r>
              <a:rPr lang="en-US" sz="2400" dirty="0"/>
              <a:t> </a:t>
            </a:r>
            <a:r>
              <a:rPr lang="en-US" sz="2400" dirty="0" err="1"/>
              <a:t>mavjud</a:t>
            </a:r>
            <a:r>
              <a:rPr lang="en-US" sz="2400" dirty="0"/>
              <a:t> </a:t>
            </a:r>
            <a:r>
              <a:rPr lang="en-US" sz="2400" dirty="0" err="1"/>
              <a:t>bo'lgan</a:t>
            </a:r>
            <a:r>
              <a:rPr lang="en-US" sz="2400" dirty="0"/>
              <a:t> </a:t>
            </a:r>
            <a:r>
              <a:rPr lang="en-US" sz="2400" dirty="0" err="1"/>
              <a:t>kompaniyalar</a:t>
            </a:r>
            <a:r>
              <a:rPr lang="en-US" sz="2400" dirty="0"/>
              <a:t> </a:t>
            </a:r>
            <a:r>
              <a:rPr lang="en-US" sz="2400" dirty="0" err="1"/>
              <a:t>barmoqlarida</a:t>
            </a:r>
            <a:r>
              <a:rPr lang="en-US" sz="2400" dirty="0"/>
              <a:t> </a:t>
            </a:r>
            <a:r>
              <a:rPr lang="en-US" sz="2400" dirty="0" err="1"/>
              <a:t>hisoblanishi</a:t>
            </a:r>
            <a:r>
              <a:rPr lang="en-US" sz="2400" dirty="0"/>
              <a:t> </a:t>
            </a:r>
            <a:r>
              <a:rPr lang="en-US" sz="2400" dirty="0" err="1"/>
              <a:t>mumkin</a:t>
            </a:r>
            <a:r>
              <a:rPr lang="en-US" sz="2400" dirty="0"/>
              <a:t>. </a:t>
            </a:r>
            <a:r>
              <a:rPr lang="en-US" sz="2400" dirty="0" err="1"/>
              <a:t>Bundan</a:t>
            </a:r>
            <a:r>
              <a:rPr lang="en-US" sz="2400" dirty="0"/>
              <a:t> </a:t>
            </a:r>
            <a:r>
              <a:rPr lang="en-US" sz="2400" dirty="0" err="1"/>
              <a:t>tashqari</a:t>
            </a:r>
            <a:r>
              <a:rPr lang="en-US" sz="2400" dirty="0"/>
              <a:t>, </a:t>
            </a:r>
            <a:r>
              <a:rPr lang="en-US" sz="2400" dirty="0" err="1"/>
              <a:t>Ibr</a:t>
            </a:r>
            <a:r>
              <a:rPr lang="en-US" sz="2400" dirty="0"/>
              <a:t> </a:t>
            </a:r>
            <a:r>
              <a:rPr lang="en-US" sz="2400" dirty="0" err="1"/>
              <a:t>axborot</a:t>
            </a:r>
            <a:r>
              <a:rPr lang="en-US" sz="2400" dirty="0"/>
              <a:t> </a:t>
            </a:r>
            <a:r>
              <a:rPr lang="en-US" sz="2400" dirty="0" err="1"/>
              <a:t>texnologiyalariga</a:t>
            </a:r>
            <a:r>
              <a:rPr lang="en-US" sz="2400" dirty="0"/>
              <a:t> (IT) </a:t>
            </a:r>
            <a:r>
              <a:rPr lang="en-US" sz="2400" dirty="0" err="1"/>
              <a:t>bog'liq</a:t>
            </a:r>
            <a:r>
              <a:rPr lang="en-US" sz="2400" dirty="0"/>
              <a:t> </a:t>
            </a:r>
            <a:r>
              <a:rPr lang="en-US" sz="2400" dirty="0" err="1"/>
              <a:t>bo'lgan</a:t>
            </a:r>
            <a:r>
              <a:rPr lang="en-US" sz="2400" dirty="0"/>
              <a:t> </a:t>
            </a:r>
            <a:r>
              <a:rPr lang="en-US" sz="2400" dirty="0" err="1"/>
              <a:t>bir</a:t>
            </a:r>
            <a:r>
              <a:rPr lang="en-US" sz="2400" dirty="0"/>
              <a:t> </a:t>
            </a:r>
            <a:r>
              <a:rPr lang="en-US" sz="2400" dirty="0" err="1"/>
              <a:t>stereotip</a:t>
            </a:r>
            <a:r>
              <a:rPr lang="en-US" sz="2400" dirty="0"/>
              <a:t> </a:t>
            </a:r>
            <a:r>
              <a:rPr lang="en-US" sz="2400" dirty="0" err="1"/>
              <a:t>mavjud</a:t>
            </a:r>
            <a:r>
              <a:rPr lang="en-US" sz="2400" dirty="0"/>
              <a:t>. </a:t>
            </a:r>
            <a:r>
              <a:rPr lang="en-US" sz="2400" dirty="0" err="1"/>
              <a:t>Matbuotda</a:t>
            </a:r>
            <a:r>
              <a:rPr lang="en-US" sz="2400" dirty="0"/>
              <a:t> </a:t>
            </a:r>
            <a:r>
              <a:rPr lang="en-US" sz="2400" dirty="0" err="1"/>
              <a:t>va</a:t>
            </a:r>
            <a:r>
              <a:rPr lang="en-US" sz="2400" dirty="0"/>
              <a:t> </a:t>
            </a:r>
            <a:r>
              <a:rPr lang="en-US" sz="2400" dirty="0" err="1"/>
              <a:t>seminarlarda</a:t>
            </a:r>
            <a:r>
              <a:rPr lang="en-US" sz="2400" dirty="0"/>
              <a:t> </a:t>
            </a:r>
            <a:r>
              <a:rPr lang="en-US" sz="2400" dirty="0" err="1"/>
              <a:t>siz</a:t>
            </a:r>
            <a:r>
              <a:rPr lang="en-US" sz="2400" dirty="0"/>
              <a:t> IB </a:t>
            </a:r>
            <a:r>
              <a:rPr lang="en-US" sz="2400" dirty="0" err="1"/>
              <a:t>faqatgina</a:t>
            </a:r>
            <a:r>
              <a:rPr lang="en-US" sz="2400" dirty="0"/>
              <a:t> IT </a:t>
            </a:r>
            <a:r>
              <a:rPr lang="en-US" sz="2400" dirty="0" err="1"/>
              <a:t>emas</a:t>
            </a:r>
            <a:r>
              <a:rPr lang="en-US" sz="2400" dirty="0"/>
              <a:t> </a:t>
            </a:r>
            <a:r>
              <a:rPr lang="en-US" sz="2400" dirty="0" err="1"/>
              <a:t>degan</a:t>
            </a:r>
            <a:r>
              <a:rPr lang="en-US" sz="2400" dirty="0"/>
              <a:t> </a:t>
            </a:r>
            <a:r>
              <a:rPr lang="en-US" sz="2400" dirty="0" err="1"/>
              <a:t>fikrni</a:t>
            </a:r>
            <a:r>
              <a:rPr lang="en-US" sz="2400" dirty="0"/>
              <a:t> </a:t>
            </a:r>
            <a:r>
              <a:rPr lang="en-US" sz="2400" dirty="0" err="1"/>
              <a:t>vaqti-vaqti</a:t>
            </a:r>
            <a:r>
              <a:rPr lang="en-US" sz="2400" dirty="0"/>
              <a:t> </a:t>
            </a:r>
            <a:r>
              <a:rPr lang="en-US" sz="2400" dirty="0" err="1"/>
              <a:t>bilan</a:t>
            </a:r>
            <a:r>
              <a:rPr lang="en-US" sz="2400" dirty="0"/>
              <a:t> </a:t>
            </a:r>
            <a:r>
              <a:rPr lang="en-US" sz="2400" dirty="0" err="1"/>
              <a:t>eshitishingiz</a:t>
            </a:r>
            <a:r>
              <a:rPr lang="en-US" sz="2400" dirty="0"/>
              <a:t> </a:t>
            </a:r>
            <a:r>
              <a:rPr lang="en-US" sz="2400" dirty="0" err="1"/>
              <a:t>mumkin</a:t>
            </a:r>
            <a:r>
              <a:rPr lang="en-US" sz="2400" dirty="0"/>
              <a:t>. Shunga </a:t>
            </a:r>
            <a:r>
              <a:rPr lang="en-US" sz="2400" dirty="0" err="1"/>
              <a:t>qaramay</a:t>
            </a:r>
            <a:r>
              <a:rPr lang="en-US" sz="2400" dirty="0"/>
              <a:t>, </a:t>
            </a:r>
            <a:r>
              <a:rPr lang="en-US" sz="2400" dirty="0" err="1"/>
              <a:t>statistika</a:t>
            </a:r>
            <a:r>
              <a:rPr lang="en-US" sz="2400" dirty="0"/>
              <a:t> </a:t>
            </a:r>
            <a:r>
              <a:rPr lang="en-US" sz="2400" dirty="0" err="1"/>
              <a:t>ma'lumotlariga</a:t>
            </a:r>
            <a:r>
              <a:rPr lang="en-US" sz="2400" dirty="0"/>
              <a:t> </a:t>
            </a:r>
            <a:r>
              <a:rPr lang="en-US" sz="2400" dirty="0" err="1"/>
              <a:t>ko'ra</a:t>
            </a:r>
            <a:r>
              <a:rPr lang="en-US" sz="2400" dirty="0"/>
              <a:t> </a:t>
            </a:r>
            <a:r>
              <a:rPr lang="en-US" sz="2400" dirty="0" err="1"/>
              <a:t>aksariyat</a:t>
            </a:r>
            <a:r>
              <a:rPr lang="en-US" sz="2400" dirty="0"/>
              <a:t> </a:t>
            </a:r>
            <a:r>
              <a:rPr lang="en-US" sz="2400" dirty="0" err="1"/>
              <a:t>kompaniyalarda</a:t>
            </a:r>
            <a:r>
              <a:rPr lang="en-US" sz="2400" dirty="0"/>
              <a:t> </a:t>
            </a:r>
            <a:r>
              <a:rPr lang="en-US" sz="2400" dirty="0" err="1"/>
              <a:t>Ibr</a:t>
            </a:r>
            <a:r>
              <a:rPr lang="en-US" sz="2400" dirty="0"/>
              <a:t> </a:t>
            </a:r>
            <a:r>
              <a:rPr lang="en-US" sz="2400" dirty="0" err="1"/>
              <a:t>IBga</a:t>
            </a:r>
            <a:r>
              <a:rPr lang="en-US" sz="2400" dirty="0"/>
              <a:t> </a:t>
            </a:r>
            <a:r>
              <a:rPr lang="en-US" sz="2400" dirty="0" err="1"/>
              <a:t>bog'liq</a:t>
            </a:r>
            <a:r>
              <a:rPr lang="en-US" sz="2400" dirty="0"/>
              <a:t>, </a:t>
            </a:r>
            <a:r>
              <a:rPr lang="en-US" sz="2400" dirty="0" err="1"/>
              <a:t>ko'pincha</a:t>
            </a:r>
            <a:r>
              <a:rPr lang="en-US" sz="2400" dirty="0"/>
              <a:t> </a:t>
            </a:r>
            <a:r>
              <a:rPr lang="en-US" sz="2400" dirty="0" err="1"/>
              <a:t>umumiy</a:t>
            </a:r>
            <a:r>
              <a:rPr lang="en-US" sz="2400" dirty="0"/>
              <a:t> IT </a:t>
            </a:r>
            <a:r>
              <a:rPr lang="en-US" sz="2400" dirty="0" err="1"/>
              <a:t>byudjetga</a:t>
            </a:r>
            <a:r>
              <a:rPr lang="en-US" sz="2400" dirty="0"/>
              <a:t> </a:t>
            </a:r>
            <a:r>
              <a:rPr lang="en-US" sz="2400" dirty="0" err="1"/>
              <a:t>ega</a:t>
            </a:r>
            <a:r>
              <a:rPr lang="en-US" sz="2400" dirty="0"/>
              <a:t>, </a:t>
            </a:r>
            <a:r>
              <a:rPr lang="en-US" sz="2400" dirty="0" err="1"/>
              <a:t>kompaniyalarning</a:t>
            </a:r>
            <a:r>
              <a:rPr lang="en-US" sz="2400" dirty="0"/>
              <a:t> </a:t>
            </a:r>
            <a:r>
              <a:rPr lang="en-US" sz="2400" dirty="0" err="1"/>
              <a:t>yuqori</a:t>
            </a:r>
            <a:r>
              <a:rPr lang="en-US" sz="2400" dirty="0"/>
              <a:t> </a:t>
            </a:r>
            <a:r>
              <a:rPr lang="en-US" sz="2400" dirty="0" err="1"/>
              <a:t>darajali</a:t>
            </a:r>
            <a:r>
              <a:rPr lang="en-US" sz="2400" dirty="0"/>
              <a:t> </a:t>
            </a:r>
            <a:r>
              <a:rPr lang="en-US" sz="2400" dirty="0" err="1"/>
              <a:t>boshqaruvlari</a:t>
            </a:r>
            <a:r>
              <a:rPr lang="en-US" sz="2400" dirty="0"/>
              <a:t> </a:t>
            </a:r>
            <a:r>
              <a:rPr lang="en-US" sz="2400" dirty="0" err="1"/>
              <a:t>IBning</a:t>
            </a:r>
            <a:r>
              <a:rPr lang="en-US" sz="2400" dirty="0"/>
              <a:t> AT </a:t>
            </a:r>
            <a:r>
              <a:rPr lang="en-US" sz="2400" dirty="0" err="1"/>
              <a:t>bo'linmasi</a:t>
            </a:r>
            <a:r>
              <a:rPr lang="en-US" sz="2400" dirty="0"/>
              <a:t> </a:t>
            </a:r>
            <a:r>
              <a:rPr lang="en-US" sz="2400" dirty="0" err="1"/>
              <a:t>ekanligiga</a:t>
            </a:r>
            <a:r>
              <a:rPr lang="en-US" sz="2400" dirty="0"/>
              <a:t> </a:t>
            </a:r>
            <a:r>
              <a:rPr lang="en-US" sz="2400" dirty="0" err="1"/>
              <a:t>ishonch</a:t>
            </a:r>
            <a:r>
              <a:rPr lang="en-US" sz="2400" dirty="0"/>
              <a:t> </a:t>
            </a:r>
            <a:r>
              <a:rPr lang="en-US" sz="2400" dirty="0" err="1"/>
              <a:t>hosil</a:t>
            </a:r>
            <a:r>
              <a:rPr lang="en-US" sz="2400" dirty="0"/>
              <a:t> </a:t>
            </a:r>
            <a:r>
              <a:rPr lang="en-US" sz="2400" dirty="0" err="1"/>
              <a:t>qilinadi</a:t>
            </a:r>
            <a:r>
              <a:rPr lang="en-US" sz="2400" dirty="0"/>
              <a:t>.</a:t>
            </a:r>
            <a:endParaRPr lang="ru-RU" sz="2400" dirty="0"/>
          </a:p>
          <a:p>
            <a:endParaRPr lang="ru-RU" dirty="0"/>
          </a:p>
        </p:txBody>
      </p:sp>
    </p:spTree>
    <p:extLst>
      <p:ext uri="{BB962C8B-B14F-4D97-AF65-F5344CB8AC3E}">
        <p14:creationId xmlns:p14="http://schemas.microsoft.com/office/powerpoint/2010/main" val="220159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18DBD2-1981-4982-A1D4-CCEB5D55BA33}"/>
              </a:ext>
            </a:extLst>
          </p:cNvPr>
          <p:cNvSpPr>
            <a:spLocks noGrp="1"/>
          </p:cNvSpPr>
          <p:nvPr>
            <p:ph type="title"/>
          </p:nvPr>
        </p:nvSpPr>
        <p:spPr>
          <a:xfrm>
            <a:off x="685800" y="74140"/>
            <a:ext cx="8610600" cy="976184"/>
          </a:xfrm>
        </p:spPr>
        <p:txBody>
          <a:bodyPr>
            <a:noAutofit/>
          </a:bodyPr>
          <a:lstStyle/>
          <a:p>
            <a:pPr algn="ctr"/>
            <a:r>
              <a:rPr lang="en-US" sz="2800" dirty="0" err="1"/>
              <a:t>Kompaniyaning</a:t>
            </a:r>
            <a:r>
              <a:rPr lang="en-US" sz="2800" dirty="0"/>
              <a:t> </a:t>
            </a:r>
            <a:r>
              <a:rPr lang="en-US" sz="2800" dirty="0" err="1"/>
              <a:t>axborot</a:t>
            </a:r>
            <a:r>
              <a:rPr lang="en-US" sz="2800" dirty="0"/>
              <a:t> </a:t>
            </a:r>
            <a:r>
              <a:rPr lang="en-US" sz="2800" dirty="0" err="1"/>
              <a:t>xavfsizligi</a:t>
            </a:r>
            <a:r>
              <a:rPr lang="en-US" sz="2800" dirty="0"/>
              <a:t> </a:t>
            </a:r>
            <a:r>
              <a:rPr lang="en-US" sz="2800" dirty="0" err="1"/>
              <a:t>va</a:t>
            </a:r>
            <a:r>
              <a:rPr lang="en-US" sz="2800" dirty="0"/>
              <a:t> </a:t>
            </a:r>
            <a:r>
              <a:rPr lang="en-US" sz="2800" dirty="0" err="1"/>
              <a:t>biznes</a:t>
            </a:r>
            <a:r>
              <a:rPr lang="en-US" sz="2800" dirty="0"/>
              <a:t> </a:t>
            </a:r>
            <a:r>
              <a:rPr lang="en-US" sz="2800" dirty="0" err="1"/>
              <a:t>strategiyasi</a:t>
            </a:r>
            <a:endParaRPr lang="ru-RU" sz="2800" dirty="0"/>
          </a:p>
        </p:txBody>
      </p:sp>
      <p:sp>
        <p:nvSpPr>
          <p:cNvPr id="3" name="Объект 2">
            <a:extLst>
              <a:ext uri="{FF2B5EF4-FFF2-40B4-BE49-F238E27FC236}">
                <a16:creationId xmlns:a16="http://schemas.microsoft.com/office/drawing/2014/main" id="{725D2585-29EE-4B38-9984-322267EE7C83}"/>
              </a:ext>
            </a:extLst>
          </p:cNvPr>
          <p:cNvSpPr>
            <a:spLocks noGrp="1"/>
          </p:cNvSpPr>
          <p:nvPr>
            <p:ph idx="1"/>
          </p:nvPr>
        </p:nvSpPr>
        <p:spPr>
          <a:xfrm>
            <a:off x="685800" y="1050324"/>
            <a:ext cx="10820400" cy="5168361"/>
          </a:xfrm>
        </p:spPr>
        <p:txBody>
          <a:bodyPr>
            <a:normAutofit/>
          </a:bodyPr>
          <a:lstStyle/>
          <a:p>
            <a:pPr algn="just"/>
            <a:r>
              <a:rPr lang="en-US" sz="2800" dirty="0"/>
              <a:t>        </a:t>
            </a:r>
            <a:r>
              <a:rPr lang="en-US" sz="2800" dirty="0" err="1"/>
              <a:t>Ishonchli</a:t>
            </a:r>
            <a:r>
              <a:rPr lang="en-US" sz="2800" dirty="0"/>
              <a:t> </a:t>
            </a:r>
            <a:r>
              <a:rPr lang="en-US" sz="2800" dirty="0" err="1"/>
              <a:t>axborot</a:t>
            </a:r>
            <a:r>
              <a:rPr lang="en-US" sz="2800" dirty="0"/>
              <a:t> </a:t>
            </a:r>
            <a:r>
              <a:rPr lang="en-US" sz="2800" dirty="0" err="1"/>
              <a:t>muhofazasi</a:t>
            </a:r>
            <a:r>
              <a:rPr lang="en-US" sz="2800" dirty="0"/>
              <a:t> </a:t>
            </a:r>
            <a:r>
              <a:rPr lang="en-US" sz="2800" dirty="0" err="1"/>
              <a:t>sizning</a:t>
            </a:r>
            <a:r>
              <a:rPr lang="en-US" sz="2800" dirty="0"/>
              <a:t> </a:t>
            </a:r>
            <a:r>
              <a:rPr lang="en-US" sz="2800" dirty="0" err="1"/>
              <a:t>biznesingizga</a:t>
            </a:r>
            <a:r>
              <a:rPr lang="en-US" sz="2800" dirty="0"/>
              <a:t> </a:t>
            </a:r>
            <a:r>
              <a:rPr lang="en-US" sz="2800" dirty="0" err="1"/>
              <a:t>yangi</a:t>
            </a:r>
            <a:r>
              <a:rPr lang="en-US" sz="2800" dirty="0"/>
              <a:t> </a:t>
            </a:r>
            <a:r>
              <a:rPr lang="en-US" sz="2800" dirty="0" err="1"/>
              <a:t>hamkorlarni</a:t>
            </a:r>
            <a:r>
              <a:rPr lang="en-US" sz="2800" dirty="0"/>
              <a:t> </a:t>
            </a:r>
            <a:r>
              <a:rPr lang="en-US" sz="2800" dirty="0" err="1"/>
              <a:t>jalb</a:t>
            </a:r>
            <a:r>
              <a:rPr lang="en-US" sz="2800" dirty="0"/>
              <a:t> </a:t>
            </a:r>
            <a:r>
              <a:rPr lang="en-US" sz="2800" dirty="0" err="1"/>
              <a:t>qilish</a:t>
            </a:r>
            <a:r>
              <a:rPr lang="en-US" sz="2800" dirty="0"/>
              <a:t> </a:t>
            </a:r>
            <a:r>
              <a:rPr lang="en-US" sz="2800" dirty="0" err="1"/>
              <a:t>imkonini</a:t>
            </a:r>
            <a:r>
              <a:rPr lang="en-US" sz="2800" dirty="0"/>
              <a:t> </a:t>
            </a:r>
            <a:r>
              <a:rPr lang="en-US" sz="2800" dirty="0" err="1"/>
              <a:t>beradi</a:t>
            </a:r>
            <a:r>
              <a:rPr lang="en-US" sz="2800" dirty="0"/>
              <a:t>. </a:t>
            </a:r>
            <a:r>
              <a:rPr lang="en-US" sz="2800" dirty="0" err="1"/>
              <a:t>Ishonch</a:t>
            </a:r>
            <a:r>
              <a:rPr lang="en-US" sz="2800" dirty="0"/>
              <a:t> </a:t>
            </a:r>
            <a:r>
              <a:rPr lang="en-US" sz="2800" dirty="0" err="1"/>
              <a:t>darajasi</a:t>
            </a:r>
            <a:r>
              <a:rPr lang="en-US" sz="2800" dirty="0"/>
              <a:t> </a:t>
            </a:r>
            <a:r>
              <a:rPr lang="en-US" sz="2800" dirty="0" err="1"/>
              <a:t>qanchalik</a:t>
            </a:r>
            <a:r>
              <a:rPr lang="en-US" sz="2800" dirty="0"/>
              <a:t> </a:t>
            </a:r>
            <a:r>
              <a:rPr lang="en-US" sz="2800" dirty="0" err="1"/>
              <a:t>yuqori</a:t>
            </a:r>
            <a:r>
              <a:rPr lang="en-US" sz="2800" dirty="0"/>
              <a:t> </a:t>
            </a:r>
            <a:r>
              <a:rPr lang="en-US" sz="2800" dirty="0" err="1"/>
              <a:t>bo'lsa</a:t>
            </a:r>
            <a:r>
              <a:rPr lang="en-US" sz="2800" dirty="0"/>
              <a:t>, </a:t>
            </a:r>
            <a:r>
              <a:rPr lang="en-US" sz="2800" dirty="0" err="1"/>
              <a:t>mijozlar</a:t>
            </a:r>
            <a:r>
              <a:rPr lang="en-US" sz="2800" dirty="0"/>
              <a:t>, </a:t>
            </a:r>
            <a:r>
              <a:rPr lang="en-US" sz="2800" dirty="0" err="1"/>
              <a:t>biznes</a:t>
            </a:r>
            <a:r>
              <a:rPr lang="en-US" sz="2800" dirty="0"/>
              <a:t> </a:t>
            </a:r>
            <a:r>
              <a:rPr lang="en-US" sz="2800" dirty="0" err="1"/>
              <a:t>sheriklar</a:t>
            </a:r>
            <a:r>
              <a:rPr lang="en-US" sz="2800" dirty="0"/>
              <a:t>, </a:t>
            </a:r>
            <a:r>
              <a:rPr lang="en-US" sz="2800" dirty="0" err="1"/>
              <a:t>xodimlar</a:t>
            </a:r>
            <a:r>
              <a:rPr lang="en-US" sz="2800" dirty="0"/>
              <a:t> </a:t>
            </a:r>
            <a:r>
              <a:rPr lang="en-US" sz="2800" dirty="0" err="1"/>
              <a:t>va</a:t>
            </a:r>
            <a:r>
              <a:rPr lang="en-US" sz="2800" dirty="0"/>
              <a:t> </a:t>
            </a:r>
            <a:r>
              <a:rPr lang="en-US" sz="2800" dirty="0" err="1"/>
              <a:t>subpudratchilar</a:t>
            </a:r>
            <a:r>
              <a:rPr lang="en-US" sz="2800" dirty="0"/>
              <a:t> </a:t>
            </a:r>
            <a:r>
              <a:rPr lang="en-US" sz="2800" dirty="0" err="1"/>
              <a:t>kabi</a:t>
            </a:r>
            <a:r>
              <a:rPr lang="en-US" sz="2800" dirty="0"/>
              <a:t> </a:t>
            </a:r>
            <a:r>
              <a:rPr lang="en-US" sz="2800" dirty="0" err="1"/>
              <a:t>tashqi</a:t>
            </a:r>
            <a:r>
              <a:rPr lang="en-US" sz="2800" dirty="0"/>
              <a:t> </a:t>
            </a:r>
            <a:r>
              <a:rPr lang="en-US" sz="2800" dirty="0" err="1"/>
              <a:t>tomonlarga</a:t>
            </a:r>
            <a:r>
              <a:rPr lang="en-US" sz="2800" dirty="0"/>
              <a:t> </a:t>
            </a:r>
            <a:r>
              <a:rPr lang="en-US" sz="2800" dirty="0" err="1"/>
              <a:t>qulay</a:t>
            </a:r>
            <a:r>
              <a:rPr lang="en-US" sz="2800" dirty="0"/>
              <a:t> </a:t>
            </a:r>
            <a:r>
              <a:rPr lang="en-US" sz="2800" dirty="0" err="1"/>
              <a:t>foydalanish</a:t>
            </a:r>
            <a:r>
              <a:rPr lang="en-US" sz="2800" dirty="0"/>
              <a:t> </a:t>
            </a:r>
            <a:r>
              <a:rPr lang="en-US" sz="2800" dirty="0" err="1"/>
              <a:t>mumkin</a:t>
            </a:r>
            <a:r>
              <a:rPr lang="en-US" sz="2800" dirty="0"/>
              <a:t>. </a:t>
            </a:r>
          </a:p>
          <a:p>
            <a:pPr algn="just"/>
            <a:r>
              <a:rPr lang="en-US" sz="2800" dirty="0"/>
              <a:t>  </a:t>
            </a:r>
            <a:r>
              <a:rPr lang="en-US" sz="2800" dirty="0" err="1"/>
              <a:t>Zamonaviy</a:t>
            </a:r>
            <a:r>
              <a:rPr lang="en-US" sz="2800" dirty="0"/>
              <a:t> </a:t>
            </a:r>
            <a:r>
              <a:rPr lang="en-US" sz="2800" dirty="0" err="1"/>
              <a:t>dunyoda</a:t>
            </a:r>
            <a:r>
              <a:rPr lang="en-US" sz="2800" dirty="0"/>
              <a:t>, </a:t>
            </a:r>
            <a:r>
              <a:rPr lang="en-US" sz="2800" dirty="0" err="1"/>
              <a:t>birinchi</a:t>
            </a:r>
            <a:r>
              <a:rPr lang="en-US" sz="2800" dirty="0"/>
              <a:t> </a:t>
            </a:r>
            <a:r>
              <a:rPr lang="en-US" sz="2800" dirty="0" err="1"/>
              <a:t>navbatda</a:t>
            </a:r>
            <a:r>
              <a:rPr lang="en-US" sz="2800" dirty="0"/>
              <a:t>, </a:t>
            </a:r>
            <a:r>
              <a:rPr lang="en-US" sz="2800" dirty="0" err="1"/>
              <a:t>kuchli</a:t>
            </a:r>
            <a:r>
              <a:rPr lang="en-US" sz="2800" dirty="0"/>
              <a:t> </a:t>
            </a:r>
            <a:r>
              <a:rPr lang="en-US" sz="2800" dirty="0" err="1"/>
              <a:t>boshqaruv</a:t>
            </a:r>
            <a:r>
              <a:rPr lang="en-US" sz="2800" dirty="0"/>
              <a:t>, </a:t>
            </a:r>
            <a:r>
              <a:rPr lang="en-US" sz="2800" dirty="0" err="1"/>
              <a:t>kompaniyaning</a:t>
            </a:r>
            <a:r>
              <a:rPr lang="en-US" sz="2800" dirty="0"/>
              <a:t> </a:t>
            </a:r>
            <a:r>
              <a:rPr lang="en-US" sz="2800" dirty="0" err="1"/>
              <a:t>biznes</a:t>
            </a:r>
            <a:r>
              <a:rPr lang="en-US" sz="2800" dirty="0"/>
              <a:t> </a:t>
            </a:r>
            <a:r>
              <a:rPr lang="en-US" sz="2800" dirty="0" err="1"/>
              <a:t>strategiyasining</a:t>
            </a:r>
            <a:r>
              <a:rPr lang="en-US" sz="2800" dirty="0"/>
              <a:t> </a:t>
            </a:r>
            <a:r>
              <a:rPr lang="en-US" sz="2800" dirty="0" err="1"/>
              <a:t>juda</a:t>
            </a:r>
            <a:r>
              <a:rPr lang="en-US" sz="2800" dirty="0"/>
              <a:t> </a:t>
            </a:r>
            <a:r>
              <a:rPr lang="en-US" sz="2800" dirty="0" err="1"/>
              <a:t>aniq</a:t>
            </a:r>
            <a:r>
              <a:rPr lang="en-US" sz="2800" dirty="0"/>
              <a:t> </a:t>
            </a:r>
            <a:r>
              <a:rPr lang="en-US" sz="2800" dirty="0" err="1"/>
              <a:t>vakili</a:t>
            </a:r>
            <a:r>
              <a:rPr lang="en-US" sz="2800" dirty="0"/>
              <a:t> </a:t>
            </a:r>
            <a:r>
              <a:rPr lang="en-US" sz="2800" dirty="0" err="1"/>
              <a:t>va</a:t>
            </a:r>
            <a:r>
              <a:rPr lang="en-US" sz="2800" dirty="0"/>
              <a:t> </a:t>
            </a:r>
            <a:r>
              <a:rPr lang="en-US" sz="2800" dirty="0" err="1"/>
              <a:t>uning</a:t>
            </a:r>
            <a:r>
              <a:rPr lang="en-US" sz="2800" dirty="0"/>
              <a:t> </a:t>
            </a:r>
            <a:r>
              <a:rPr lang="en-US" sz="2800" dirty="0" err="1"/>
              <a:t>barcha</a:t>
            </a:r>
            <a:r>
              <a:rPr lang="en-US" sz="2800" dirty="0"/>
              <a:t> </a:t>
            </a:r>
            <a:r>
              <a:rPr lang="en-US" sz="2800" dirty="0" err="1"/>
              <a:t>bo'linmalari</a:t>
            </a:r>
            <a:r>
              <a:rPr lang="en-US" sz="2800" dirty="0"/>
              <a:t> </a:t>
            </a:r>
            <a:r>
              <a:rPr lang="en-US" sz="2800" dirty="0" err="1"/>
              <a:t>bilan</a:t>
            </a:r>
            <a:r>
              <a:rPr lang="en-US" sz="2800" dirty="0"/>
              <a:t> </a:t>
            </a:r>
            <a:r>
              <a:rPr lang="en-US" sz="2800" dirty="0" err="1"/>
              <a:t>o'zaro</a:t>
            </a:r>
            <a:r>
              <a:rPr lang="en-US" sz="2800" dirty="0"/>
              <a:t> </a:t>
            </a:r>
            <a:r>
              <a:rPr lang="en-US" sz="2800" dirty="0" err="1"/>
              <a:t>aloqa</a:t>
            </a:r>
            <a:r>
              <a:rPr lang="en-US" sz="2800" dirty="0"/>
              <a:t> </a:t>
            </a:r>
            <a:r>
              <a:rPr lang="en-US" sz="2800" dirty="0" err="1"/>
              <a:t>qilish</a:t>
            </a:r>
            <a:r>
              <a:rPr lang="en-US" sz="2800" dirty="0"/>
              <a:t> </a:t>
            </a:r>
            <a:r>
              <a:rPr lang="en-US" sz="2800" dirty="0" err="1"/>
              <a:t>qobiliyatini</a:t>
            </a:r>
            <a:r>
              <a:rPr lang="en-US" sz="2800" dirty="0"/>
              <a:t> </a:t>
            </a:r>
            <a:r>
              <a:rPr lang="en-US" sz="2800" dirty="0" err="1"/>
              <a:t>anglashidir</a:t>
            </a:r>
            <a:r>
              <a:rPr lang="en-US" sz="2800" dirty="0"/>
              <a:t>. </a:t>
            </a:r>
            <a:r>
              <a:rPr lang="en-US" sz="2800" dirty="0" err="1"/>
              <a:t>Texnologiya</a:t>
            </a:r>
            <a:r>
              <a:rPr lang="en-US" sz="2800" dirty="0"/>
              <a:t> </a:t>
            </a:r>
            <a:r>
              <a:rPr lang="en-US" sz="2800" dirty="0" err="1"/>
              <a:t>faqatgina</a:t>
            </a:r>
            <a:r>
              <a:rPr lang="en-US" sz="2800" dirty="0"/>
              <a:t> </a:t>
            </a:r>
            <a:r>
              <a:rPr lang="en-US" sz="2800" dirty="0" err="1"/>
              <a:t>vositadir</a:t>
            </a:r>
            <a:endParaRPr lang="ru-RU" sz="2800" dirty="0"/>
          </a:p>
        </p:txBody>
      </p:sp>
    </p:spTree>
    <p:extLst>
      <p:ext uri="{BB962C8B-B14F-4D97-AF65-F5344CB8AC3E}">
        <p14:creationId xmlns:p14="http://schemas.microsoft.com/office/powerpoint/2010/main" val="358276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4E45C3-575B-4480-B35B-00612F850389}"/>
              </a:ext>
            </a:extLst>
          </p:cNvPr>
          <p:cNvSpPr>
            <a:spLocks noGrp="1"/>
          </p:cNvSpPr>
          <p:nvPr>
            <p:ph type="title"/>
          </p:nvPr>
        </p:nvSpPr>
        <p:spPr>
          <a:xfrm>
            <a:off x="126869" y="308919"/>
            <a:ext cx="11379331" cy="2953265"/>
          </a:xfrm>
        </p:spPr>
        <p:txBody>
          <a:bodyPr>
            <a:noAutofit/>
          </a:bodyPr>
          <a:lstStyle/>
          <a:p>
            <a:pPr algn="just"/>
            <a:r>
              <a:rPr lang="en-US" sz="2000" dirty="0"/>
              <a:t>             Global </a:t>
            </a:r>
            <a:r>
              <a:rPr lang="en-US" sz="2000" dirty="0" err="1"/>
              <a:t>imkoniyatlarning</a:t>
            </a:r>
            <a:r>
              <a:rPr lang="en-US" sz="2000" dirty="0"/>
              <a:t> </a:t>
            </a:r>
            <a:r>
              <a:rPr lang="en-US" sz="2000" dirty="0" err="1"/>
              <a:t>butun</a:t>
            </a:r>
            <a:r>
              <a:rPr lang="en-US" sz="2000" dirty="0"/>
              <a:t> </a:t>
            </a:r>
            <a:r>
              <a:rPr lang="en-US" sz="2000" dirty="0" err="1"/>
              <a:t>spektri</a:t>
            </a:r>
            <a:r>
              <a:rPr lang="en-US" sz="2000" dirty="0"/>
              <a:t> ham </a:t>
            </a:r>
            <a:r>
              <a:rPr lang="en-US" sz="2000" dirty="0" err="1"/>
              <a:t>mavjud</a:t>
            </a:r>
            <a:r>
              <a:rPr lang="en-US" sz="2000" dirty="0"/>
              <a:t>, </a:t>
            </a:r>
            <a:r>
              <a:rPr lang="en-US" sz="2000" dirty="0" err="1"/>
              <a:t>biroq</a:t>
            </a:r>
            <a:r>
              <a:rPr lang="en-US" sz="2000" dirty="0"/>
              <a:t> </a:t>
            </a:r>
            <a:r>
              <a:rPr lang="en-US" sz="2000" dirty="0" err="1"/>
              <a:t>atrof-muhit</a:t>
            </a:r>
            <a:r>
              <a:rPr lang="en-US" sz="2000" dirty="0"/>
              <a:t> </a:t>
            </a:r>
            <a:r>
              <a:rPr lang="en-US" sz="2000" dirty="0" err="1"/>
              <a:t>muhitida</a:t>
            </a:r>
            <a:r>
              <a:rPr lang="en-US" sz="2000" dirty="0"/>
              <a:t> </a:t>
            </a:r>
            <a:r>
              <a:rPr lang="en-US" sz="2000" dirty="0" err="1"/>
              <a:t>atrof-muhitning</a:t>
            </a:r>
            <a:r>
              <a:rPr lang="en-US" sz="2000" dirty="0"/>
              <a:t> "langar </a:t>
            </a:r>
            <a:r>
              <a:rPr lang="en-US" sz="2000" dirty="0" err="1"/>
              <a:t>tashlamaslik</a:t>
            </a:r>
            <a:r>
              <a:rPr lang="en-US" sz="2000" dirty="0"/>
              <a:t>" </a:t>
            </a:r>
            <a:r>
              <a:rPr lang="en-US" sz="2000" dirty="0" err="1"/>
              <a:t>yo'q</a:t>
            </a:r>
            <a:r>
              <a:rPr lang="en-US" sz="2000" dirty="0"/>
              <a:t>. </a:t>
            </a:r>
            <a:r>
              <a:rPr lang="en-US" sz="2000" dirty="0" err="1"/>
              <a:t>Atrof-muhitni</a:t>
            </a:r>
            <a:r>
              <a:rPr lang="en-US" sz="2000" dirty="0"/>
              <a:t>, </a:t>
            </a:r>
            <a:r>
              <a:rPr lang="en-US" sz="2000" dirty="0" err="1"/>
              <a:t>raqobatchilarni</a:t>
            </a:r>
            <a:r>
              <a:rPr lang="en-US" sz="2000" dirty="0"/>
              <a:t> </a:t>
            </a:r>
            <a:r>
              <a:rPr lang="en-US" sz="2000" dirty="0" err="1"/>
              <a:t>tahlil</a:t>
            </a:r>
            <a:r>
              <a:rPr lang="en-US" sz="2000" dirty="0"/>
              <a:t> </a:t>
            </a:r>
            <a:r>
              <a:rPr lang="en-US" sz="2000" dirty="0" err="1"/>
              <a:t>qilish</a:t>
            </a:r>
            <a:r>
              <a:rPr lang="en-US" sz="2000" dirty="0"/>
              <a:t>, </a:t>
            </a:r>
            <a:r>
              <a:rPr lang="en-US" sz="2000" dirty="0" err="1"/>
              <a:t>uning</a:t>
            </a:r>
            <a:r>
              <a:rPr lang="en-US" sz="2000" dirty="0"/>
              <a:t> </a:t>
            </a:r>
            <a:r>
              <a:rPr lang="en-US" sz="2000" dirty="0" err="1"/>
              <a:t>o'zgarishini</a:t>
            </a:r>
            <a:r>
              <a:rPr lang="en-US" sz="2000" dirty="0"/>
              <a:t> </a:t>
            </a:r>
            <a:r>
              <a:rPr lang="en-US" sz="2000" dirty="0" err="1"/>
              <a:t>prognoz</a:t>
            </a:r>
            <a:r>
              <a:rPr lang="en-US" sz="2000" dirty="0"/>
              <a:t> </a:t>
            </a:r>
            <a:r>
              <a:rPr lang="en-US" sz="2000" dirty="0" err="1"/>
              <a:t>qilish</a:t>
            </a:r>
            <a:r>
              <a:rPr lang="en-US" sz="2000" dirty="0"/>
              <a:t> </a:t>
            </a:r>
            <a:r>
              <a:rPr lang="en-US" sz="2000" dirty="0" err="1"/>
              <a:t>va</a:t>
            </a:r>
            <a:r>
              <a:rPr lang="en-US" sz="2000" dirty="0"/>
              <a:t> </a:t>
            </a:r>
            <a:r>
              <a:rPr lang="en-US" sz="2000" dirty="0" err="1"/>
              <a:t>konyunktura</a:t>
            </a:r>
            <a:r>
              <a:rPr lang="en-US" sz="2000" dirty="0"/>
              <a:t> </a:t>
            </a:r>
            <a:r>
              <a:rPr lang="en-US" sz="2000" dirty="0" err="1"/>
              <a:t>dinamikasini</a:t>
            </a:r>
            <a:r>
              <a:rPr lang="en-US" sz="2000" dirty="0"/>
              <a:t> </a:t>
            </a:r>
            <a:r>
              <a:rPr lang="en-US" sz="2000" dirty="0" err="1"/>
              <a:t>o'rganish</a:t>
            </a:r>
            <a:r>
              <a:rPr lang="en-US" sz="2000" dirty="0"/>
              <a:t> </a:t>
            </a:r>
            <a:r>
              <a:rPr lang="en-US" sz="2000" dirty="0" err="1"/>
              <a:t>g'oyasi</a:t>
            </a:r>
            <a:r>
              <a:rPr lang="en-US" sz="2000" dirty="0"/>
              <a:t> </a:t>
            </a:r>
            <a:r>
              <a:rPr lang="en-US" sz="2000" dirty="0" err="1"/>
              <a:t>va</a:t>
            </a:r>
            <a:r>
              <a:rPr lang="en-US" sz="2000" dirty="0"/>
              <a:t> </a:t>
            </a:r>
            <a:r>
              <a:rPr lang="en-US" sz="2000" dirty="0" err="1"/>
              <a:t>tashkilotning</a:t>
            </a:r>
            <a:r>
              <a:rPr lang="en-US" sz="2000" dirty="0"/>
              <a:t> </a:t>
            </a:r>
            <a:r>
              <a:rPr lang="en-US" sz="2000" dirty="0" err="1"/>
              <a:t>imkoniyatlarni</a:t>
            </a:r>
            <a:r>
              <a:rPr lang="en-US" sz="2000" dirty="0"/>
              <a:t> </a:t>
            </a:r>
            <a:r>
              <a:rPr lang="en-US" sz="2000" dirty="0" err="1"/>
              <a:t>qo'llashdan</a:t>
            </a:r>
            <a:r>
              <a:rPr lang="en-US" sz="2000" dirty="0"/>
              <a:t> </a:t>
            </a:r>
            <a:r>
              <a:rPr lang="en-US" sz="2000" dirty="0" err="1"/>
              <a:t>tijorat</a:t>
            </a:r>
            <a:r>
              <a:rPr lang="en-US" sz="2000" dirty="0"/>
              <a:t> </a:t>
            </a:r>
            <a:r>
              <a:rPr lang="en-US" sz="2000" dirty="0" err="1"/>
              <a:t>samarasini</a:t>
            </a:r>
            <a:r>
              <a:rPr lang="en-US" sz="2000" dirty="0"/>
              <a:t> </a:t>
            </a:r>
            <a:r>
              <a:rPr lang="en-US" sz="2000" dirty="0" err="1"/>
              <a:t>olish</a:t>
            </a:r>
            <a:r>
              <a:rPr lang="en-US" sz="2000" dirty="0"/>
              <a:t> </a:t>
            </a:r>
            <a:r>
              <a:rPr lang="en-US" sz="2000" dirty="0" err="1"/>
              <a:t>uchun</a:t>
            </a:r>
            <a:r>
              <a:rPr lang="en-US" sz="2000" dirty="0"/>
              <a:t> </a:t>
            </a:r>
            <a:r>
              <a:rPr lang="en-US" sz="2000" dirty="0" err="1"/>
              <a:t>olingan</a:t>
            </a:r>
            <a:r>
              <a:rPr lang="en-US" sz="2000" dirty="0"/>
              <a:t> </a:t>
            </a:r>
            <a:r>
              <a:rPr lang="en-US" sz="2000" dirty="0" err="1"/>
              <a:t>ma'lumotlarga</a:t>
            </a:r>
            <a:r>
              <a:rPr lang="en-US" sz="2000" dirty="0"/>
              <a:t> </a:t>
            </a:r>
            <a:r>
              <a:rPr lang="en-US" sz="2000" dirty="0" err="1"/>
              <a:t>asoslanganligi</a:t>
            </a:r>
            <a:r>
              <a:rPr lang="en-US" sz="2000" dirty="0"/>
              <a:t> </a:t>
            </a:r>
            <a:r>
              <a:rPr lang="en-US" sz="2000" dirty="0" err="1"/>
              <a:t>oxir-oqibat</a:t>
            </a:r>
            <a:r>
              <a:rPr lang="en-US" sz="2000" dirty="0"/>
              <a:t> </a:t>
            </a:r>
            <a:r>
              <a:rPr lang="en-US" sz="2000" dirty="0" err="1"/>
              <a:t>o'z</a:t>
            </a:r>
            <a:r>
              <a:rPr lang="en-US" sz="2000" dirty="0"/>
              <a:t> </a:t>
            </a:r>
            <a:r>
              <a:rPr lang="en-US" sz="2000" dirty="0" err="1"/>
              <a:t>ahamiyatini</a:t>
            </a:r>
            <a:r>
              <a:rPr lang="en-US" sz="2000" dirty="0"/>
              <a:t> </a:t>
            </a:r>
            <a:r>
              <a:rPr lang="en-US" sz="2000" dirty="0" err="1"/>
              <a:t>yo'qotadi</a:t>
            </a:r>
            <a:r>
              <a:rPr lang="en-US" sz="2000" dirty="0"/>
              <a:t>. </a:t>
            </a:r>
            <a:r>
              <a:rPr lang="en-US" sz="2000" dirty="0" err="1"/>
              <a:t>Shuning</a:t>
            </a:r>
            <a:r>
              <a:rPr lang="en-US" sz="2000" dirty="0"/>
              <a:t> </a:t>
            </a:r>
            <a:r>
              <a:rPr lang="en-US" sz="2000" dirty="0" err="1"/>
              <a:t>uchun</a:t>
            </a:r>
            <a:r>
              <a:rPr lang="en-US" sz="2000" dirty="0"/>
              <a:t>, </a:t>
            </a:r>
            <a:r>
              <a:rPr lang="en-US" sz="2000" dirty="0" err="1"/>
              <a:t>odatda</a:t>
            </a:r>
            <a:r>
              <a:rPr lang="en-US" sz="2000" dirty="0"/>
              <a:t>, </a:t>
            </a:r>
            <a:r>
              <a:rPr lang="en-US" sz="2000" dirty="0" err="1"/>
              <a:t>raqobatbardosh</a:t>
            </a:r>
            <a:r>
              <a:rPr lang="en-US" sz="2000" dirty="0"/>
              <a:t> </a:t>
            </a:r>
            <a:r>
              <a:rPr lang="en-US" sz="2000" dirty="0" err="1"/>
              <a:t>ustunlikni</a:t>
            </a:r>
            <a:r>
              <a:rPr lang="en-US" sz="2000" dirty="0"/>
              <a:t> </a:t>
            </a:r>
            <a:r>
              <a:rPr lang="en-US" sz="2000" dirty="0" err="1"/>
              <a:t>izlashda</a:t>
            </a:r>
            <a:r>
              <a:rPr lang="en-US" sz="2000" dirty="0"/>
              <a:t>, </a:t>
            </a:r>
            <a:r>
              <a:rPr lang="en-US" sz="2000" dirty="0" err="1"/>
              <a:t>tashkilotlar</a:t>
            </a:r>
            <a:r>
              <a:rPr lang="en-US" sz="2000" dirty="0"/>
              <a:t> </a:t>
            </a:r>
            <a:r>
              <a:rPr lang="en-US" sz="2000" dirty="0" err="1"/>
              <a:t>o'zlarini</a:t>
            </a:r>
            <a:r>
              <a:rPr lang="en-US" sz="2000" dirty="0"/>
              <a:t> </a:t>
            </a:r>
            <a:r>
              <a:rPr lang="en-US" sz="2000" dirty="0" err="1"/>
              <a:t>ichki</a:t>
            </a:r>
            <a:r>
              <a:rPr lang="en-US" sz="2000" dirty="0"/>
              <a:t> </a:t>
            </a:r>
            <a:r>
              <a:rPr lang="en-US" sz="2000" dirty="0" err="1"/>
              <a:t>ish</a:t>
            </a:r>
            <a:r>
              <a:rPr lang="en-US" sz="2000" dirty="0"/>
              <a:t> </a:t>
            </a:r>
            <a:r>
              <a:rPr lang="en-US" sz="2000" dirty="0" err="1"/>
              <a:t>joyini</a:t>
            </a:r>
            <a:r>
              <a:rPr lang="en-US" sz="2000" dirty="0"/>
              <a:t> </a:t>
            </a:r>
            <a:r>
              <a:rPr lang="en-US" sz="2000" dirty="0" err="1"/>
              <a:t>qurish</a:t>
            </a:r>
            <a:r>
              <a:rPr lang="en-US" sz="2000" dirty="0"/>
              <a:t> </a:t>
            </a:r>
            <a:r>
              <a:rPr lang="en-US" sz="2000" dirty="0" err="1"/>
              <a:t>mumkin</a:t>
            </a:r>
            <a:r>
              <a:rPr lang="en-US" sz="2000" dirty="0"/>
              <a:t> </a:t>
            </a:r>
            <a:r>
              <a:rPr lang="en-US" sz="2000" dirty="0" err="1"/>
              <a:t>bo'ladigan</a:t>
            </a:r>
            <a:r>
              <a:rPr lang="en-US" sz="2000" dirty="0"/>
              <a:t> </a:t>
            </a:r>
            <a:r>
              <a:rPr lang="en-US" sz="2000" dirty="0" err="1"/>
              <a:t>qobiliyatlarni</a:t>
            </a:r>
            <a:r>
              <a:rPr lang="en-US" sz="2000" dirty="0"/>
              <a:t> </a:t>
            </a:r>
            <a:r>
              <a:rPr lang="en-US" sz="2000" dirty="0" err="1"/>
              <a:t>aniqlashga</a:t>
            </a:r>
            <a:r>
              <a:rPr lang="en-US" sz="2000" dirty="0"/>
              <a:t> </a:t>
            </a:r>
            <a:r>
              <a:rPr lang="en-US" sz="2000" dirty="0" err="1"/>
              <a:t>intilib</a:t>
            </a:r>
            <a:r>
              <a:rPr lang="en-US" sz="2000" dirty="0"/>
              <a:t>, </a:t>
            </a:r>
            <a:r>
              <a:rPr lang="en-US" sz="2000" dirty="0" err="1"/>
              <a:t>ichkariga</a:t>
            </a:r>
            <a:r>
              <a:rPr lang="en-US" sz="2000" dirty="0"/>
              <a:t> </a:t>
            </a:r>
            <a:r>
              <a:rPr lang="en-US" sz="2000" dirty="0" err="1"/>
              <a:t>qarashadi</a:t>
            </a:r>
            <a:r>
              <a:rPr lang="en-US" sz="2000" dirty="0"/>
              <a:t>. </a:t>
            </a:r>
            <a:r>
              <a:rPr lang="en-US" sz="2000" dirty="0" err="1"/>
              <a:t>Ushbu</a:t>
            </a:r>
            <a:r>
              <a:rPr lang="en-US" sz="2000" dirty="0"/>
              <a:t> </a:t>
            </a:r>
            <a:r>
              <a:rPr lang="en-US" sz="2000" dirty="0" err="1"/>
              <a:t>tahlil</a:t>
            </a:r>
            <a:r>
              <a:rPr lang="en-US" sz="2000" dirty="0"/>
              <a:t> </a:t>
            </a:r>
            <a:r>
              <a:rPr lang="en-US" sz="2000" dirty="0" err="1"/>
              <a:t>va</a:t>
            </a:r>
            <a:r>
              <a:rPr lang="en-US" sz="2000" dirty="0"/>
              <a:t> </a:t>
            </a:r>
            <a:r>
              <a:rPr lang="en-US" sz="2000" dirty="0" err="1"/>
              <a:t>rejalashtirish</a:t>
            </a:r>
            <a:r>
              <a:rPr lang="en-US" sz="2000" dirty="0"/>
              <a:t> </a:t>
            </a:r>
            <a:r>
              <a:rPr lang="en-US" sz="2000" dirty="0" err="1"/>
              <a:t>modellari</a:t>
            </a:r>
            <a:r>
              <a:rPr lang="en-US" sz="2000" dirty="0"/>
              <a:t> 10 </a:t>
            </a:r>
            <a:r>
              <a:rPr lang="en-US" sz="2000" dirty="0" err="1"/>
              <a:t>yildan</a:t>
            </a:r>
            <a:r>
              <a:rPr lang="en-US" sz="2000" dirty="0"/>
              <a:t> </a:t>
            </a:r>
            <a:r>
              <a:rPr lang="en-US" sz="2000" dirty="0" err="1"/>
              <a:t>ortiq</a:t>
            </a:r>
            <a:r>
              <a:rPr lang="en-US" sz="2000" dirty="0"/>
              <a:t> </a:t>
            </a:r>
            <a:r>
              <a:rPr lang="en-US" sz="2000" dirty="0" err="1"/>
              <a:t>vaqt</a:t>
            </a:r>
            <a:r>
              <a:rPr lang="en-US" sz="2000" dirty="0"/>
              <a:t> </a:t>
            </a:r>
            <a:r>
              <a:rPr lang="en-US" sz="2000" dirty="0" err="1"/>
              <a:t>mobaynida</a:t>
            </a:r>
            <a:r>
              <a:rPr lang="en-US" sz="2000" dirty="0"/>
              <a:t> </a:t>
            </a:r>
            <a:r>
              <a:rPr lang="en-US" sz="2000" dirty="0" err="1"/>
              <a:t>resurslar</a:t>
            </a:r>
            <a:r>
              <a:rPr lang="en-US" sz="2000" dirty="0"/>
              <a:t>, </a:t>
            </a:r>
            <a:r>
              <a:rPr lang="en-US" sz="2000" dirty="0" err="1"/>
              <a:t>qobiliyat</a:t>
            </a:r>
            <a:r>
              <a:rPr lang="en-US" sz="2000" dirty="0"/>
              <a:t> </a:t>
            </a:r>
            <a:r>
              <a:rPr lang="en-US" sz="2000" dirty="0" err="1"/>
              <a:t>va</a:t>
            </a:r>
            <a:r>
              <a:rPr lang="en-US" sz="2000" dirty="0"/>
              <a:t> </a:t>
            </a:r>
            <a:r>
              <a:rPr lang="en-US" sz="2000" dirty="0" err="1"/>
              <a:t>vakolatli</a:t>
            </a:r>
            <a:r>
              <a:rPr lang="en-US" sz="2000" dirty="0"/>
              <a:t> </a:t>
            </a:r>
            <a:r>
              <a:rPr lang="en-US" sz="2000" dirty="0" err="1"/>
              <a:t>maktab</a:t>
            </a:r>
            <a:r>
              <a:rPr lang="en-US" sz="2000" dirty="0"/>
              <a:t> </a:t>
            </a:r>
            <a:r>
              <a:rPr lang="en-US" sz="2000" dirty="0" err="1"/>
              <a:t>tomonidan</a:t>
            </a:r>
            <a:r>
              <a:rPr lang="en-US" sz="2000" dirty="0"/>
              <a:t> </a:t>
            </a:r>
            <a:r>
              <a:rPr lang="en-US" sz="2000" dirty="0" err="1"/>
              <a:t>ishlab</a:t>
            </a:r>
            <a:r>
              <a:rPr lang="en-US" sz="2000" dirty="0"/>
              <a:t> </a:t>
            </a:r>
            <a:r>
              <a:rPr lang="en-US" sz="2000" dirty="0" err="1"/>
              <a:t>chiqilgan</a:t>
            </a:r>
            <a:r>
              <a:rPr lang="en-US" sz="2000" dirty="0"/>
              <a:t>.</a:t>
            </a:r>
            <a:br>
              <a:rPr lang="ru-RU" sz="2000" dirty="0"/>
            </a:br>
            <a:endParaRPr lang="ru-RU" sz="2000" dirty="0"/>
          </a:p>
        </p:txBody>
      </p:sp>
      <p:pic>
        <p:nvPicPr>
          <p:cNvPr id="5" name="Рисунок 4">
            <a:extLst>
              <a:ext uri="{FF2B5EF4-FFF2-40B4-BE49-F238E27FC236}">
                <a16:creationId xmlns:a16="http://schemas.microsoft.com/office/drawing/2014/main" id="{DD531DC6-75EA-4FB4-B40D-63B538628CA4}"/>
              </a:ext>
            </a:extLst>
          </p:cNvPr>
          <p:cNvPicPr>
            <a:picLocks noChangeAspect="1"/>
          </p:cNvPicPr>
          <p:nvPr/>
        </p:nvPicPr>
        <p:blipFill>
          <a:blip r:embed="rId2"/>
          <a:stretch>
            <a:fillRect/>
          </a:stretch>
        </p:blipFill>
        <p:spPr>
          <a:xfrm>
            <a:off x="301923" y="3429000"/>
            <a:ext cx="5794077" cy="2800552"/>
          </a:xfrm>
          <a:prstGeom prst="rect">
            <a:avLst/>
          </a:prstGeom>
        </p:spPr>
      </p:pic>
    </p:spTree>
    <p:extLst>
      <p:ext uri="{BB962C8B-B14F-4D97-AF65-F5344CB8AC3E}">
        <p14:creationId xmlns:p14="http://schemas.microsoft.com/office/powerpoint/2010/main" val="141528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48A6E3-1D75-4F00-9A13-75B3D3E6ADA6}"/>
              </a:ext>
            </a:extLst>
          </p:cNvPr>
          <p:cNvSpPr>
            <a:spLocks noGrp="1"/>
          </p:cNvSpPr>
          <p:nvPr>
            <p:ph idx="1"/>
          </p:nvPr>
        </p:nvSpPr>
        <p:spPr>
          <a:xfrm>
            <a:off x="874486" y="641532"/>
            <a:ext cx="10820400" cy="5933439"/>
          </a:xfrm>
        </p:spPr>
        <p:txBody>
          <a:bodyPr>
            <a:normAutofit lnSpcReduction="10000"/>
          </a:bodyPr>
          <a:lstStyle/>
          <a:p>
            <a:pPr algn="just"/>
            <a:r>
              <a:rPr lang="en-US" sz="2400" dirty="0"/>
              <a:t>  </a:t>
            </a:r>
            <a:r>
              <a:rPr lang="en-US" sz="2400" dirty="0" err="1"/>
              <a:t>Bunday</a:t>
            </a:r>
            <a:r>
              <a:rPr lang="en-US" sz="2400" dirty="0"/>
              <a:t> </a:t>
            </a:r>
            <a:r>
              <a:rPr lang="en-US" sz="2400" dirty="0" err="1"/>
              <a:t>vazifani</a:t>
            </a:r>
            <a:r>
              <a:rPr lang="en-US" sz="2400" dirty="0"/>
              <a:t> </a:t>
            </a:r>
            <a:r>
              <a:rPr lang="en-US" sz="2400" dirty="0" err="1"/>
              <a:t>shakllantirishning</a:t>
            </a:r>
            <a:r>
              <a:rPr lang="en-US" sz="2400" dirty="0"/>
              <a:t> </a:t>
            </a:r>
            <a:r>
              <a:rPr lang="en-US" sz="2400" dirty="0" err="1"/>
              <a:t>dolzarbligi</a:t>
            </a:r>
            <a:r>
              <a:rPr lang="en-US" sz="2400" dirty="0"/>
              <a:t> </a:t>
            </a:r>
            <a:r>
              <a:rPr lang="en-US" sz="2400" dirty="0" err="1"/>
              <a:t>hozirgi</a:t>
            </a:r>
            <a:r>
              <a:rPr lang="en-US" sz="2400" dirty="0"/>
              <a:t> </a:t>
            </a:r>
            <a:r>
              <a:rPr lang="en-US" sz="2400" dirty="0" err="1"/>
              <a:t>vaqtda</a:t>
            </a:r>
            <a:r>
              <a:rPr lang="en-US" sz="2400" dirty="0"/>
              <a:t> </a:t>
            </a:r>
            <a:r>
              <a:rPr lang="en-US" sz="2400" dirty="0" err="1"/>
              <a:t>strategik</a:t>
            </a:r>
            <a:r>
              <a:rPr lang="en-US" sz="2400" dirty="0"/>
              <a:t> </a:t>
            </a:r>
            <a:r>
              <a:rPr lang="en-US" sz="2400" dirty="0" err="1"/>
              <a:t>rejalashtirish</a:t>
            </a:r>
            <a:r>
              <a:rPr lang="en-US" sz="2400" dirty="0"/>
              <a:t> </a:t>
            </a:r>
            <a:r>
              <a:rPr lang="en-US" sz="2400" dirty="0" err="1"/>
              <a:t>klassik</a:t>
            </a:r>
            <a:r>
              <a:rPr lang="en-US" sz="2400" dirty="0"/>
              <a:t> </a:t>
            </a:r>
            <a:r>
              <a:rPr lang="en-US" sz="2400" dirty="0" err="1"/>
              <a:t>maktablari</a:t>
            </a:r>
            <a:r>
              <a:rPr lang="en-US" sz="2400" dirty="0"/>
              <a:t> 1990-yillarning </a:t>
            </a:r>
            <a:r>
              <a:rPr lang="en-US" sz="2400" dirty="0" err="1"/>
              <a:t>ayrim</a:t>
            </a:r>
            <a:r>
              <a:rPr lang="en-US" sz="2400" dirty="0"/>
              <a:t> </a:t>
            </a:r>
            <a:r>
              <a:rPr lang="en-US" sz="2400" dirty="0" err="1"/>
              <a:t>ishbilarmonlik</a:t>
            </a:r>
            <a:r>
              <a:rPr lang="en-US" sz="2400" dirty="0"/>
              <a:t> </a:t>
            </a:r>
            <a:r>
              <a:rPr lang="en-US" sz="2400" dirty="0" err="1"/>
              <a:t>hodisalarining</a:t>
            </a:r>
            <a:r>
              <a:rPr lang="en-US" sz="2400" dirty="0"/>
              <a:t> </a:t>
            </a:r>
            <a:r>
              <a:rPr lang="en-US" sz="2400" dirty="0" err="1"/>
              <a:t>borligini</a:t>
            </a:r>
            <a:r>
              <a:rPr lang="en-US" sz="2400" dirty="0"/>
              <a:t> </a:t>
            </a:r>
            <a:r>
              <a:rPr lang="en-US" sz="2400" dirty="0" err="1"/>
              <a:t>tushuntirib</a:t>
            </a:r>
            <a:r>
              <a:rPr lang="en-US" sz="2400" dirty="0"/>
              <a:t> </a:t>
            </a:r>
            <a:r>
              <a:rPr lang="en-US" sz="2400" dirty="0" err="1"/>
              <a:t>berolmagani</a:t>
            </a:r>
            <a:r>
              <a:rPr lang="en-US" sz="2400" dirty="0"/>
              <a:t> </a:t>
            </a:r>
            <a:r>
              <a:rPr lang="en-US" sz="2400" dirty="0" err="1"/>
              <a:t>bilan</a:t>
            </a:r>
            <a:r>
              <a:rPr lang="en-US" sz="2400" dirty="0"/>
              <a:t> </a:t>
            </a:r>
            <a:r>
              <a:rPr lang="en-US" sz="2400" dirty="0" err="1"/>
              <a:t>izohlanadi</a:t>
            </a:r>
            <a:r>
              <a:rPr lang="en-US" sz="2400" dirty="0"/>
              <a:t>. </a:t>
            </a:r>
            <a:r>
              <a:rPr lang="en-US" sz="2400" dirty="0" err="1"/>
              <a:t>Misol</a:t>
            </a:r>
            <a:r>
              <a:rPr lang="en-US" sz="2400" dirty="0"/>
              <a:t> </a:t>
            </a:r>
            <a:r>
              <a:rPr lang="en-US" sz="2400" dirty="0" err="1"/>
              <a:t>uchun</a:t>
            </a:r>
            <a:r>
              <a:rPr lang="en-US" sz="2400" dirty="0"/>
              <a:t>, Wall-Mart </a:t>
            </a:r>
            <a:r>
              <a:rPr lang="en-US" sz="2400" dirty="0" err="1"/>
              <a:t>o'zining</a:t>
            </a:r>
            <a:r>
              <a:rPr lang="en-US" sz="2400" dirty="0"/>
              <a:t> </a:t>
            </a:r>
            <a:r>
              <a:rPr lang="en-US" sz="2400" dirty="0" err="1"/>
              <a:t>yigirma</a:t>
            </a:r>
            <a:r>
              <a:rPr lang="en-US" sz="2400" dirty="0"/>
              <a:t> </a:t>
            </a:r>
            <a:r>
              <a:rPr lang="en-US" sz="2400" dirty="0" err="1"/>
              <a:t>yil</a:t>
            </a:r>
            <a:r>
              <a:rPr lang="en-US" sz="2400" dirty="0"/>
              <a:t> </a:t>
            </a:r>
            <a:r>
              <a:rPr lang="en-US" sz="2400" dirty="0" err="1"/>
              <a:t>mobaynida</a:t>
            </a:r>
            <a:r>
              <a:rPr lang="en-US" sz="2400" dirty="0"/>
              <a:t> </a:t>
            </a:r>
            <a:r>
              <a:rPr lang="en-US" sz="2400" dirty="0" err="1"/>
              <a:t>uning</a:t>
            </a:r>
            <a:r>
              <a:rPr lang="en-US" sz="2400" dirty="0"/>
              <a:t> </a:t>
            </a:r>
            <a:r>
              <a:rPr lang="en-US" sz="2400" dirty="0" err="1"/>
              <a:t>raqobatchilardan</a:t>
            </a:r>
            <a:r>
              <a:rPr lang="en-US" sz="2400" dirty="0"/>
              <a:t> </a:t>
            </a:r>
            <a:r>
              <a:rPr lang="en-US" sz="2400" dirty="0" err="1"/>
              <a:t>ko'ra</a:t>
            </a:r>
            <a:r>
              <a:rPr lang="en-US" sz="2400" dirty="0"/>
              <a:t> </a:t>
            </a:r>
            <a:r>
              <a:rPr lang="en-US" sz="2400" dirty="0" err="1"/>
              <a:t>ikki</a:t>
            </a:r>
            <a:r>
              <a:rPr lang="en-US" sz="2400" dirty="0"/>
              <a:t> </a:t>
            </a:r>
            <a:r>
              <a:rPr lang="en-US" sz="2400" dirty="0" err="1"/>
              <a:t>barobar</a:t>
            </a:r>
            <a:r>
              <a:rPr lang="en-US" sz="2400" dirty="0"/>
              <a:t> </a:t>
            </a:r>
            <a:r>
              <a:rPr lang="en-US" sz="2400" dirty="0" err="1"/>
              <a:t>rentabelligini</a:t>
            </a:r>
            <a:r>
              <a:rPr lang="en-US" sz="2400" dirty="0"/>
              <a:t> </a:t>
            </a:r>
            <a:r>
              <a:rPr lang="en-US" sz="2400" dirty="0" err="1"/>
              <a:t>namoyish</a:t>
            </a:r>
            <a:r>
              <a:rPr lang="en-US" sz="2400" dirty="0"/>
              <a:t> </a:t>
            </a:r>
            <a:r>
              <a:rPr lang="en-US" sz="2400" dirty="0" err="1"/>
              <a:t>qildi</a:t>
            </a:r>
            <a:r>
              <a:rPr lang="en-US" sz="2400" dirty="0"/>
              <a:t>; "</a:t>
            </a:r>
            <a:r>
              <a:rPr lang="en-US" sz="2400" dirty="0" err="1"/>
              <a:t>Soutwest</a:t>
            </a:r>
            <a:r>
              <a:rPr lang="en-US" sz="2400" dirty="0"/>
              <a:t> Airlines" </a:t>
            </a:r>
            <a:r>
              <a:rPr lang="en-US" sz="2400" dirty="0" err="1"/>
              <a:t>aviakompaniyasining</a:t>
            </a:r>
            <a:r>
              <a:rPr lang="en-US" sz="2400" dirty="0"/>
              <a:t> </a:t>
            </a:r>
            <a:r>
              <a:rPr lang="en-US" sz="2400" dirty="0" err="1"/>
              <a:t>foydani</a:t>
            </a:r>
            <a:r>
              <a:rPr lang="en-US" sz="2400" dirty="0"/>
              <a:t> </a:t>
            </a:r>
            <a:r>
              <a:rPr lang="en-US" sz="2400" dirty="0" err="1"/>
              <a:t>barqaror</a:t>
            </a:r>
            <a:r>
              <a:rPr lang="en-US" sz="2400" dirty="0"/>
              <a:t> </a:t>
            </a:r>
            <a:r>
              <a:rPr lang="en-US" sz="2400" dirty="0" err="1"/>
              <a:t>o'sish</a:t>
            </a:r>
            <a:r>
              <a:rPr lang="en-US" sz="2400" dirty="0"/>
              <a:t> </a:t>
            </a:r>
            <a:r>
              <a:rPr lang="en-US" sz="2400" dirty="0" err="1"/>
              <a:t>tendentsiyasi</a:t>
            </a:r>
            <a:r>
              <a:rPr lang="en-US" sz="2400" dirty="0"/>
              <a:t> </a:t>
            </a:r>
            <a:r>
              <a:rPr lang="en-US" sz="2400" dirty="0" err="1"/>
              <a:t>namoyon</a:t>
            </a:r>
            <a:r>
              <a:rPr lang="en-US" sz="2400" dirty="0"/>
              <a:t> </a:t>
            </a:r>
            <a:r>
              <a:rPr lang="en-US" sz="2400" dirty="0" err="1"/>
              <a:t>bo'ldi</a:t>
            </a:r>
            <a:r>
              <a:rPr lang="en-US" sz="2400" dirty="0"/>
              <a:t>, </a:t>
            </a:r>
            <a:r>
              <a:rPr lang="en-US" sz="2400" dirty="0" err="1"/>
              <a:t>butun</a:t>
            </a:r>
            <a:r>
              <a:rPr lang="en-US" sz="2400" dirty="0"/>
              <a:t> </a:t>
            </a:r>
            <a:r>
              <a:rPr lang="en-US" sz="2400" dirty="0" err="1"/>
              <a:t>sanoatning</a:t>
            </a:r>
            <a:r>
              <a:rPr lang="en-US" sz="2400" dirty="0"/>
              <a:t> </a:t>
            </a:r>
            <a:r>
              <a:rPr lang="en-US" sz="2400" dirty="0" err="1"/>
              <a:t>umumiy</a:t>
            </a:r>
            <a:r>
              <a:rPr lang="en-US" sz="2400" dirty="0"/>
              <a:t> </a:t>
            </a:r>
            <a:r>
              <a:rPr lang="en-US" sz="2400" dirty="0" err="1"/>
              <a:t>zarari</a:t>
            </a:r>
            <a:r>
              <a:rPr lang="en-US" sz="2400" dirty="0"/>
              <a:t> </a:t>
            </a:r>
            <a:r>
              <a:rPr lang="en-US" sz="2400" dirty="0" err="1"/>
              <a:t>taxminan</a:t>
            </a:r>
            <a:r>
              <a:rPr lang="en-US" sz="2400" dirty="0"/>
              <a:t> 10 milliard </a:t>
            </a:r>
            <a:r>
              <a:rPr lang="en-US" sz="2400" dirty="0" err="1"/>
              <a:t>AQSh</a:t>
            </a:r>
            <a:r>
              <a:rPr lang="en-US" sz="2400" dirty="0"/>
              <a:t> </a:t>
            </a:r>
            <a:r>
              <a:rPr lang="en-US" sz="2400" dirty="0" err="1"/>
              <a:t>dollarini</a:t>
            </a:r>
            <a:r>
              <a:rPr lang="en-US" sz="2400" dirty="0"/>
              <a:t> </a:t>
            </a:r>
            <a:r>
              <a:rPr lang="en-US" sz="2400" dirty="0" err="1"/>
              <a:t>tashkil</a:t>
            </a:r>
            <a:r>
              <a:rPr lang="en-US" sz="2400" dirty="0"/>
              <a:t> </a:t>
            </a:r>
            <a:r>
              <a:rPr lang="en-US" sz="2400" dirty="0" err="1"/>
              <a:t>qildi</a:t>
            </a:r>
            <a:r>
              <a:rPr lang="en-US" sz="2400" dirty="0"/>
              <a:t> (1990 </a:t>
            </a:r>
            <a:r>
              <a:rPr lang="en-US" sz="2400" dirty="0" err="1"/>
              <a:t>yildan</a:t>
            </a:r>
            <a:r>
              <a:rPr lang="en-US" sz="2400" dirty="0"/>
              <a:t> 1993 </a:t>
            </a:r>
            <a:r>
              <a:rPr lang="en-US" sz="2400" dirty="0" err="1"/>
              <a:t>yilgacha</a:t>
            </a:r>
            <a:r>
              <a:rPr lang="en-US" sz="2400" dirty="0"/>
              <a:t>); Nucor </a:t>
            </a:r>
            <a:r>
              <a:rPr lang="en-US" sz="2400" dirty="0" err="1"/>
              <a:t>Steelning</a:t>
            </a:r>
            <a:r>
              <a:rPr lang="en-US" sz="2400" dirty="0"/>
              <a:t> </a:t>
            </a:r>
            <a:r>
              <a:rPr lang="en-US" sz="2400" dirty="0" err="1"/>
              <a:t>aktsiyalari</a:t>
            </a:r>
            <a:r>
              <a:rPr lang="en-US" sz="2400" dirty="0"/>
              <a:t> 80-90-yillar </a:t>
            </a:r>
            <a:r>
              <a:rPr lang="en-US" sz="2400" dirty="0" err="1"/>
              <a:t>mobaynida</a:t>
            </a:r>
            <a:r>
              <a:rPr lang="en-US" sz="2400" dirty="0"/>
              <a:t> </a:t>
            </a:r>
            <a:r>
              <a:rPr lang="en-US" sz="2400" dirty="0" err="1"/>
              <a:t>doimiy</a:t>
            </a:r>
            <a:r>
              <a:rPr lang="en-US" sz="2400" dirty="0"/>
              <a:t> </a:t>
            </a:r>
            <a:r>
              <a:rPr lang="en-US" sz="2400" dirty="0" err="1"/>
              <a:t>ravishda</a:t>
            </a:r>
            <a:r>
              <a:rPr lang="en-US" sz="2400" dirty="0"/>
              <a:t> </a:t>
            </a:r>
            <a:r>
              <a:rPr lang="en-US" sz="2400" dirty="0" err="1"/>
              <a:t>oshdi</a:t>
            </a:r>
            <a:r>
              <a:rPr lang="en-US" sz="2400" dirty="0"/>
              <a:t>, </a:t>
            </a:r>
            <a:r>
              <a:rPr lang="en-US" sz="2400" dirty="0" err="1"/>
              <a:t>po'lat</a:t>
            </a:r>
            <a:r>
              <a:rPr lang="en-US" sz="2400" dirty="0"/>
              <a:t> </a:t>
            </a:r>
            <a:r>
              <a:rPr lang="en-US" sz="2400" dirty="0" err="1"/>
              <a:t>ishlab</a:t>
            </a:r>
            <a:r>
              <a:rPr lang="en-US" sz="2400" dirty="0"/>
              <a:t> </a:t>
            </a:r>
            <a:r>
              <a:rPr lang="en-US" sz="2400" dirty="0" err="1"/>
              <a:t>chiqaruvchilarning</a:t>
            </a:r>
            <a:r>
              <a:rPr lang="en-US" sz="2400" dirty="0"/>
              <a:t> </a:t>
            </a:r>
            <a:r>
              <a:rPr lang="en-US" sz="2400" dirty="0" err="1"/>
              <a:t>ko'pchiligi</a:t>
            </a:r>
            <a:r>
              <a:rPr lang="en-US" sz="2400" dirty="0"/>
              <a:t> </a:t>
            </a:r>
            <a:r>
              <a:rPr lang="en-US" sz="2400" dirty="0" err="1"/>
              <a:t>esa</a:t>
            </a:r>
            <a:r>
              <a:rPr lang="en-US" sz="2400" dirty="0"/>
              <a:t> </a:t>
            </a:r>
            <a:r>
              <a:rPr lang="en-US" sz="2400" dirty="0" err="1"/>
              <a:t>stabillashdi</a:t>
            </a:r>
            <a:r>
              <a:rPr lang="en-US" sz="2400" dirty="0"/>
              <a:t> </a:t>
            </a:r>
            <a:r>
              <a:rPr lang="en-US" sz="2400" dirty="0" err="1"/>
              <a:t>yoki</a:t>
            </a:r>
            <a:r>
              <a:rPr lang="en-US" sz="2400" dirty="0"/>
              <a:t> </a:t>
            </a:r>
            <a:r>
              <a:rPr lang="en-US" sz="2400" dirty="0" err="1"/>
              <a:t>tushib</a:t>
            </a:r>
            <a:r>
              <a:rPr lang="en-US" sz="2400" dirty="0"/>
              <a:t> </a:t>
            </a:r>
            <a:r>
              <a:rPr lang="en-US" sz="2400" dirty="0" err="1"/>
              <a:t>ketdi</a:t>
            </a:r>
            <a:r>
              <a:rPr lang="en-US" sz="2400" dirty="0"/>
              <a:t>. </a:t>
            </a:r>
            <a:r>
              <a:rPr lang="en-US" sz="2400" dirty="0" err="1"/>
              <a:t>Barcha</a:t>
            </a:r>
            <a:r>
              <a:rPr lang="en-US" sz="2400" dirty="0"/>
              <a:t> </a:t>
            </a:r>
            <a:r>
              <a:rPr lang="en-US" sz="2400" dirty="0" err="1"/>
              <a:t>uchta</a:t>
            </a:r>
            <a:r>
              <a:rPr lang="en-US" sz="2400" dirty="0"/>
              <a:t> </a:t>
            </a:r>
            <a:r>
              <a:rPr lang="en-US" sz="2400" dirty="0" err="1"/>
              <a:t>kompaniyalar</a:t>
            </a:r>
            <a:r>
              <a:rPr lang="en-US" sz="2400" dirty="0"/>
              <a:t> </a:t>
            </a:r>
            <a:r>
              <a:rPr lang="en-US" sz="2400" dirty="0" err="1"/>
              <a:t>iqtisodiyotning</a:t>
            </a:r>
            <a:r>
              <a:rPr lang="en-US" sz="2400" dirty="0"/>
              <a:t> </a:t>
            </a:r>
            <a:r>
              <a:rPr lang="en-US" sz="2400" dirty="0" err="1"/>
              <a:t>an'anaviy</a:t>
            </a:r>
            <a:r>
              <a:rPr lang="en-US" sz="2400" dirty="0"/>
              <a:t> </a:t>
            </a:r>
            <a:r>
              <a:rPr lang="en-US" sz="2400" dirty="0" err="1"/>
              <a:t>tarmoqlarida</a:t>
            </a:r>
            <a:r>
              <a:rPr lang="en-US" sz="2400" dirty="0"/>
              <a:t> </a:t>
            </a:r>
            <a:r>
              <a:rPr lang="en-US" sz="2400" dirty="0" err="1"/>
              <a:t>etuk</a:t>
            </a:r>
            <a:r>
              <a:rPr lang="en-US" sz="2400" dirty="0"/>
              <a:t> </a:t>
            </a:r>
            <a:r>
              <a:rPr lang="en-US" sz="2400" dirty="0" err="1"/>
              <a:t>bozorda</a:t>
            </a:r>
            <a:r>
              <a:rPr lang="en-US" sz="2400" dirty="0"/>
              <a:t> </a:t>
            </a:r>
            <a:r>
              <a:rPr lang="en-US" sz="2400" dirty="0" err="1"/>
              <a:t>faoliyat</a:t>
            </a:r>
            <a:r>
              <a:rPr lang="en-US" sz="2400" dirty="0"/>
              <a:t> </a:t>
            </a:r>
            <a:r>
              <a:rPr lang="en-US" sz="2400" dirty="0" err="1"/>
              <a:t>olib</a:t>
            </a:r>
            <a:r>
              <a:rPr lang="en-US" sz="2400" dirty="0"/>
              <a:t> </a:t>
            </a:r>
            <a:r>
              <a:rPr lang="en-US" sz="2400" dirty="0" err="1"/>
              <a:t>boradi</a:t>
            </a:r>
            <a:r>
              <a:rPr lang="en-US" sz="2400" dirty="0"/>
              <a:t> </a:t>
            </a:r>
            <a:r>
              <a:rPr lang="en-US" sz="2400" dirty="0" err="1"/>
              <a:t>va</a:t>
            </a:r>
            <a:r>
              <a:rPr lang="en-US" sz="2400" dirty="0"/>
              <a:t> </a:t>
            </a:r>
            <a:r>
              <a:rPr lang="en-US" sz="2400" dirty="0" err="1"/>
              <a:t>shu</a:t>
            </a:r>
            <a:r>
              <a:rPr lang="en-US" sz="2400" dirty="0"/>
              <a:t> </a:t>
            </a:r>
            <a:r>
              <a:rPr lang="en-US" sz="2400" dirty="0" err="1"/>
              <a:t>bilan</a:t>
            </a:r>
            <a:r>
              <a:rPr lang="en-US" sz="2400" dirty="0"/>
              <a:t> </a:t>
            </a:r>
            <a:r>
              <a:rPr lang="en-US" sz="2400" dirty="0" err="1"/>
              <a:t>birga</a:t>
            </a:r>
            <a:r>
              <a:rPr lang="en-US" sz="2400" dirty="0"/>
              <a:t> </a:t>
            </a:r>
            <a:r>
              <a:rPr lang="en-US" sz="2400" dirty="0" err="1"/>
              <a:t>ichki</a:t>
            </a:r>
            <a:r>
              <a:rPr lang="en-US" sz="2400" dirty="0"/>
              <a:t> </a:t>
            </a:r>
            <a:r>
              <a:rPr lang="en-US" sz="2400" dirty="0" err="1"/>
              <a:t>omillarni</a:t>
            </a:r>
            <a:r>
              <a:rPr lang="en-US" sz="2400" dirty="0"/>
              <a:t> </a:t>
            </a:r>
            <a:r>
              <a:rPr lang="en-US" sz="2400" dirty="0" err="1"/>
              <a:t>rivojlantirish</a:t>
            </a:r>
            <a:r>
              <a:rPr lang="en-US" sz="2400" dirty="0"/>
              <a:t> </a:t>
            </a:r>
            <a:r>
              <a:rPr lang="en-US" sz="2400" dirty="0" err="1"/>
              <a:t>orqali</a:t>
            </a:r>
            <a:r>
              <a:rPr lang="en-US" sz="2400" dirty="0"/>
              <a:t> </a:t>
            </a:r>
            <a:r>
              <a:rPr lang="en-US" sz="2400" dirty="0" err="1"/>
              <a:t>etakchi</a:t>
            </a:r>
            <a:r>
              <a:rPr lang="en-US" sz="2400" dirty="0"/>
              <a:t> </a:t>
            </a:r>
            <a:r>
              <a:rPr lang="en-US" sz="2400" dirty="0" err="1"/>
              <a:t>mavqega</a:t>
            </a:r>
            <a:r>
              <a:rPr lang="en-US" sz="2400" dirty="0"/>
              <a:t> </a:t>
            </a:r>
            <a:r>
              <a:rPr lang="en-US" sz="2400" dirty="0" err="1"/>
              <a:t>ega</a:t>
            </a:r>
            <a:r>
              <a:rPr lang="en-US" sz="2400" dirty="0"/>
              <a:t> </a:t>
            </a:r>
            <a:r>
              <a:rPr lang="en-US" sz="2400" dirty="0" err="1"/>
              <a:t>bo'ladi</a:t>
            </a:r>
            <a:r>
              <a:rPr lang="en-US" sz="2400" dirty="0"/>
              <a:t>. </a:t>
            </a:r>
            <a:r>
              <a:rPr lang="en-US" sz="2400" dirty="0" err="1"/>
              <a:t>Bunday</a:t>
            </a:r>
            <a:r>
              <a:rPr lang="en-US" sz="2400" dirty="0"/>
              <a:t> </a:t>
            </a:r>
            <a:r>
              <a:rPr lang="en-US" sz="2400" dirty="0" err="1"/>
              <a:t>omillarni</a:t>
            </a:r>
            <a:r>
              <a:rPr lang="en-US" sz="2400" dirty="0"/>
              <a:t> </a:t>
            </a:r>
            <a:r>
              <a:rPr lang="en-US" sz="2400" dirty="0" err="1"/>
              <a:t>aniqlash</a:t>
            </a:r>
            <a:r>
              <a:rPr lang="en-US" sz="2400" dirty="0"/>
              <a:t> </a:t>
            </a:r>
            <a:r>
              <a:rPr lang="en-US" sz="2400" dirty="0" err="1"/>
              <a:t>va</a:t>
            </a:r>
            <a:r>
              <a:rPr lang="en-US" sz="2400" dirty="0"/>
              <a:t> </a:t>
            </a:r>
            <a:r>
              <a:rPr lang="en-US" sz="2400" dirty="0" err="1"/>
              <a:t>ulardan</a:t>
            </a:r>
            <a:r>
              <a:rPr lang="en-US" sz="2400" dirty="0"/>
              <a:t> </a:t>
            </a:r>
            <a:r>
              <a:rPr lang="en-US" sz="2400" dirty="0" err="1"/>
              <a:t>foydalanish</a:t>
            </a:r>
            <a:r>
              <a:rPr lang="en-US" sz="2400" dirty="0"/>
              <a:t> </a:t>
            </a:r>
            <a:r>
              <a:rPr lang="en-US" sz="2400" dirty="0" err="1"/>
              <a:t>mas'uliyati</a:t>
            </a:r>
            <a:r>
              <a:rPr lang="en-US" sz="2400" dirty="0"/>
              <a:t> </a:t>
            </a:r>
            <a:r>
              <a:rPr lang="en-US" sz="2400" dirty="0" err="1"/>
              <a:t>va</a:t>
            </a:r>
            <a:r>
              <a:rPr lang="en-US" sz="2400" dirty="0"/>
              <a:t> </a:t>
            </a:r>
            <a:r>
              <a:rPr lang="en-US" sz="2400" dirty="0" err="1"/>
              <a:t>qobiliyatlari</a:t>
            </a:r>
            <a:r>
              <a:rPr lang="en-US" sz="2400" dirty="0"/>
              <a:t> </a:t>
            </a:r>
            <a:r>
              <a:rPr lang="en-US" sz="2400" dirty="0" err="1"/>
              <a:t>haqidagi</a:t>
            </a:r>
            <a:r>
              <a:rPr lang="en-US" sz="2400" dirty="0"/>
              <a:t> </a:t>
            </a:r>
            <a:r>
              <a:rPr lang="en-US" sz="2400" dirty="0" err="1"/>
              <a:t>g'oyalar</a:t>
            </a:r>
            <a:r>
              <a:rPr lang="en-US" sz="2400" dirty="0"/>
              <a:t> </a:t>
            </a:r>
            <a:r>
              <a:rPr lang="en-US" sz="2400" dirty="0" err="1"/>
              <a:t>inkubatoriga</a:t>
            </a:r>
            <a:r>
              <a:rPr lang="en-US" sz="2400" dirty="0"/>
              <a:t> </a:t>
            </a:r>
            <a:r>
              <a:rPr lang="en-US" sz="2400" dirty="0" err="1"/>
              <a:t>aylangan</a:t>
            </a:r>
            <a:r>
              <a:rPr lang="en-US" sz="2400" dirty="0"/>
              <a:t> </a:t>
            </a:r>
            <a:r>
              <a:rPr lang="en-US" sz="2400" dirty="0" err="1"/>
              <a:t>resursga</a:t>
            </a:r>
            <a:r>
              <a:rPr lang="en-US" sz="2400" dirty="0"/>
              <a:t> </a:t>
            </a:r>
            <a:r>
              <a:rPr lang="en-US" sz="2400" dirty="0" err="1"/>
              <a:t>asoslangan</a:t>
            </a:r>
            <a:r>
              <a:rPr lang="en-US" sz="2400" dirty="0"/>
              <a:t> </a:t>
            </a:r>
            <a:r>
              <a:rPr lang="en-US" sz="2400" dirty="0" err="1"/>
              <a:t>strategik</a:t>
            </a:r>
            <a:r>
              <a:rPr lang="en-US" sz="2400" dirty="0"/>
              <a:t> </a:t>
            </a:r>
            <a:r>
              <a:rPr lang="en-US" sz="2400" dirty="0" err="1"/>
              <a:t>tahlil</a:t>
            </a:r>
            <a:r>
              <a:rPr lang="en-US" sz="2400" dirty="0"/>
              <a:t> </a:t>
            </a:r>
            <a:r>
              <a:rPr lang="en-US" sz="2400" dirty="0" err="1"/>
              <a:t>va</a:t>
            </a:r>
            <a:r>
              <a:rPr lang="en-US" sz="2400" dirty="0"/>
              <a:t> </a:t>
            </a:r>
            <a:r>
              <a:rPr lang="en-US" sz="2400" dirty="0" err="1"/>
              <a:t>boshqaruvni</a:t>
            </a:r>
            <a:r>
              <a:rPr lang="en-US" sz="2400" dirty="0"/>
              <a:t> </a:t>
            </a:r>
            <a:r>
              <a:rPr lang="en-US" sz="2400" dirty="0" err="1"/>
              <a:t>rivojlantirishda</a:t>
            </a:r>
            <a:r>
              <a:rPr lang="en-US" sz="2400" dirty="0"/>
              <a:t> </a:t>
            </a:r>
            <a:r>
              <a:rPr lang="en-US" sz="2400" dirty="0" err="1"/>
              <a:t>o'z</a:t>
            </a:r>
            <a:r>
              <a:rPr lang="en-US" sz="2400" dirty="0"/>
              <a:t> </a:t>
            </a:r>
            <a:r>
              <a:rPr lang="en-US" sz="2400" dirty="0" err="1"/>
              <a:t>aksini</a:t>
            </a:r>
            <a:r>
              <a:rPr lang="en-US" sz="2400" dirty="0"/>
              <a:t> </a:t>
            </a:r>
            <a:r>
              <a:rPr lang="en-US" sz="2400" dirty="0" err="1"/>
              <a:t>topadi</a:t>
            </a:r>
            <a:r>
              <a:rPr lang="en-US" sz="2400" dirty="0"/>
              <a:t>.</a:t>
            </a:r>
            <a:endParaRPr lang="ru-RU" sz="2400" dirty="0"/>
          </a:p>
          <a:p>
            <a:endParaRPr lang="ru-RU" dirty="0"/>
          </a:p>
        </p:txBody>
      </p:sp>
    </p:spTree>
    <p:extLst>
      <p:ext uri="{BB962C8B-B14F-4D97-AF65-F5344CB8AC3E}">
        <p14:creationId xmlns:p14="http://schemas.microsoft.com/office/powerpoint/2010/main" val="364302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21BA54-D11E-4C18-B5FC-3547AEE990C9}"/>
              </a:ext>
            </a:extLst>
          </p:cNvPr>
          <p:cNvSpPr>
            <a:spLocks noGrp="1"/>
          </p:cNvSpPr>
          <p:nvPr>
            <p:ph idx="1"/>
          </p:nvPr>
        </p:nvSpPr>
        <p:spPr>
          <a:xfrm>
            <a:off x="174171" y="543432"/>
            <a:ext cx="11756572" cy="6017025"/>
          </a:xfrm>
        </p:spPr>
        <p:txBody>
          <a:bodyPr>
            <a:normAutofit lnSpcReduction="10000"/>
          </a:bodyPr>
          <a:lstStyle/>
          <a:p>
            <a:pPr algn="just"/>
            <a:r>
              <a:rPr lang="en-US" sz="2800" dirty="0"/>
              <a:t>         </a:t>
            </a:r>
            <a:r>
              <a:rPr lang="en-US" sz="2800" dirty="0" err="1"/>
              <a:t>Bundan</a:t>
            </a:r>
            <a:r>
              <a:rPr lang="en-US" sz="2800" dirty="0"/>
              <a:t> </a:t>
            </a:r>
            <a:r>
              <a:rPr lang="en-US" sz="2800" dirty="0" err="1"/>
              <a:t>tashqari</a:t>
            </a:r>
            <a:r>
              <a:rPr lang="en-US" sz="2800" dirty="0"/>
              <a:t>, </a:t>
            </a:r>
            <a:r>
              <a:rPr lang="en-US" sz="2800" dirty="0" err="1"/>
              <a:t>ko'pincha</a:t>
            </a:r>
            <a:r>
              <a:rPr lang="en-US" sz="2800" dirty="0"/>
              <a:t> </a:t>
            </a:r>
            <a:r>
              <a:rPr lang="en-US" sz="2800" dirty="0" err="1"/>
              <a:t>tashkilotning</a:t>
            </a:r>
            <a:r>
              <a:rPr lang="en-US" sz="2800" dirty="0"/>
              <a:t> </a:t>
            </a:r>
            <a:r>
              <a:rPr lang="en-US" sz="2800" dirty="0" err="1"/>
              <a:t>ichki</a:t>
            </a:r>
            <a:r>
              <a:rPr lang="en-US" sz="2800" dirty="0"/>
              <a:t> </a:t>
            </a:r>
            <a:r>
              <a:rPr lang="en-US" sz="2800" dirty="0" err="1"/>
              <a:t>parametrlarini</a:t>
            </a:r>
            <a:r>
              <a:rPr lang="en-US" sz="2800" dirty="0"/>
              <a:t> </a:t>
            </a:r>
            <a:r>
              <a:rPr lang="en-US" sz="2800" dirty="0" err="1"/>
              <a:t>tahlil</a:t>
            </a:r>
            <a:r>
              <a:rPr lang="en-US" sz="2800" dirty="0"/>
              <a:t> </a:t>
            </a:r>
            <a:r>
              <a:rPr lang="en-US" sz="2800" dirty="0" err="1"/>
              <a:t>qilganda</a:t>
            </a:r>
            <a:r>
              <a:rPr lang="en-US" sz="2800" dirty="0"/>
              <a:t>, </a:t>
            </a:r>
            <a:r>
              <a:rPr lang="en-US" sz="2800" dirty="0" err="1"/>
              <a:t>atrof-muhitning</a:t>
            </a:r>
            <a:r>
              <a:rPr lang="en-US" sz="2800" dirty="0"/>
              <a:t> </a:t>
            </a:r>
            <a:r>
              <a:rPr lang="en-US" sz="2800" dirty="0" err="1"/>
              <a:t>raqobatbardosh</a:t>
            </a:r>
            <a:r>
              <a:rPr lang="en-US" sz="2800" dirty="0"/>
              <a:t> </a:t>
            </a:r>
            <a:r>
              <a:rPr lang="en-US" sz="2800" dirty="0" err="1"/>
              <a:t>ustunlikni</a:t>
            </a:r>
            <a:r>
              <a:rPr lang="en-US" sz="2800" dirty="0"/>
              <a:t> </a:t>
            </a:r>
            <a:r>
              <a:rPr lang="en-US" sz="2800" dirty="0" err="1"/>
              <a:t>shakllantirishdagi</a:t>
            </a:r>
            <a:r>
              <a:rPr lang="en-US" sz="2800" dirty="0"/>
              <a:t> </a:t>
            </a:r>
            <a:r>
              <a:rPr lang="en-US" sz="2800" dirty="0" err="1"/>
              <a:t>ahamiyati</a:t>
            </a:r>
            <a:r>
              <a:rPr lang="en-US" sz="2800" dirty="0"/>
              <a:t> </a:t>
            </a:r>
            <a:r>
              <a:rPr lang="en-US" sz="2800" dirty="0" err="1"/>
              <a:t>kam</a:t>
            </a:r>
            <a:r>
              <a:rPr lang="en-US" sz="2800" dirty="0"/>
              <a:t> </a:t>
            </a:r>
            <a:r>
              <a:rPr lang="en-US" sz="2800" dirty="0" err="1"/>
              <a:t>baholanadi</a:t>
            </a:r>
            <a:r>
              <a:rPr lang="en-US" sz="2800" dirty="0"/>
              <a:t>. </a:t>
            </a:r>
            <a:r>
              <a:rPr lang="en-US" sz="2800" dirty="0" err="1"/>
              <a:t>Quyida</a:t>
            </a:r>
            <a:r>
              <a:rPr lang="en-US" sz="2800" dirty="0"/>
              <a:t>, </a:t>
            </a:r>
            <a:r>
              <a:rPr lang="en-US" sz="2800" dirty="0" err="1"/>
              <a:t>bunday</a:t>
            </a:r>
            <a:r>
              <a:rPr lang="en-US" sz="2800" dirty="0"/>
              <a:t> </a:t>
            </a:r>
            <a:r>
              <a:rPr lang="en-US" sz="2800" dirty="0" err="1"/>
              <a:t>bayonotlarning</a:t>
            </a:r>
            <a:r>
              <a:rPr lang="en-US" sz="2800" dirty="0"/>
              <a:t> </a:t>
            </a:r>
            <a:r>
              <a:rPr lang="en-US" sz="2800" dirty="0" err="1"/>
              <a:t>to'lovga</a:t>
            </a:r>
            <a:r>
              <a:rPr lang="en-US" sz="2800" dirty="0"/>
              <a:t> </a:t>
            </a:r>
            <a:r>
              <a:rPr lang="en-US" sz="2800" dirty="0" err="1"/>
              <a:t>layoqatsizligi</a:t>
            </a:r>
            <a:r>
              <a:rPr lang="en-US" sz="2800" dirty="0"/>
              <a:t>, </a:t>
            </a:r>
            <a:r>
              <a:rPr lang="en-US" sz="2800" dirty="0" err="1"/>
              <a:t>hech</a:t>
            </a:r>
            <a:r>
              <a:rPr lang="en-US" sz="2800" dirty="0"/>
              <a:t> </a:t>
            </a:r>
            <a:r>
              <a:rPr lang="en-US" sz="2800" dirty="0" err="1"/>
              <a:t>bo'lmaganda</a:t>
            </a:r>
            <a:r>
              <a:rPr lang="en-US" sz="2800" dirty="0"/>
              <a:t>, </a:t>
            </a:r>
            <a:r>
              <a:rPr lang="en-US" sz="2800" dirty="0" err="1"/>
              <a:t>bu</a:t>
            </a:r>
            <a:r>
              <a:rPr lang="en-US" sz="2800" dirty="0"/>
              <a:t> </a:t>
            </a:r>
            <a:r>
              <a:rPr lang="en-US" sz="2800" dirty="0" err="1"/>
              <a:t>sohadagi</a:t>
            </a:r>
            <a:r>
              <a:rPr lang="en-US" sz="2800" dirty="0"/>
              <a:t> </a:t>
            </a:r>
            <a:r>
              <a:rPr lang="en-US" sz="2800" dirty="0" err="1"/>
              <a:t>ba'zi</a:t>
            </a:r>
            <a:r>
              <a:rPr lang="en-US" sz="2800" dirty="0"/>
              <a:t> </a:t>
            </a:r>
            <a:r>
              <a:rPr lang="en-US" sz="2800" dirty="0" err="1"/>
              <a:t>ishlarga</a:t>
            </a:r>
            <a:r>
              <a:rPr lang="en-US" sz="2800" dirty="0"/>
              <a:t> </a:t>
            </a:r>
            <a:r>
              <a:rPr lang="en-US" sz="2800" dirty="0" err="1"/>
              <a:t>nisbatan</a:t>
            </a:r>
            <a:r>
              <a:rPr lang="en-US" sz="2800" dirty="0"/>
              <a:t> </a:t>
            </a:r>
            <a:r>
              <a:rPr lang="en-US" sz="2800" dirty="0" err="1"/>
              <a:t>namoyon</a:t>
            </a:r>
            <a:r>
              <a:rPr lang="en-US" sz="2800" dirty="0"/>
              <a:t> </a:t>
            </a:r>
            <a:r>
              <a:rPr lang="en-US" sz="2800" dirty="0" err="1"/>
              <a:t>bo'ladi</a:t>
            </a:r>
            <a:r>
              <a:rPr lang="en-US" dirty="0"/>
              <a:t>.</a:t>
            </a:r>
          </a:p>
          <a:p>
            <a:pPr algn="just"/>
            <a:r>
              <a:rPr lang="en-US" sz="2800" dirty="0"/>
              <a:t>       </a:t>
            </a:r>
            <a:r>
              <a:rPr lang="en-US" sz="2800" dirty="0" err="1"/>
              <a:t>Tashkilotning</a:t>
            </a:r>
            <a:r>
              <a:rPr lang="en-US" sz="2800" dirty="0"/>
              <a:t> </a:t>
            </a:r>
            <a:r>
              <a:rPr lang="en-US" sz="2800" dirty="0" err="1"/>
              <a:t>imkoniyatlarini</a:t>
            </a:r>
            <a:r>
              <a:rPr lang="en-US" sz="2800" dirty="0"/>
              <a:t> </a:t>
            </a:r>
            <a:r>
              <a:rPr lang="en-US" sz="2800" dirty="0" err="1"/>
              <a:t>va</a:t>
            </a:r>
            <a:r>
              <a:rPr lang="en-US" sz="2800" dirty="0"/>
              <a:t> </a:t>
            </a:r>
            <a:r>
              <a:rPr lang="en-US" sz="2800" dirty="0" err="1"/>
              <a:t>tashqi</a:t>
            </a:r>
            <a:r>
              <a:rPr lang="en-US" sz="2800" dirty="0"/>
              <a:t> </a:t>
            </a:r>
            <a:r>
              <a:rPr lang="en-US" sz="2800" dirty="0" err="1"/>
              <a:t>ekologik</a:t>
            </a:r>
            <a:r>
              <a:rPr lang="en-US" sz="2800" dirty="0"/>
              <a:t> </a:t>
            </a:r>
            <a:r>
              <a:rPr lang="en-US" sz="2800" dirty="0" err="1"/>
              <a:t>omillarni</a:t>
            </a:r>
            <a:r>
              <a:rPr lang="en-US" sz="2800" dirty="0"/>
              <a:t> </a:t>
            </a:r>
            <a:r>
              <a:rPr lang="en-US" sz="2800" dirty="0" err="1"/>
              <a:t>bog'lash</a:t>
            </a:r>
            <a:r>
              <a:rPr lang="en-US" sz="2800" dirty="0"/>
              <a:t> </a:t>
            </a:r>
            <a:r>
              <a:rPr lang="en-US" sz="2800" dirty="0" err="1"/>
              <a:t>imkoniyatlarini</a:t>
            </a:r>
            <a:r>
              <a:rPr lang="en-US" sz="2800" dirty="0"/>
              <a:t> </a:t>
            </a:r>
            <a:r>
              <a:rPr lang="en-US" sz="2800" dirty="0" err="1"/>
              <a:t>chuqurroq</a:t>
            </a:r>
            <a:r>
              <a:rPr lang="en-US" sz="2800" dirty="0"/>
              <a:t> </a:t>
            </a:r>
            <a:r>
              <a:rPr lang="en-US" sz="2800" dirty="0" err="1"/>
              <a:t>tadqiq</a:t>
            </a:r>
            <a:r>
              <a:rPr lang="en-US" sz="2800" dirty="0"/>
              <a:t> </a:t>
            </a:r>
            <a:r>
              <a:rPr lang="en-US" sz="2800" dirty="0" err="1"/>
              <a:t>qilish</a:t>
            </a:r>
            <a:r>
              <a:rPr lang="en-US" sz="2800" dirty="0"/>
              <a:t> 1960-yillarda </a:t>
            </a:r>
            <a:r>
              <a:rPr lang="en-US" sz="2800" dirty="0" err="1"/>
              <a:t>Garvard</a:t>
            </a:r>
            <a:r>
              <a:rPr lang="en-US" sz="2800" dirty="0"/>
              <a:t> </a:t>
            </a:r>
            <a:r>
              <a:rPr lang="en-US" sz="2800" dirty="0" err="1"/>
              <a:t>biznes</a:t>
            </a:r>
            <a:r>
              <a:rPr lang="en-US" sz="2800" dirty="0"/>
              <a:t> </a:t>
            </a:r>
            <a:r>
              <a:rPr lang="en-US" sz="2800" dirty="0" err="1"/>
              <a:t>maktabi</a:t>
            </a:r>
            <a:r>
              <a:rPr lang="en-US" sz="2800" dirty="0"/>
              <a:t> </a:t>
            </a:r>
            <a:r>
              <a:rPr lang="en-US" sz="2800" dirty="0" err="1"/>
              <a:t>taniqli</a:t>
            </a:r>
            <a:r>
              <a:rPr lang="en-US" sz="2800" dirty="0"/>
              <a:t> </a:t>
            </a:r>
            <a:r>
              <a:rPr lang="en-US" sz="2800" dirty="0" err="1"/>
              <a:t>mualliflari</a:t>
            </a:r>
            <a:r>
              <a:rPr lang="en-US" sz="2800" dirty="0"/>
              <a:t> </a:t>
            </a:r>
            <a:r>
              <a:rPr lang="en-US" sz="2800" dirty="0" err="1"/>
              <a:t>Lernd</a:t>
            </a:r>
            <a:r>
              <a:rPr lang="en-US" sz="2800" dirty="0"/>
              <a:t>, Kristensen, Andrews </a:t>
            </a:r>
            <a:r>
              <a:rPr lang="en-US" sz="2800" dirty="0" err="1"/>
              <a:t>va</a:t>
            </a:r>
            <a:r>
              <a:rPr lang="en-US" sz="2800" dirty="0"/>
              <a:t> Gut </a:t>
            </a:r>
            <a:r>
              <a:rPr lang="en-US" sz="2800" dirty="0" err="1"/>
              <a:t>kabi</a:t>
            </a:r>
            <a:r>
              <a:rPr lang="en-US" sz="2800" dirty="0"/>
              <a:t> </a:t>
            </a:r>
            <a:r>
              <a:rPr lang="en-US" sz="2800" dirty="0" err="1"/>
              <a:t>mashhur</a:t>
            </a:r>
            <a:r>
              <a:rPr lang="en-US" sz="2800" dirty="0"/>
              <a:t> </a:t>
            </a:r>
            <a:r>
              <a:rPr lang="en-US" sz="2800" dirty="0" err="1"/>
              <a:t>mualliflarning</a:t>
            </a:r>
            <a:r>
              <a:rPr lang="en-US" sz="2800" dirty="0"/>
              <a:t> </a:t>
            </a:r>
            <a:r>
              <a:rPr lang="en-US" sz="2800" dirty="0" err="1"/>
              <a:t>asarlarini</a:t>
            </a:r>
            <a:r>
              <a:rPr lang="en-US" sz="2800" dirty="0"/>
              <a:t> </a:t>
            </a:r>
            <a:r>
              <a:rPr lang="en-US" sz="2800" dirty="0" err="1"/>
              <a:t>tasvirlab</a:t>
            </a:r>
            <a:r>
              <a:rPr lang="en-US" sz="2800" dirty="0"/>
              <a:t> </a:t>
            </a:r>
            <a:r>
              <a:rPr lang="en-US" sz="2800" dirty="0" err="1"/>
              <a:t>beruvchi</a:t>
            </a:r>
            <a:r>
              <a:rPr lang="en-US" sz="2800" dirty="0"/>
              <a:t> </a:t>
            </a:r>
            <a:r>
              <a:rPr lang="en-US" sz="2800" dirty="0" err="1"/>
              <a:t>o'ziga</a:t>
            </a:r>
            <a:r>
              <a:rPr lang="en-US" sz="2800" dirty="0"/>
              <a:t> </a:t>
            </a:r>
            <a:r>
              <a:rPr lang="en-US" sz="2800" dirty="0" err="1"/>
              <a:t>xos</a:t>
            </a:r>
            <a:r>
              <a:rPr lang="en-US" sz="2800" dirty="0"/>
              <a:t> </a:t>
            </a:r>
            <a:r>
              <a:rPr lang="en-US" sz="2800" dirty="0" err="1"/>
              <a:t>qobiliyatlarni</a:t>
            </a:r>
            <a:r>
              <a:rPr lang="en-US" sz="2800" dirty="0"/>
              <a:t> </a:t>
            </a:r>
            <a:r>
              <a:rPr lang="en-US" sz="2800" dirty="0" err="1"/>
              <a:t>va</a:t>
            </a:r>
            <a:r>
              <a:rPr lang="en-US" sz="2800" dirty="0"/>
              <a:t> </a:t>
            </a:r>
            <a:r>
              <a:rPr lang="en-US" sz="2800" dirty="0" err="1"/>
              <a:t>mavjud</a:t>
            </a:r>
            <a:r>
              <a:rPr lang="en-US" sz="2800" dirty="0"/>
              <a:t> </a:t>
            </a:r>
            <a:r>
              <a:rPr lang="en-US" sz="2800" dirty="0" err="1"/>
              <a:t>imkoniyatlardan</a:t>
            </a:r>
            <a:r>
              <a:rPr lang="en-US" sz="2800" dirty="0"/>
              <a:t> </a:t>
            </a:r>
            <a:r>
              <a:rPr lang="en-US" sz="2800" dirty="0" err="1"/>
              <a:t>bahramand</a:t>
            </a:r>
            <a:r>
              <a:rPr lang="en-US" sz="2800" dirty="0"/>
              <a:t> </a:t>
            </a:r>
            <a:r>
              <a:rPr lang="en-US" sz="2800" dirty="0" err="1"/>
              <a:t>bo'lishning</a:t>
            </a:r>
            <a:r>
              <a:rPr lang="en-US" sz="2800" dirty="0"/>
              <a:t> </a:t>
            </a:r>
            <a:r>
              <a:rPr lang="en-US" sz="2800" dirty="0" err="1"/>
              <a:t>raqobatbardosh</a:t>
            </a:r>
            <a:r>
              <a:rPr lang="en-US" sz="2800" dirty="0"/>
              <a:t> </a:t>
            </a:r>
            <a:r>
              <a:rPr lang="en-US" sz="2800" dirty="0" err="1"/>
              <a:t>ustunligini</a:t>
            </a:r>
            <a:r>
              <a:rPr lang="en-US" sz="2800" dirty="0"/>
              <a:t> </a:t>
            </a:r>
            <a:r>
              <a:rPr lang="en-US" sz="2800" dirty="0" err="1"/>
              <a:t>olish</a:t>
            </a:r>
            <a:r>
              <a:rPr lang="en-US" sz="2800" dirty="0"/>
              <a:t> </a:t>
            </a:r>
            <a:r>
              <a:rPr lang="en-US" sz="2800" dirty="0" err="1"/>
              <a:t>konsepsiyasida</a:t>
            </a:r>
            <a:r>
              <a:rPr lang="en-US" sz="2800" dirty="0"/>
              <a:t> </a:t>
            </a:r>
            <a:r>
              <a:rPr lang="en-US" sz="2800" dirty="0" err="1"/>
              <a:t>amalga</a:t>
            </a:r>
            <a:r>
              <a:rPr lang="en-US" sz="2800" dirty="0"/>
              <a:t> </a:t>
            </a:r>
            <a:r>
              <a:rPr lang="en-US" sz="2800" dirty="0" err="1"/>
              <a:t>oshirildi</a:t>
            </a:r>
            <a:r>
              <a:rPr lang="en-US" sz="2800" dirty="0"/>
              <a:t>. </a:t>
            </a:r>
            <a:r>
              <a:rPr lang="en-US" sz="2800" dirty="0" err="1"/>
              <a:t>Ularning</a:t>
            </a:r>
            <a:r>
              <a:rPr lang="en-US" sz="2800" dirty="0"/>
              <a:t> </a:t>
            </a:r>
            <a:r>
              <a:rPr lang="en-US" sz="2800" dirty="0" err="1"/>
              <a:t>bir</a:t>
            </a:r>
            <a:r>
              <a:rPr lang="en-US" sz="2800" dirty="0"/>
              <a:t> </a:t>
            </a:r>
            <a:r>
              <a:rPr lang="en-US" sz="2800" dirty="0" err="1"/>
              <a:t>nechta</a:t>
            </a:r>
            <a:r>
              <a:rPr lang="en-US" sz="2800" dirty="0"/>
              <a:t> </a:t>
            </a:r>
            <a:r>
              <a:rPr lang="en-US" sz="2800" dirty="0" err="1"/>
              <a:t>nashri</a:t>
            </a:r>
            <a:r>
              <a:rPr lang="en-US" sz="2800" dirty="0"/>
              <a:t> </a:t>
            </a:r>
            <a:r>
              <a:rPr lang="en-US" sz="2800" dirty="0" err="1"/>
              <a:t>kompaniyaning</a:t>
            </a:r>
            <a:r>
              <a:rPr lang="en-US" sz="2800" dirty="0"/>
              <a:t> </a:t>
            </a:r>
            <a:r>
              <a:rPr lang="en-US" sz="2800" dirty="0" err="1"/>
              <a:t>kuchli</a:t>
            </a:r>
            <a:r>
              <a:rPr lang="en-US" sz="2800" dirty="0"/>
              <a:t> </a:t>
            </a:r>
            <a:r>
              <a:rPr lang="en-US" sz="2800" dirty="0" err="1"/>
              <a:t>va</a:t>
            </a:r>
            <a:r>
              <a:rPr lang="en-US" sz="2800" dirty="0"/>
              <a:t> </a:t>
            </a:r>
            <a:r>
              <a:rPr lang="en-US" sz="2800" dirty="0" err="1"/>
              <a:t>zaif</a:t>
            </a:r>
            <a:r>
              <a:rPr lang="en-US" sz="2800" dirty="0"/>
              <a:t> </a:t>
            </a:r>
            <a:r>
              <a:rPr lang="en-US" sz="2800" dirty="0" err="1"/>
              <a:t>tomonlarini</a:t>
            </a:r>
            <a:r>
              <a:rPr lang="en-US" sz="2800" dirty="0"/>
              <a:t>, </a:t>
            </a:r>
            <a:r>
              <a:rPr lang="en-US" sz="2800" dirty="0" err="1"/>
              <a:t>tashqi</a:t>
            </a:r>
            <a:r>
              <a:rPr lang="en-US" sz="2800" dirty="0"/>
              <a:t> </a:t>
            </a:r>
            <a:r>
              <a:rPr lang="en-US" sz="2800" dirty="0" err="1"/>
              <a:t>imkoniyat</a:t>
            </a:r>
            <a:r>
              <a:rPr lang="en-US" sz="2800" dirty="0"/>
              <a:t> </a:t>
            </a:r>
            <a:r>
              <a:rPr lang="en-US" sz="2800" dirty="0" err="1"/>
              <a:t>va</a:t>
            </a:r>
            <a:r>
              <a:rPr lang="en-US" sz="2800" dirty="0"/>
              <a:t> </a:t>
            </a:r>
            <a:r>
              <a:rPr lang="en-US" sz="2800" dirty="0" err="1"/>
              <a:t>tahdidlarni</a:t>
            </a:r>
            <a:r>
              <a:rPr lang="en-US" sz="2800" dirty="0"/>
              <a:t> </a:t>
            </a:r>
            <a:r>
              <a:rPr lang="en-US" sz="2800" dirty="0" err="1"/>
              <a:t>strategik</a:t>
            </a:r>
            <a:r>
              <a:rPr lang="en-US" sz="2800" dirty="0"/>
              <a:t> </a:t>
            </a:r>
            <a:r>
              <a:rPr lang="en-US" sz="2800" dirty="0" err="1"/>
              <a:t>tahlil</a:t>
            </a:r>
            <a:r>
              <a:rPr lang="en-US" sz="2800" dirty="0"/>
              <a:t> </a:t>
            </a:r>
            <a:r>
              <a:rPr lang="en-US" sz="2800" dirty="0" err="1"/>
              <a:t>qilish</a:t>
            </a:r>
            <a:r>
              <a:rPr lang="en-US" sz="2800" dirty="0"/>
              <a:t> </a:t>
            </a:r>
            <a:r>
              <a:rPr lang="en-US" sz="2800" dirty="0" err="1"/>
              <a:t>modelining</a:t>
            </a:r>
            <a:r>
              <a:rPr lang="en-US" sz="2800" dirty="0"/>
              <a:t> </a:t>
            </a:r>
            <a:r>
              <a:rPr lang="en-US" sz="2800" dirty="0" err="1"/>
              <a:t>paydo</a:t>
            </a:r>
            <a:r>
              <a:rPr lang="en-US" sz="2800" dirty="0"/>
              <a:t> </a:t>
            </a:r>
            <a:r>
              <a:rPr lang="en-US" sz="2800" dirty="0" err="1"/>
              <a:t>bo'lishiga</a:t>
            </a:r>
            <a:r>
              <a:rPr lang="en-US" sz="2800" dirty="0"/>
              <a:t> </a:t>
            </a:r>
            <a:r>
              <a:rPr lang="en-US" sz="2800" dirty="0" err="1"/>
              <a:t>olib</a:t>
            </a:r>
            <a:r>
              <a:rPr lang="en-US" sz="2800" dirty="0"/>
              <a:t> </a:t>
            </a:r>
            <a:r>
              <a:rPr lang="en-US" sz="2800" dirty="0" err="1"/>
              <a:t>keldi</a:t>
            </a:r>
            <a:r>
              <a:rPr lang="en-US" sz="2800" dirty="0"/>
              <a:t>.</a:t>
            </a:r>
            <a:endParaRPr lang="ru-RU" sz="2800" dirty="0"/>
          </a:p>
          <a:p>
            <a:pPr algn="just"/>
            <a:endParaRPr lang="en-US" sz="2800" dirty="0"/>
          </a:p>
          <a:p>
            <a:pPr algn="just"/>
            <a:endParaRPr lang="ru-RU" dirty="0"/>
          </a:p>
          <a:p>
            <a:pPr algn="just"/>
            <a:endParaRPr lang="ru-RU" dirty="0"/>
          </a:p>
        </p:txBody>
      </p:sp>
    </p:spTree>
    <p:extLst>
      <p:ext uri="{BB962C8B-B14F-4D97-AF65-F5344CB8AC3E}">
        <p14:creationId xmlns:p14="http://schemas.microsoft.com/office/powerpoint/2010/main" val="48933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B9BD5A-B91A-4E1E-8418-BD76AB873386}"/>
              </a:ext>
            </a:extLst>
          </p:cNvPr>
          <p:cNvSpPr>
            <a:spLocks noGrp="1"/>
          </p:cNvSpPr>
          <p:nvPr>
            <p:ph type="title"/>
          </p:nvPr>
        </p:nvSpPr>
        <p:spPr>
          <a:xfrm>
            <a:off x="646111" y="452718"/>
            <a:ext cx="9404723" cy="984196"/>
          </a:xfrm>
        </p:spPr>
        <p:txBody>
          <a:bodyPr/>
          <a:lstStyle/>
          <a:p>
            <a:r>
              <a:rPr lang="en-US" dirty="0"/>
              <a:t>				</a:t>
            </a:r>
            <a:r>
              <a:rPr lang="en-US" dirty="0" err="1"/>
              <a:t>Biznes</a:t>
            </a:r>
            <a:r>
              <a:rPr lang="en-US" dirty="0"/>
              <a:t> </a:t>
            </a:r>
            <a:r>
              <a:rPr lang="en-US" dirty="0" err="1"/>
              <a:t>maydoni</a:t>
            </a:r>
            <a:r>
              <a:rPr lang="en-US" dirty="0"/>
              <a:t> </a:t>
            </a:r>
            <a:r>
              <a:rPr lang="en-US" dirty="0" err="1"/>
              <a:t>modeli</a:t>
            </a:r>
            <a:r>
              <a:rPr lang="en-US" dirty="0"/>
              <a:t>.</a:t>
            </a:r>
            <a:br>
              <a:rPr lang="ru-RU" dirty="0"/>
            </a:br>
            <a:endParaRPr lang="ru-RU" dirty="0"/>
          </a:p>
        </p:txBody>
      </p:sp>
      <p:sp>
        <p:nvSpPr>
          <p:cNvPr id="3" name="Объект 2">
            <a:extLst>
              <a:ext uri="{FF2B5EF4-FFF2-40B4-BE49-F238E27FC236}">
                <a16:creationId xmlns:a16="http://schemas.microsoft.com/office/drawing/2014/main" id="{9F0FEF87-E082-43CD-B66F-5293CBE897FB}"/>
              </a:ext>
            </a:extLst>
          </p:cNvPr>
          <p:cNvSpPr>
            <a:spLocks noGrp="1"/>
          </p:cNvSpPr>
          <p:nvPr>
            <p:ph idx="1"/>
          </p:nvPr>
        </p:nvSpPr>
        <p:spPr>
          <a:xfrm>
            <a:off x="203200" y="1602976"/>
            <a:ext cx="11988800" cy="4195481"/>
          </a:xfrm>
        </p:spPr>
        <p:txBody>
          <a:bodyPr>
            <a:noAutofit/>
          </a:bodyPr>
          <a:lstStyle/>
          <a:p>
            <a:r>
              <a:rPr lang="en-US" sz="2800" dirty="0" err="1"/>
              <a:t>Ushbu</a:t>
            </a:r>
            <a:r>
              <a:rPr lang="en-US" sz="2800" dirty="0"/>
              <a:t> </a:t>
            </a:r>
            <a:r>
              <a:rPr lang="en-US" sz="2800" dirty="0" err="1"/>
              <a:t>metodologiyani</a:t>
            </a:r>
            <a:r>
              <a:rPr lang="en-US" sz="2800" dirty="0"/>
              <a:t> </a:t>
            </a:r>
            <a:r>
              <a:rPr lang="en-US" sz="2800" dirty="0" err="1"/>
              <a:t>yanada</a:t>
            </a:r>
            <a:r>
              <a:rPr lang="en-US" sz="2800" dirty="0"/>
              <a:t> </a:t>
            </a:r>
            <a:r>
              <a:rPr lang="en-US" sz="2800" dirty="0" err="1"/>
              <a:t>rivojlantirish</a:t>
            </a:r>
            <a:r>
              <a:rPr lang="en-US" sz="2800" dirty="0"/>
              <a:t> </a:t>
            </a:r>
            <a:r>
              <a:rPr lang="en-US" sz="2800" dirty="0" err="1"/>
              <a:t>maqsadida</a:t>
            </a:r>
            <a:r>
              <a:rPr lang="en-US" sz="2800" dirty="0"/>
              <a:t> biz </a:t>
            </a:r>
            <a:r>
              <a:rPr lang="en-US" sz="2800" dirty="0" err="1"/>
              <a:t>biznes</a:t>
            </a:r>
            <a:r>
              <a:rPr lang="en-US" sz="2800" dirty="0"/>
              <a:t> </a:t>
            </a:r>
            <a:r>
              <a:rPr lang="en-US" sz="2800" dirty="0" err="1"/>
              <a:t>tizimi</a:t>
            </a:r>
            <a:r>
              <a:rPr lang="en-US" sz="2800" dirty="0"/>
              <a:t> </a:t>
            </a:r>
            <a:r>
              <a:rPr lang="en-US" sz="2800" dirty="0" err="1"/>
              <a:t>chegaralari</a:t>
            </a:r>
            <a:r>
              <a:rPr lang="en-US" sz="2800" dirty="0"/>
              <a:t> </a:t>
            </a:r>
            <a:r>
              <a:rPr lang="en-US" sz="2800" dirty="0" err="1"/>
              <a:t>alohida</a:t>
            </a:r>
            <a:r>
              <a:rPr lang="en-US" sz="2800" dirty="0"/>
              <a:t> </a:t>
            </a:r>
            <a:r>
              <a:rPr lang="en-US" sz="2800" dirty="0" err="1"/>
              <a:t>tashkilot</a:t>
            </a:r>
            <a:r>
              <a:rPr lang="en-US" sz="2800" dirty="0"/>
              <a:t> </a:t>
            </a:r>
            <a:r>
              <a:rPr lang="en-US" sz="2800" dirty="0" err="1"/>
              <a:t>tizimi</a:t>
            </a:r>
            <a:r>
              <a:rPr lang="en-US" sz="2800" dirty="0"/>
              <a:t> </a:t>
            </a:r>
            <a:r>
              <a:rPr lang="en-US" sz="2800" dirty="0" err="1"/>
              <a:t>ish</a:t>
            </a:r>
            <a:r>
              <a:rPr lang="en-US" sz="2800" dirty="0"/>
              <a:t> </a:t>
            </a:r>
            <a:r>
              <a:rPr lang="en-US" sz="2800" dirty="0" err="1"/>
              <a:t>vazifalari</a:t>
            </a:r>
            <a:r>
              <a:rPr lang="en-US" sz="2800" dirty="0"/>
              <a:t> </a:t>
            </a:r>
            <a:r>
              <a:rPr lang="en-US" sz="2800" dirty="0" err="1"/>
              <a:t>tashuvchisi</a:t>
            </a:r>
            <a:r>
              <a:rPr lang="en-US" sz="2800" dirty="0"/>
              <a:t> </a:t>
            </a:r>
            <a:r>
              <a:rPr lang="en-US" sz="2800" dirty="0" err="1"/>
              <a:t>ekanligi</a:t>
            </a:r>
            <a:r>
              <a:rPr lang="en-US" sz="2800" dirty="0"/>
              <a:t>, </a:t>
            </a:r>
            <a:r>
              <a:rPr lang="en-US" sz="2800" dirty="0" err="1"/>
              <a:t>tashkilot</a:t>
            </a:r>
            <a:r>
              <a:rPr lang="en-US" sz="2800" dirty="0"/>
              <a:t>, </a:t>
            </a:r>
            <a:r>
              <a:rPr lang="en-US" sz="2800" dirty="0" err="1"/>
              <a:t>chegaralari</a:t>
            </a:r>
            <a:r>
              <a:rPr lang="en-US" sz="2800" dirty="0"/>
              <a:t> </a:t>
            </a:r>
            <a:r>
              <a:rPr lang="en-US" sz="2800" dirty="0" err="1"/>
              <a:t>bilan</a:t>
            </a:r>
            <a:r>
              <a:rPr lang="en-US" sz="2800" dirty="0"/>
              <a:t> </a:t>
            </a:r>
            <a:r>
              <a:rPr lang="en-US" sz="2800" dirty="0" err="1"/>
              <a:t>mos</a:t>
            </a:r>
            <a:r>
              <a:rPr lang="en-US" sz="2800" dirty="0"/>
              <a:t>, deb </a:t>
            </a:r>
            <a:r>
              <a:rPr lang="en-US" sz="2800" dirty="0" err="1"/>
              <a:t>taxmin</a:t>
            </a:r>
            <a:r>
              <a:rPr lang="en-US" sz="2800" dirty="0"/>
              <a:t>. </a:t>
            </a:r>
            <a:r>
              <a:rPr lang="en-US" sz="2800" dirty="0" err="1"/>
              <a:t>muammolar</a:t>
            </a:r>
            <a:r>
              <a:rPr lang="en-US" sz="2800" dirty="0"/>
              <a:t> </a:t>
            </a:r>
            <a:r>
              <a:rPr lang="en-US" sz="2800" dirty="0" err="1"/>
              <a:t>zanjirlar</a:t>
            </a:r>
            <a:r>
              <a:rPr lang="en-US" sz="2800" dirty="0"/>
              <a:t> </a:t>
            </a:r>
            <a:r>
              <a:rPr lang="en-US" sz="2800" dirty="0" err="1"/>
              <a:t>tashqarida</a:t>
            </a:r>
            <a:r>
              <a:rPr lang="en-US" sz="2800" dirty="0"/>
              <a:t> </a:t>
            </a:r>
            <a:r>
              <a:rPr lang="en-US" sz="2800" dirty="0" err="1"/>
              <a:t>oshiriladi</a:t>
            </a:r>
            <a:r>
              <a:rPr lang="en-US" sz="2800" dirty="0"/>
              <a:t> </a:t>
            </a:r>
            <a:r>
              <a:rPr lang="en-US" sz="2800" dirty="0" err="1"/>
              <a:t>qiymatini</a:t>
            </a:r>
            <a:r>
              <a:rPr lang="en-US" sz="2800" dirty="0"/>
              <a:t> </a:t>
            </a:r>
            <a:r>
              <a:rPr lang="en-US" sz="2800" dirty="0" err="1"/>
              <a:t>foydalanish</a:t>
            </a:r>
            <a:r>
              <a:rPr lang="en-US" sz="2800" dirty="0"/>
              <a:t> </a:t>
            </a:r>
            <a:r>
              <a:rPr lang="en-US" sz="2800" dirty="0" err="1"/>
              <a:t>biznes</a:t>
            </a:r>
            <a:r>
              <a:rPr lang="en-US" sz="2800" dirty="0"/>
              <a:t> </a:t>
            </a:r>
            <a:r>
              <a:rPr lang="en-US" sz="2800" dirty="0" err="1"/>
              <a:t>tizimi</a:t>
            </a:r>
            <a:r>
              <a:rPr lang="en-US" sz="2800" dirty="0"/>
              <a:t> </a:t>
            </a:r>
            <a:r>
              <a:rPr lang="en-US" sz="2800" dirty="0" err="1"/>
              <a:t>integratsiyasi</a:t>
            </a:r>
            <a:r>
              <a:rPr lang="en-US" sz="2800" dirty="0"/>
              <a:t> </a:t>
            </a:r>
            <a:r>
              <a:rPr lang="en-US" sz="2800" dirty="0" err="1"/>
              <a:t>doirasida</a:t>
            </a:r>
            <a:r>
              <a:rPr lang="en-US" sz="2800" dirty="0"/>
              <a:t> Inter-</a:t>
            </a:r>
            <a:r>
              <a:rPr lang="en-US" sz="2800" dirty="0" err="1"/>
              <a:t>tashkiliy</a:t>
            </a:r>
            <a:r>
              <a:rPr lang="en-US" sz="2800" dirty="0"/>
              <a:t> </a:t>
            </a:r>
            <a:r>
              <a:rPr lang="en-US" sz="2800" dirty="0" err="1"/>
              <a:t>hamkorlik</a:t>
            </a:r>
            <a:r>
              <a:rPr lang="en-US" sz="2800" dirty="0"/>
              <a:t> </a:t>
            </a:r>
            <a:r>
              <a:rPr lang="en-US" sz="2800" dirty="0" err="1"/>
              <a:t>masalalari</a:t>
            </a:r>
            <a:r>
              <a:rPr lang="en-US" sz="2800" dirty="0"/>
              <a:t> </a:t>
            </a:r>
            <a:r>
              <a:rPr lang="en-US" sz="2800" dirty="0" err="1"/>
              <a:t>tasodif</a:t>
            </a:r>
            <a:r>
              <a:rPr lang="en-US" sz="2800" dirty="0"/>
              <a:t> </a:t>
            </a:r>
            <a:r>
              <a:rPr lang="en-US" sz="2800" dirty="0" err="1"/>
              <a:t>emas</a:t>
            </a:r>
            <a:r>
              <a:rPr lang="en-US" sz="2800" dirty="0"/>
              <a:t>: </a:t>
            </a:r>
            <a:r>
              <a:rPr lang="en-US" sz="2800" dirty="0" err="1"/>
              <a:t>asosiy</a:t>
            </a:r>
            <a:r>
              <a:rPr lang="en-US" sz="2800" dirty="0"/>
              <a:t> </a:t>
            </a:r>
            <a:r>
              <a:rPr lang="en-US" sz="2800" dirty="0" err="1"/>
              <a:t>ohanglarini</a:t>
            </a:r>
            <a:r>
              <a:rPr lang="en-US" sz="2800" dirty="0"/>
              <a:t>, </a:t>
            </a:r>
            <a:r>
              <a:rPr lang="en-US" sz="2800" dirty="0" err="1"/>
              <a:t>tahliliy</a:t>
            </a:r>
            <a:r>
              <a:rPr lang="en-US" sz="2800" dirty="0"/>
              <a:t> </a:t>
            </a:r>
            <a:r>
              <a:rPr lang="en-US" sz="2800" dirty="0" err="1"/>
              <a:t>modellari</a:t>
            </a:r>
            <a:r>
              <a:rPr lang="en-US" sz="2800" dirty="0"/>
              <a:t> </a:t>
            </a:r>
            <a:r>
              <a:rPr lang="en-US" sz="2800" dirty="0" err="1"/>
              <a:t>yig'ish</a:t>
            </a:r>
            <a:r>
              <a:rPr lang="en-US" sz="2800" dirty="0"/>
              <a:t>, </a:t>
            </a:r>
            <a:r>
              <a:rPr lang="en-US" sz="2800" dirty="0" err="1"/>
              <a:t>qurilish</a:t>
            </a:r>
            <a:r>
              <a:rPr lang="en-US" sz="2800" dirty="0"/>
              <a:t> </a:t>
            </a:r>
            <a:r>
              <a:rPr lang="en-US" sz="2800" dirty="0" err="1"/>
              <a:t>qoidalarini</a:t>
            </a:r>
            <a:r>
              <a:rPr lang="en-US" sz="2800" dirty="0"/>
              <a:t> </a:t>
            </a:r>
            <a:r>
              <a:rPr lang="en-US" sz="2800" dirty="0" err="1"/>
              <a:t>o'z</a:t>
            </a:r>
            <a:r>
              <a:rPr lang="en-US" sz="2800" dirty="0"/>
              <a:t> </a:t>
            </a:r>
            <a:r>
              <a:rPr lang="en-US" sz="2800" dirty="0" err="1"/>
              <a:t>murakkabligi</a:t>
            </a:r>
            <a:r>
              <a:rPr lang="en-US" sz="2800" dirty="0"/>
              <a:t> </a:t>
            </a:r>
            <a:r>
              <a:rPr lang="en-US" sz="2800" dirty="0" err="1"/>
              <a:t>faqat</a:t>
            </a:r>
            <a:r>
              <a:rPr lang="en-US" sz="2800" dirty="0"/>
              <a:t> </a:t>
            </a:r>
            <a:r>
              <a:rPr lang="en-US" sz="2800" dirty="0" err="1"/>
              <a:t>yangi</a:t>
            </a:r>
            <a:r>
              <a:rPr lang="en-US" sz="2800" dirty="0"/>
              <a:t> </a:t>
            </a:r>
            <a:r>
              <a:rPr lang="en-US" sz="2800" dirty="0" err="1"/>
              <a:t>projeksiyonları</a:t>
            </a:r>
            <a:r>
              <a:rPr lang="en-US" sz="2800" dirty="0"/>
              <a:t> </a:t>
            </a:r>
            <a:r>
              <a:rPr lang="en-US" sz="2800" dirty="0" err="1"/>
              <a:t>o'tadi</a:t>
            </a:r>
            <a:r>
              <a:rPr lang="en-US" sz="2800" dirty="0"/>
              <a:t>, deb, </a:t>
            </a:r>
            <a:r>
              <a:rPr lang="en-US" sz="2800" dirty="0" err="1"/>
              <a:t>ish</a:t>
            </a:r>
            <a:r>
              <a:rPr lang="en-US" sz="2800" dirty="0"/>
              <a:t> </a:t>
            </a:r>
            <a:r>
              <a:rPr lang="en-US" sz="2800" dirty="0" err="1"/>
              <a:t>tizimi</a:t>
            </a:r>
            <a:r>
              <a:rPr lang="en-US" sz="2800" dirty="0"/>
              <a:t>, </a:t>
            </a:r>
            <a:r>
              <a:rPr lang="en-US" sz="2800" dirty="0" err="1"/>
              <a:t>funktsional</a:t>
            </a:r>
            <a:r>
              <a:rPr lang="en-US" sz="2800" dirty="0"/>
              <a:t> </a:t>
            </a:r>
            <a:r>
              <a:rPr lang="en-US" sz="2800" dirty="0" err="1"/>
              <a:t>tahlil</a:t>
            </a:r>
            <a:r>
              <a:rPr lang="en-US" sz="2800" dirty="0"/>
              <a:t> </a:t>
            </a:r>
            <a:r>
              <a:rPr lang="en-US" sz="2800" dirty="0" err="1"/>
              <a:t>belgilangan</a:t>
            </a:r>
            <a:r>
              <a:rPr lang="en-US" sz="2800" dirty="0"/>
              <a:t> </a:t>
            </a:r>
            <a:r>
              <a:rPr lang="en-US" sz="2800" dirty="0" err="1"/>
              <a:t>bo'ladi</a:t>
            </a:r>
            <a:r>
              <a:rPr lang="en-US" sz="2800" dirty="0"/>
              <a:t> .</a:t>
            </a:r>
            <a:endParaRPr lang="ru-RU" sz="2800" dirty="0"/>
          </a:p>
        </p:txBody>
      </p:sp>
    </p:spTree>
    <p:extLst>
      <p:ext uri="{BB962C8B-B14F-4D97-AF65-F5344CB8AC3E}">
        <p14:creationId xmlns:p14="http://schemas.microsoft.com/office/powerpoint/2010/main" val="424243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1B05E0-194D-4528-AE3C-39FF72D07E6D}"/>
              </a:ext>
            </a:extLst>
          </p:cNvPr>
          <p:cNvSpPr>
            <a:spLocks noGrp="1"/>
          </p:cNvSpPr>
          <p:nvPr>
            <p:ph type="title"/>
          </p:nvPr>
        </p:nvSpPr>
        <p:spPr>
          <a:xfrm>
            <a:off x="646111" y="452718"/>
            <a:ext cx="9404723" cy="926139"/>
          </a:xfrm>
        </p:spPr>
        <p:txBody>
          <a:bodyPr/>
          <a:lstStyle/>
          <a:p>
            <a:pPr algn="ctr"/>
            <a:r>
              <a:rPr lang="en-US" dirty="0" err="1"/>
              <a:t>Ish</a:t>
            </a:r>
            <a:r>
              <a:rPr lang="en-US" dirty="0"/>
              <a:t> </a:t>
            </a:r>
            <a:r>
              <a:rPr lang="en-US" dirty="0" err="1"/>
              <a:t>jarayoni</a:t>
            </a:r>
            <a:r>
              <a:rPr lang="en-US" dirty="0"/>
              <a:t> </a:t>
            </a:r>
            <a:r>
              <a:rPr lang="en-US" dirty="0" err="1"/>
              <a:t>texnologiyasi</a:t>
            </a:r>
            <a:r>
              <a:rPr lang="en-US" dirty="0"/>
              <a:t>.</a:t>
            </a:r>
            <a:br>
              <a:rPr lang="ru-RU" dirty="0"/>
            </a:br>
            <a:endParaRPr lang="ru-RU" dirty="0"/>
          </a:p>
        </p:txBody>
      </p:sp>
      <p:sp>
        <p:nvSpPr>
          <p:cNvPr id="3" name="Объект 2">
            <a:extLst>
              <a:ext uri="{FF2B5EF4-FFF2-40B4-BE49-F238E27FC236}">
                <a16:creationId xmlns:a16="http://schemas.microsoft.com/office/drawing/2014/main" id="{AB073269-948A-4766-8A71-2B6F307A336E}"/>
              </a:ext>
            </a:extLst>
          </p:cNvPr>
          <p:cNvSpPr>
            <a:spLocks noGrp="1"/>
          </p:cNvSpPr>
          <p:nvPr>
            <p:ph idx="1"/>
          </p:nvPr>
        </p:nvSpPr>
        <p:spPr>
          <a:xfrm>
            <a:off x="0" y="1799773"/>
            <a:ext cx="12192000" cy="4441370"/>
          </a:xfrm>
        </p:spPr>
        <p:txBody>
          <a:bodyPr>
            <a:normAutofit/>
          </a:bodyPr>
          <a:lstStyle/>
          <a:p>
            <a:pPr algn="just"/>
            <a:r>
              <a:rPr lang="en-US" sz="2800" dirty="0"/>
              <a:t>      </a:t>
            </a:r>
            <a:r>
              <a:rPr lang="en-US" sz="2800" dirty="0" err="1"/>
              <a:t>Tashkilot</a:t>
            </a:r>
            <a:r>
              <a:rPr lang="en-US" sz="2800" dirty="0"/>
              <a:t> </a:t>
            </a:r>
            <a:r>
              <a:rPr lang="en-US" sz="2800" dirty="0" err="1"/>
              <a:t>shunday</a:t>
            </a:r>
            <a:r>
              <a:rPr lang="en-US" sz="2800" dirty="0"/>
              <a:t> </a:t>
            </a:r>
            <a:r>
              <a:rPr lang="en-US" sz="2800" dirty="0" err="1"/>
              <a:t>alohida</a:t>
            </a:r>
            <a:r>
              <a:rPr lang="en-US" sz="2800" dirty="0"/>
              <a:t> </a:t>
            </a:r>
            <a:r>
              <a:rPr lang="en-US" sz="2800" dirty="0" err="1"/>
              <a:t>tasnifi</a:t>
            </a:r>
            <a:r>
              <a:rPr lang="en-US" sz="2800" dirty="0"/>
              <a:t> </a:t>
            </a:r>
            <a:r>
              <a:rPr lang="en-US" sz="2800" dirty="0" err="1"/>
              <a:t>vazifa</a:t>
            </a:r>
            <a:r>
              <a:rPr lang="en-US" sz="2800" dirty="0"/>
              <a:t> </a:t>
            </a:r>
            <a:r>
              <a:rPr lang="en-US" sz="2800" dirty="0" err="1"/>
              <a:t>bo'lib</a:t>
            </a:r>
            <a:r>
              <a:rPr lang="en-US" sz="2800" dirty="0"/>
              <a:t> </a:t>
            </a:r>
            <a:r>
              <a:rPr lang="en-US" sz="2800" dirty="0" err="1"/>
              <a:t>ko'p</a:t>
            </a:r>
            <a:r>
              <a:rPr lang="en-US" sz="2800" dirty="0"/>
              <a:t> </a:t>
            </a:r>
            <a:r>
              <a:rPr lang="en-US" sz="2800" dirty="0" err="1"/>
              <a:t>qobiliyatini</a:t>
            </a:r>
            <a:r>
              <a:rPr lang="en-US" sz="2800" dirty="0"/>
              <a:t> </a:t>
            </a:r>
            <a:r>
              <a:rPr lang="en-US" sz="2800" dirty="0" err="1"/>
              <a:t>ega</a:t>
            </a:r>
            <a:r>
              <a:rPr lang="en-US" sz="2800" dirty="0"/>
              <a:t>. Bu </a:t>
            </a:r>
            <a:r>
              <a:rPr lang="en-US" sz="2800" dirty="0" err="1"/>
              <a:t>vazifani</a:t>
            </a:r>
            <a:r>
              <a:rPr lang="en-US" sz="2800" dirty="0"/>
              <a:t> </a:t>
            </a:r>
            <a:r>
              <a:rPr lang="en-US" sz="2800" dirty="0" err="1"/>
              <a:t>soddalashtirish</a:t>
            </a:r>
            <a:r>
              <a:rPr lang="en-US" sz="2800" dirty="0"/>
              <a:t>, </a:t>
            </a:r>
            <a:r>
              <a:rPr lang="en-US" sz="2800" dirty="0" err="1"/>
              <a:t>siz</a:t>
            </a:r>
            <a:r>
              <a:rPr lang="en-US" sz="2800" dirty="0"/>
              <a:t> </a:t>
            </a:r>
            <a:r>
              <a:rPr lang="en-US" sz="2800" dirty="0" err="1"/>
              <a:t>Sifat</a:t>
            </a:r>
            <a:r>
              <a:rPr lang="en-US" sz="2800" dirty="0"/>
              <a:t> </a:t>
            </a:r>
            <a:r>
              <a:rPr lang="en-US" sz="2800" dirty="0" err="1"/>
              <a:t>uchun</a:t>
            </a:r>
            <a:r>
              <a:rPr lang="en-US" sz="2800" dirty="0"/>
              <a:t> Amerika </a:t>
            </a:r>
            <a:r>
              <a:rPr lang="en-US" sz="2800" dirty="0" err="1"/>
              <a:t>uyushmasi</a:t>
            </a:r>
            <a:r>
              <a:rPr lang="en-US" sz="2800" dirty="0"/>
              <a:t> (</a:t>
            </a:r>
            <a:r>
              <a:rPr lang="en-US" sz="2800" dirty="0" err="1"/>
              <a:t>qarang</a:t>
            </a:r>
            <a:r>
              <a:rPr lang="en-US" sz="2800" dirty="0"/>
              <a:t> 42-rasm) </a:t>
            </a:r>
            <a:r>
              <a:rPr lang="en-US" sz="2800" dirty="0" err="1"/>
              <a:t>tomonidan</a:t>
            </a:r>
            <a:r>
              <a:rPr lang="en-US" sz="2800" dirty="0"/>
              <a:t> </a:t>
            </a:r>
            <a:r>
              <a:rPr lang="en-US" sz="2800" dirty="0" err="1"/>
              <a:t>taklif</a:t>
            </a:r>
            <a:r>
              <a:rPr lang="en-US" sz="2800" dirty="0"/>
              <a:t> </a:t>
            </a:r>
            <a:r>
              <a:rPr lang="en-US" sz="2800" dirty="0" err="1"/>
              <a:t>etilgan</a:t>
            </a:r>
            <a:r>
              <a:rPr lang="en-US" sz="2800" dirty="0"/>
              <a:t> </a:t>
            </a:r>
            <a:r>
              <a:rPr lang="en-US" sz="2800" dirty="0" err="1"/>
              <a:t>tasnif</a:t>
            </a:r>
            <a:r>
              <a:rPr lang="en-US" sz="2800" dirty="0"/>
              <a:t> model </a:t>
            </a:r>
            <a:r>
              <a:rPr lang="en-US" sz="2800" dirty="0" err="1"/>
              <a:t>ish</a:t>
            </a:r>
            <a:r>
              <a:rPr lang="en-US" sz="2800" dirty="0"/>
              <a:t> </a:t>
            </a:r>
            <a:r>
              <a:rPr lang="en-US" sz="2800" dirty="0" err="1"/>
              <a:t>jarayonlari</a:t>
            </a:r>
            <a:r>
              <a:rPr lang="en-US" sz="2800" dirty="0"/>
              <a:t> </a:t>
            </a:r>
            <a:r>
              <a:rPr lang="en-US" sz="2800" dirty="0" err="1"/>
              <a:t>foydalanishingiz</a:t>
            </a:r>
            <a:r>
              <a:rPr lang="en-US" sz="2800" dirty="0"/>
              <a:t> </a:t>
            </a:r>
            <a:r>
              <a:rPr lang="en-US" sz="2800" dirty="0" err="1"/>
              <a:t>mumkin</a:t>
            </a:r>
            <a:r>
              <a:rPr lang="en-US" sz="2800" dirty="0"/>
              <a:t>. Bu </a:t>
            </a:r>
            <a:r>
              <a:rPr lang="en-US" sz="2800" dirty="0" err="1"/>
              <a:t>tasnifga</a:t>
            </a:r>
            <a:r>
              <a:rPr lang="en-US" sz="2800" dirty="0"/>
              <a:t> </a:t>
            </a:r>
            <a:r>
              <a:rPr lang="en-US" sz="2800" dirty="0" err="1"/>
              <a:t>ko'ra</a:t>
            </a:r>
            <a:r>
              <a:rPr lang="en-US" sz="2800" dirty="0"/>
              <a:t>, </a:t>
            </a:r>
            <a:r>
              <a:rPr lang="en-US" sz="2800" dirty="0" err="1"/>
              <a:t>barcha</a:t>
            </a:r>
            <a:r>
              <a:rPr lang="en-US" sz="2800" dirty="0"/>
              <a:t> </a:t>
            </a:r>
            <a:r>
              <a:rPr lang="en-US" sz="2800" dirty="0" err="1"/>
              <a:t>ish</a:t>
            </a:r>
            <a:r>
              <a:rPr lang="en-US" sz="2800" dirty="0"/>
              <a:t> </a:t>
            </a:r>
            <a:r>
              <a:rPr lang="en-US" sz="2800" dirty="0" err="1"/>
              <a:t>jarayonlari</a:t>
            </a:r>
            <a:r>
              <a:rPr lang="en-US" sz="2800" dirty="0"/>
              <a:t> </a:t>
            </a:r>
            <a:r>
              <a:rPr lang="en-US" sz="2800" dirty="0" err="1"/>
              <a:t>bevosita</a:t>
            </a:r>
            <a:r>
              <a:rPr lang="en-US" sz="2800" dirty="0"/>
              <a:t> </a:t>
            </a:r>
            <a:r>
              <a:rPr lang="en-US" sz="2800" dirty="0" err="1"/>
              <a:t>uning</a:t>
            </a:r>
            <a:r>
              <a:rPr lang="en-US" sz="2800" dirty="0"/>
              <a:t> </a:t>
            </a:r>
            <a:r>
              <a:rPr lang="en-US" sz="2800" dirty="0" err="1"/>
              <a:t>vazifasini</a:t>
            </a:r>
            <a:r>
              <a:rPr lang="en-US" sz="2800" dirty="0"/>
              <a:t>, </a:t>
            </a:r>
            <a:r>
              <a:rPr lang="en-US" sz="2800" dirty="0" err="1"/>
              <a:t>yoki</a:t>
            </a:r>
            <a:r>
              <a:rPr lang="en-US" sz="2800" dirty="0"/>
              <a:t> </a:t>
            </a:r>
            <a:r>
              <a:rPr lang="en-US" sz="2800" dirty="0" err="1"/>
              <a:t>tarkibiy</a:t>
            </a:r>
            <a:r>
              <a:rPr lang="en-US" sz="2800" dirty="0"/>
              <a:t> </a:t>
            </a:r>
            <a:r>
              <a:rPr lang="en-US" sz="2800" dirty="0" err="1"/>
              <a:t>amalga</a:t>
            </a:r>
            <a:r>
              <a:rPr lang="en-US" sz="2800" dirty="0"/>
              <a:t> </a:t>
            </a:r>
            <a:r>
              <a:rPr lang="en-US" sz="2800" dirty="0" err="1"/>
              <a:t>oshirish</a:t>
            </a:r>
            <a:r>
              <a:rPr lang="en-US" sz="2800" dirty="0"/>
              <a:t> </a:t>
            </a:r>
            <a:r>
              <a:rPr lang="en-US" sz="2800" dirty="0" err="1"/>
              <a:t>uchun</a:t>
            </a:r>
            <a:r>
              <a:rPr lang="en-US" sz="2800" dirty="0"/>
              <a:t> </a:t>
            </a:r>
            <a:r>
              <a:rPr lang="en-US" sz="2800" dirty="0" err="1"/>
              <a:t>kontent</a:t>
            </a:r>
            <a:r>
              <a:rPr lang="en-US" sz="2800" dirty="0"/>
              <a:t> </a:t>
            </a:r>
            <a:r>
              <a:rPr lang="en-US" sz="2800" dirty="0" err="1"/>
              <a:t>ish</a:t>
            </a:r>
            <a:r>
              <a:rPr lang="en-US" sz="2800" dirty="0"/>
              <a:t> </a:t>
            </a:r>
            <a:r>
              <a:rPr lang="en-US" sz="2800" dirty="0" err="1"/>
              <a:t>tizimlari</a:t>
            </a:r>
            <a:r>
              <a:rPr lang="en-US" sz="2800" dirty="0"/>
              <a:t> </a:t>
            </a:r>
            <a:r>
              <a:rPr lang="en-US" sz="2800" dirty="0" err="1"/>
              <a:t>va</a:t>
            </a:r>
            <a:r>
              <a:rPr lang="en-US" sz="2800" dirty="0"/>
              <a:t> </a:t>
            </a:r>
            <a:r>
              <a:rPr lang="en-US" sz="2800" dirty="0" err="1"/>
              <a:t>tartiblarini</a:t>
            </a:r>
            <a:r>
              <a:rPr lang="en-US" sz="2800" dirty="0"/>
              <a:t> </a:t>
            </a:r>
            <a:r>
              <a:rPr lang="en-US" sz="2800" dirty="0" err="1"/>
              <a:t>shakllantirish</a:t>
            </a:r>
            <a:r>
              <a:rPr lang="en-US" sz="2800" dirty="0"/>
              <a:t>, </a:t>
            </a:r>
            <a:r>
              <a:rPr lang="en-US" sz="2800" dirty="0" err="1"/>
              <a:t>ya'ni</a:t>
            </a:r>
            <a:r>
              <a:rPr lang="en-US" sz="2800" dirty="0"/>
              <a:t>, </a:t>
            </a:r>
            <a:r>
              <a:rPr lang="en-US" sz="2800" dirty="0" err="1"/>
              <a:t>yo</a:t>
            </a:r>
            <a:r>
              <a:rPr lang="en-US" sz="2800" dirty="0"/>
              <a:t> </a:t>
            </a:r>
            <a:r>
              <a:rPr lang="en-US" sz="2800" dirty="0" err="1"/>
              <a:t>ishlab</a:t>
            </a:r>
            <a:r>
              <a:rPr lang="en-US" sz="2800" dirty="0"/>
              <a:t>, </a:t>
            </a:r>
            <a:r>
              <a:rPr lang="en-US" sz="2800" dirty="0" err="1"/>
              <a:t>ta'kidlaydigan</a:t>
            </a:r>
            <a:r>
              <a:rPr lang="en-US" sz="2800" dirty="0"/>
              <a:t> </a:t>
            </a:r>
            <a:r>
              <a:rPr lang="en-US" sz="2800" dirty="0" err="1"/>
              <a:t>va</a:t>
            </a:r>
            <a:r>
              <a:rPr lang="en-US" sz="2800" dirty="0"/>
              <a:t> </a:t>
            </a:r>
            <a:r>
              <a:rPr lang="en-US" sz="2800" dirty="0" err="1"/>
              <a:t>infratuzilma</a:t>
            </a:r>
            <a:r>
              <a:rPr lang="en-US" sz="2800" dirty="0"/>
              <a:t> </a:t>
            </a:r>
            <a:r>
              <a:rPr lang="en-US" sz="2800" dirty="0" err="1"/>
              <a:t>biznes</a:t>
            </a:r>
            <a:r>
              <a:rPr lang="en-US" sz="2800" dirty="0"/>
              <a:t> </a:t>
            </a:r>
            <a:r>
              <a:rPr lang="en-US" sz="2800" dirty="0" err="1"/>
              <a:t>tizimlarini</a:t>
            </a:r>
            <a:r>
              <a:rPr lang="en-US" sz="2800" dirty="0"/>
              <a:t> </a:t>
            </a:r>
            <a:r>
              <a:rPr lang="en-US" sz="2800" dirty="0" err="1"/>
              <a:t>ishlab</a:t>
            </a:r>
            <a:r>
              <a:rPr lang="en-US" sz="2800" dirty="0"/>
              <a:t> </a:t>
            </a:r>
            <a:r>
              <a:rPr lang="en-US" sz="2800" dirty="0" err="1"/>
              <a:t>chiqish</a:t>
            </a:r>
            <a:r>
              <a:rPr lang="en-US" sz="2800" dirty="0"/>
              <a:t>, </a:t>
            </a:r>
            <a:r>
              <a:rPr lang="en-US" sz="2800" dirty="0" err="1"/>
              <a:t>kabi</a:t>
            </a:r>
            <a:r>
              <a:rPr lang="en-US" sz="2800" dirty="0"/>
              <a:t> </a:t>
            </a:r>
            <a:r>
              <a:rPr lang="en-US" sz="2800" dirty="0" err="1"/>
              <a:t>o'z</a:t>
            </a:r>
            <a:r>
              <a:rPr lang="en-US" sz="2800" dirty="0"/>
              <a:t> </a:t>
            </a:r>
            <a:r>
              <a:rPr lang="en-US" sz="2800" dirty="0" err="1"/>
              <a:t>mavjudligini</a:t>
            </a:r>
            <a:r>
              <a:rPr lang="en-US" sz="2800" dirty="0"/>
              <a:t> </a:t>
            </a:r>
            <a:r>
              <a:rPr lang="en-US" sz="2800" dirty="0" err="1"/>
              <a:t>ta'minlashga</a:t>
            </a:r>
            <a:r>
              <a:rPr lang="en-US" sz="2800" dirty="0"/>
              <a:t> </a:t>
            </a:r>
            <a:r>
              <a:rPr lang="en-US" sz="2800" dirty="0" err="1"/>
              <a:t>qaratilgan</a:t>
            </a:r>
            <a:r>
              <a:rPr lang="en-US" sz="2800" dirty="0"/>
              <a:t>.</a:t>
            </a:r>
            <a:endParaRPr lang="ru-RU" sz="2800" dirty="0"/>
          </a:p>
          <a:p>
            <a:endParaRPr lang="ru-RU" sz="2800" dirty="0"/>
          </a:p>
        </p:txBody>
      </p:sp>
    </p:spTree>
    <p:extLst>
      <p:ext uri="{BB962C8B-B14F-4D97-AF65-F5344CB8AC3E}">
        <p14:creationId xmlns:p14="http://schemas.microsoft.com/office/powerpoint/2010/main" val="4273970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858</Words>
  <Application>Microsoft Office PowerPoint</Application>
  <PresentationFormat>Широкоэкранный</PresentationFormat>
  <Paragraphs>21</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Century Gothic</vt:lpstr>
      <vt:lpstr>Times New Roman</vt:lpstr>
      <vt:lpstr>Wingdings 3</vt:lpstr>
      <vt:lpstr>Ион</vt:lpstr>
      <vt:lpstr> Kompaniyaning axborot xavfsizligi va biznes strategiyasi. </vt:lpstr>
      <vt:lpstr>Презентация PowerPoint</vt:lpstr>
      <vt:lpstr>Презентация PowerPoint</vt:lpstr>
      <vt:lpstr>Kompaniyaning axborot xavfsizligi va biznes strategiyasi</vt:lpstr>
      <vt:lpstr>             Global imkoniyatlarning butun spektri ham mavjud, biroq atrof-muhit muhitida atrof-muhitning "langar tashlamaslik" yo'q. Atrof-muhitni, raqobatchilarni tahlil qilish, uning o'zgarishini prognoz qilish va konyunktura dinamikasini o'rganish g'oyasi va tashkilotning imkoniyatlarni qo'llashdan tijorat samarasini olish uchun olingan ma'lumotlarga asoslanganligi oxir-oqibat o'z ahamiyatini yo'qotadi. Shuning uchun, odatda, raqobatbardosh ustunlikni izlashda, tashkilotlar o'zlarini ichki ish joyini qurish mumkin bo'ladigan qobiliyatlarni aniqlashga intilib, ichkariga qarashadi. Ushbu tahlil va rejalashtirish modellari 10 yildan ortiq vaqt mobaynida resurslar, qobiliyat va vakolatli maktab tomonidan ishlab chiqilgan. </vt:lpstr>
      <vt:lpstr>Презентация PowerPoint</vt:lpstr>
      <vt:lpstr>Презентация PowerPoint</vt:lpstr>
      <vt:lpstr>    Biznes maydoni modeli. </vt:lpstr>
      <vt:lpstr>Ish jarayoni texnologiyasi. </vt:lpstr>
      <vt:lpstr>Biznes-jarayonlarni tasniflash </vt:lpstr>
      <vt:lpstr>Mahsulot tuzilmasi kompaniyaning xafsizlik siyosati. </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Kompaniyaning axborot xavfsizligi va biznes strategiyasi. </dc:title>
  <dc:creator>Abbos</dc:creator>
  <cp:lastModifiedBy>Abbos</cp:lastModifiedBy>
  <cp:revision>12</cp:revision>
  <dcterms:created xsi:type="dcterms:W3CDTF">2019-11-08T06:40:54Z</dcterms:created>
  <dcterms:modified xsi:type="dcterms:W3CDTF">2019-11-08T07:38:50Z</dcterms:modified>
</cp:coreProperties>
</file>