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A8D2E-168C-4D54-B84F-9C9E1F4F03A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CDDA29-3FA9-4816-B12D-DAB4E4F9F7C1}">
      <dgm:prSet phldrT="[Text]"/>
      <dgm:spPr/>
      <dgm:t>
        <a:bodyPr/>
        <a:lstStyle/>
        <a:p>
          <a:r>
            <a:rPr lang="en-US" dirty="0"/>
            <a:t>Frontend Development</a:t>
          </a:r>
        </a:p>
      </dgm:t>
    </dgm:pt>
    <dgm:pt modelId="{B071606F-C78A-4693-A265-3E083C5CA035}" type="parTrans" cxnId="{B64FA4BA-0144-4536-BD86-B9688F7E3F9B}">
      <dgm:prSet/>
      <dgm:spPr/>
      <dgm:t>
        <a:bodyPr/>
        <a:lstStyle/>
        <a:p>
          <a:endParaRPr lang="en-US"/>
        </a:p>
      </dgm:t>
    </dgm:pt>
    <dgm:pt modelId="{439226F2-B080-4588-BEAE-36BD2FD9822A}" type="sibTrans" cxnId="{B64FA4BA-0144-4536-BD86-B9688F7E3F9B}">
      <dgm:prSet/>
      <dgm:spPr/>
      <dgm:t>
        <a:bodyPr/>
        <a:lstStyle/>
        <a:p>
          <a:endParaRPr lang="en-US"/>
        </a:p>
      </dgm:t>
    </dgm:pt>
    <dgm:pt modelId="{1CAD9E66-847E-4CAA-B4AE-DBB414451ECB}">
      <dgm:prSet phldrT="[Text]"/>
      <dgm:spPr/>
      <dgm:t>
        <a:bodyPr/>
        <a:lstStyle/>
        <a:p>
          <a:r>
            <a:rPr lang="en-US" dirty="0"/>
            <a:t>Backend Development</a:t>
          </a:r>
        </a:p>
      </dgm:t>
    </dgm:pt>
    <dgm:pt modelId="{2CBFDD5F-6DF4-4FD4-B312-6E42A00B7F17}" type="parTrans" cxnId="{11EFF023-6315-4B0E-8C09-AA828E5EF968}">
      <dgm:prSet/>
      <dgm:spPr/>
      <dgm:t>
        <a:bodyPr/>
        <a:lstStyle/>
        <a:p>
          <a:endParaRPr lang="en-US"/>
        </a:p>
      </dgm:t>
    </dgm:pt>
    <dgm:pt modelId="{2F9ECD90-DC40-46D0-BD4F-7078297AFBB1}" type="sibTrans" cxnId="{11EFF023-6315-4B0E-8C09-AA828E5EF968}">
      <dgm:prSet/>
      <dgm:spPr/>
      <dgm:t>
        <a:bodyPr/>
        <a:lstStyle/>
        <a:p>
          <a:endParaRPr lang="en-US"/>
        </a:p>
      </dgm:t>
    </dgm:pt>
    <dgm:pt modelId="{34F85CB2-D566-441B-AF6C-3C09A8DB0562}">
      <dgm:prSet phldrT="[Text]"/>
      <dgm:spPr/>
      <dgm:t>
        <a:bodyPr/>
        <a:lstStyle/>
        <a:p>
          <a:r>
            <a:rPr lang="en-US" dirty="0"/>
            <a:t>Full Stack Development</a:t>
          </a:r>
        </a:p>
      </dgm:t>
    </dgm:pt>
    <dgm:pt modelId="{8ABC271B-E679-471D-92F7-1C1E90B7541D}" type="parTrans" cxnId="{CE113A76-FF39-4A47-9A29-8B387A8C9920}">
      <dgm:prSet/>
      <dgm:spPr/>
      <dgm:t>
        <a:bodyPr/>
        <a:lstStyle/>
        <a:p>
          <a:endParaRPr lang="en-US"/>
        </a:p>
      </dgm:t>
    </dgm:pt>
    <dgm:pt modelId="{BC0D5ACB-F4A8-4D5D-958F-BE2783AD8C06}" type="sibTrans" cxnId="{CE113A76-FF39-4A47-9A29-8B387A8C9920}">
      <dgm:prSet/>
      <dgm:spPr/>
      <dgm:t>
        <a:bodyPr/>
        <a:lstStyle/>
        <a:p>
          <a:endParaRPr lang="en-US"/>
        </a:p>
      </dgm:t>
    </dgm:pt>
    <dgm:pt modelId="{432837F4-B49A-4719-B47B-EA97B43D33FC}" type="pres">
      <dgm:prSet presAssocID="{B98A8D2E-168C-4D54-B84F-9C9E1F4F03A2}" presName="linear" presStyleCnt="0">
        <dgm:presLayoutVars>
          <dgm:dir/>
          <dgm:animLvl val="lvl"/>
          <dgm:resizeHandles val="exact"/>
        </dgm:presLayoutVars>
      </dgm:prSet>
      <dgm:spPr/>
    </dgm:pt>
    <dgm:pt modelId="{527C8811-E076-4620-9346-46F1019A4B5E}" type="pres">
      <dgm:prSet presAssocID="{51CDDA29-3FA9-4816-B12D-DAB4E4F9F7C1}" presName="parentLin" presStyleCnt="0"/>
      <dgm:spPr/>
    </dgm:pt>
    <dgm:pt modelId="{602E4AEB-6C7A-424B-8983-CEC031B30655}" type="pres">
      <dgm:prSet presAssocID="{51CDDA29-3FA9-4816-B12D-DAB4E4F9F7C1}" presName="parentLeftMargin" presStyleLbl="node1" presStyleIdx="0" presStyleCnt="3"/>
      <dgm:spPr/>
    </dgm:pt>
    <dgm:pt modelId="{B1CB5D3C-4C80-4908-8959-FA78A6E86BEA}" type="pres">
      <dgm:prSet presAssocID="{51CDDA29-3FA9-4816-B12D-DAB4E4F9F7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0336D3-8907-4861-92B8-96E4A3CBD3C6}" type="pres">
      <dgm:prSet presAssocID="{51CDDA29-3FA9-4816-B12D-DAB4E4F9F7C1}" presName="negativeSpace" presStyleCnt="0"/>
      <dgm:spPr/>
    </dgm:pt>
    <dgm:pt modelId="{8816BAB6-8749-4D48-970B-D05628F5EC18}" type="pres">
      <dgm:prSet presAssocID="{51CDDA29-3FA9-4816-B12D-DAB4E4F9F7C1}" presName="childText" presStyleLbl="conFgAcc1" presStyleIdx="0" presStyleCnt="3">
        <dgm:presLayoutVars>
          <dgm:bulletEnabled val="1"/>
        </dgm:presLayoutVars>
      </dgm:prSet>
      <dgm:spPr/>
    </dgm:pt>
    <dgm:pt modelId="{2B97FB36-8E70-4191-982D-EDF4EDBFD582}" type="pres">
      <dgm:prSet presAssocID="{439226F2-B080-4588-BEAE-36BD2FD9822A}" presName="spaceBetweenRectangles" presStyleCnt="0"/>
      <dgm:spPr/>
    </dgm:pt>
    <dgm:pt modelId="{A3401AE0-6A46-4470-86A8-C20EEE4C581B}" type="pres">
      <dgm:prSet presAssocID="{1CAD9E66-847E-4CAA-B4AE-DBB414451ECB}" presName="parentLin" presStyleCnt="0"/>
      <dgm:spPr/>
    </dgm:pt>
    <dgm:pt modelId="{C9971C58-1F45-4DE5-B801-FD395B35F025}" type="pres">
      <dgm:prSet presAssocID="{1CAD9E66-847E-4CAA-B4AE-DBB414451ECB}" presName="parentLeftMargin" presStyleLbl="node1" presStyleIdx="0" presStyleCnt="3"/>
      <dgm:spPr/>
    </dgm:pt>
    <dgm:pt modelId="{A22449CB-5E28-418D-AA96-6CFCFDCA7040}" type="pres">
      <dgm:prSet presAssocID="{1CAD9E66-847E-4CAA-B4AE-DBB414451E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0AC528-5D9D-4565-90DB-9A7100E56570}" type="pres">
      <dgm:prSet presAssocID="{1CAD9E66-847E-4CAA-B4AE-DBB414451ECB}" presName="negativeSpace" presStyleCnt="0"/>
      <dgm:spPr/>
    </dgm:pt>
    <dgm:pt modelId="{3FF77773-CC85-4FA5-A0A5-EFD7824CA92E}" type="pres">
      <dgm:prSet presAssocID="{1CAD9E66-847E-4CAA-B4AE-DBB414451ECB}" presName="childText" presStyleLbl="conFgAcc1" presStyleIdx="1" presStyleCnt="3">
        <dgm:presLayoutVars>
          <dgm:bulletEnabled val="1"/>
        </dgm:presLayoutVars>
      </dgm:prSet>
      <dgm:spPr/>
    </dgm:pt>
    <dgm:pt modelId="{48D5E6EE-78F3-4A49-BCA7-8E12733281A7}" type="pres">
      <dgm:prSet presAssocID="{2F9ECD90-DC40-46D0-BD4F-7078297AFBB1}" presName="spaceBetweenRectangles" presStyleCnt="0"/>
      <dgm:spPr/>
    </dgm:pt>
    <dgm:pt modelId="{03FBE3F6-E4F2-43D1-85C4-78556697669D}" type="pres">
      <dgm:prSet presAssocID="{34F85CB2-D566-441B-AF6C-3C09A8DB0562}" presName="parentLin" presStyleCnt="0"/>
      <dgm:spPr/>
    </dgm:pt>
    <dgm:pt modelId="{DDCC6781-E7A8-4D5E-9560-D3C74533E5C1}" type="pres">
      <dgm:prSet presAssocID="{34F85CB2-D566-441B-AF6C-3C09A8DB0562}" presName="parentLeftMargin" presStyleLbl="node1" presStyleIdx="1" presStyleCnt="3"/>
      <dgm:spPr/>
    </dgm:pt>
    <dgm:pt modelId="{35633338-BFFD-477D-B01B-E589CC724093}" type="pres">
      <dgm:prSet presAssocID="{34F85CB2-D566-441B-AF6C-3C09A8DB05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885D52-D750-4761-A8D0-2D95BC5F435D}" type="pres">
      <dgm:prSet presAssocID="{34F85CB2-D566-441B-AF6C-3C09A8DB0562}" presName="negativeSpace" presStyleCnt="0"/>
      <dgm:spPr/>
    </dgm:pt>
    <dgm:pt modelId="{C3BB18BB-09D2-4566-A9B8-AA3784904183}" type="pres">
      <dgm:prSet presAssocID="{34F85CB2-D566-441B-AF6C-3C09A8DB05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0EAF0E-9D61-4EF8-B997-81A92D28E604}" type="presOf" srcId="{34F85CB2-D566-441B-AF6C-3C09A8DB0562}" destId="{DDCC6781-E7A8-4D5E-9560-D3C74533E5C1}" srcOrd="0" destOrd="0" presId="urn:microsoft.com/office/officeart/2005/8/layout/list1"/>
    <dgm:cxn modelId="{FFB8EB1B-2761-46FB-986E-708554F7A50D}" type="presOf" srcId="{34F85CB2-D566-441B-AF6C-3C09A8DB0562}" destId="{35633338-BFFD-477D-B01B-E589CC724093}" srcOrd="1" destOrd="0" presId="urn:microsoft.com/office/officeart/2005/8/layout/list1"/>
    <dgm:cxn modelId="{11EFF023-6315-4B0E-8C09-AA828E5EF968}" srcId="{B98A8D2E-168C-4D54-B84F-9C9E1F4F03A2}" destId="{1CAD9E66-847E-4CAA-B4AE-DBB414451ECB}" srcOrd="1" destOrd="0" parTransId="{2CBFDD5F-6DF4-4FD4-B312-6E42A00B7F17}" sibTransId="{2F9ECD90-DC40-46D0-BD4F-7078297AFBB1}"/>
    <dgm:cxn modelId="{3A17B03E-AA81-4207-80EA-05D556349997}" type="presOf" srcId="{1CAD9E66-847E-4CAA-B4AE-DBB414451ECB}" destId="{C9971C58-1F45-4DE5-B801-FD395B35F025}" srcOrd="0" destOrd="0" presId="urn:microsoft.com/office/officeart/2005/8/layout/list1"/>
    <dgm:cxn modelId="{CE113A76-FF39-4A47-9A29-8B387A8C9920}" srcId="{B98A8D2E-168C-4D54-B84F-9C9E1F4F03A2}" destId="{34F85CB2-D566-441B-AF6C-3C09A8DB0562}" srcOrd="2" destOrd="0" parTransId="{8ABC271B-E679-471D-92F7-1C1E90B7541D}" sibTransId="{BC0D5ACB-F4A8-4D5D-958F-BE2783AD8C06}"/>
    <dgm:cxn modelId="{5BE1B388-B705-4C74-A408-E9EAF56B34E9}" type="presOf" srcId="{51CDDA29-3FA9-4816-B12D-DAB4E4F9F7C1}" destId="{602E4AEB-6C7A-424B-8983-CEC031B30655}" srcOrd="0" destOrd="0" presId="urn:microsoft.com/office/officeart/2005/8/layout/list1"/>
    <dgm:cxn modelId="{002269A9-315E-4ECE-A399-E1EC98A2EC7E}" type="presOf" srcId="{1CAD9E66-847E-4CAA-B4AE-DBB414451ECB}" destId="{A22449CB-5E28-418D-AA96-6CFCFDCA7040}" srcOrd="1" destOrd="0" presId="urn:microsoft.com/office/officeart/2005/8/layout/list1"/>
    <dgm:cxn modelId="{B64FA4BA-0144-4536-BD86-B9688F7E3F9B}" srcId="{B98A8D2E-168C-4D54-B84F-9C9E1F4F03A2}" destId="{51CDDA29-3FA9-4816-B12D-DAB4E4F9F7C1}" srcOrd="0" destOrd="0" parTransId="{B071606F-C78A-4693-A265-3E083C5CA035}" sibTransId="{439226F2-B080-4588-BEAE-36BD2FD9822A}"/>
    <dgm:cxn modelId="{2D0502BF-6B6B-49E3-BFF4-FB188B0B59D7}" type="presOf" srcId="{51CDDA29-3FA9-4816-B12D-DAB4E4F9F7C1}" destId="{B1CB5D3C-4C80-4908-8959-FA78A6E86BEA}" srcOrd="1" destOrd="0" presId="urn:microsoft.com/office/officeart/2005/8/layout/list1"/>
    <dgm:cxn modelId="{9E37B5CA-30E1-4693-B4F3-678041352B9C}" type="presOf" srcId="{B98A8D2E-168C-4D54-B84F-9C9E1F4F03A2}" destId="{432837F4-B49A-4719-B47B-EA97B43D33FC}" srcOrd="0" destOrd="0" presId="urn:microsoft.com/office/officeart/2005/8/layout/list1"/>
    <dgm:cxn modelId="{F20790B5-86C7-4E98-A9B6-D48305DB7C0A}" type="presParOf" srcId="{432837F4-B49A-4719-B47B-EA97B43D33FC}" destId="{527C8811-E076-4620-9346-46F1019A4B5E}" srcOrd="0" destOrd="0" presId="urn:microsoft.com/office/officeart/2005/8/layout/list1"/>
    <dgm:cxn modelId="{7407226E-638C-4C7A-9DCF-1EDC9777D3E1}" type="presParOf" srcId="{527C8811-E076-4620-9346-46F1019A4B5E}" destId="{602E4AEB-6C7A-424B-8983-CEC031B30655}" srcOrd="0" destOrd="0" presId="urn:microsoft.com/office/officeart/2005/8/layout/list1"/>
    <dgm:cxn modelId="{CC90FFD6-AA08-4831-B930-BEF61BD77A0D}" type="presParOf" srcId="{527C8811-E076-4620-9346-46F1019A4B5E}" destId="{B1CB5D3C-4C80-4908-8959-FA78A6E86BEA}" srcOrd="1" destOrd="0" presId="urn:microsoft.com/office/officeart/2005/8/layout/list1"/>
    <dgm:cxn modelId="{A5EA1F58-E162-42E4-8F60-7A1A48AE4664}" type="presParOf" srcId="{432837F4-B49A-4719-B47B-EA97B43D33FC}" destId="{3B0336D3-8907-4861-92B8-96E4A3CBD3C6}" srcOrd="1" destOrd="0" presId="urn:microsoft.com/office/officeart/2005/8/layout/list1"/>
    <dgm:cxn modelId="{1BCDB43F-4729-4A68-A451-B8E8605C9706}" type="presParOf" srcId="{432837F4-B49A-4719-B47B-EA97B43D33FC}" destId="{8816BAB6-8749-4D48-970B-D05628F5EC18}" srcOrd="2" destOrd="0" presId="urn:microsoft.com/office/officeart/2005/8/layout/list1"/>
    <dgm:cxn modelId="{A0785167-930B-49D0-B29A-ADE53B150D9B}" type="presParOf" srcId="{432837F4-B49A-4719-B47B-EA97B43D33FC}" destId="{2B97FB36-8E70-4191-982D-EDF4EDBFD582}" srcOrd="3" destOrd="0" presId="urn:microsoft.com/office/officeart/2005/8/layout/list1"/>
    <dgm:cxn modelId="{C5BA6009-478C-45B0-8BF3-565DA5567295}" type="presParOf" srcId="{432837F4-B49A-4719-B47B-EA97B43D33FC}" destId="{A3401AE0-6A46-4470-86A8-C20EEE4C581B}" srcOrd="4" destOrd="0" presId="urn:microsoft.com/office/officeart/2005/8/layout/list1"/>
    <dgm:cxn modelId="{9D34E725-D754-4BF7-9706-067318DE5AE2}" type="presParOf" srcId="{A3401AE0-6A46-4470-86A8-C20EEE4C581B}" destId="{C9971C58-1F45-4DE5-B801-FD395B35F025}" srcOrd="0" destOrd="0" presId="urn:microsoft.com/office/officeart/2005/8/layout/list1"/>
    <dgm:cxn modelId="{9CDB5481-5F65-4670-A3C7-D4C650F8454D}" type="presParOf" srcId="{A3401AE0-6A46-4470-86A8-C20EEE4C581B}" destId="{A22449CB-5E28-418D-AA96-6CFCFDCA7040}" srcOrd="1" destOrd="0" presId="urn:microsoft.com/office/officeart/2005/8/layout/list1"/>
    <dgm:cxn modelId="{92A597BE-BA27-4AD7-A375-BC3B99558AD6}" type="presParOf" srcId="{432837F4-B49A-4719-B47B-EA97B43D33FC}" destId="{3B0AC528-5D9D-4565-90DB-9A7100E56570}" srcOrd="5" destOrd="0" presId="urn:microsoft.com/office/officeart/2005/8/layout/list1"/>
    <dgm:cxn modelId="{30AF786E-9FCD-4293-8B8F-B20D66384933}" type="presParOf" srcId="{432837F4-B49A-4719-B47B-EA97B43D33FC}" destId="{3FF77773-CC85-4FA5-A0A5-EFD7824CA92E}" srcOrd="6" destOrd="0" presId="urn:microsoft.com/office/officeart/2005/8/layout/list1"/>
    <dgm:cxn modelId="{2ACBD010-7731-4663-A1D3-8634A9EC6EDB}" type="presParOf" srcId="{432837F4-B49A-4719-B47B-EA97B43D33FC}" destId="{48D5E6EE-78F3-4A49-BCA7-8E12733281A7}" srcOrd="7" destOrd="0" presId="urn:microsoft.com/office/officeart/2005/8/layout/list1"/>
    <dgm:cxn modelId="{90558A94-3812-43FA-B87B-578366F43BDD}" type="presParOf" srcId="{432837F4-B49A-4719-B47B-EA97B43D33FC}" destId="{03FBE3F6-E4F2-43D1-85C4-78556697669D}" srcOrd="8" destOrd="0" presId="urn:microsoft.com/office/officeart/2005/8/layout/list1"/>
    <dgm:cxn modelId="{61DFDE13-A7C8-4E93-B84B-6DD6F3FC4CC3}" type="presParOf" srcId="{03FBE3F6-E4F2-43D1-85C4-78556697669D}" destId="{DDCC6781-E7A8-4D5E-9560-D3C74533E5C1}" srcOrd="0" destOrd="0" presId="urn:microsoft.com/office/officeart/2005/8/layout/list1"/>
    <dgm:cxn modelId="{E4282CD5-4D01-4DF8-9D3B-8F7E824846BB}" type="presParOf" srcId="{03FBE3F6-E4F2-43D1-85C4-78556697669D}" destId="{35633338-BFFD-477D-B01B-E589CC724093}" srcOrd="1" destOrd="0" presId="urn:microsoft.com/office/officeart/2005/8/layout/list1"/>
    <dgm:cxn modelId="{6B1EAE1E-6209-4908-8792-8E81FBE47518}" type="presParOf" srcId="{432837F4-B49A-4719-B47B-EA97B43D33FC}" destId="{F5885D52-D750-4761-A8D0-2D95BC5F435D}" srcOrd="9" destOrd="0" presId="urn:microsoft.com/office/officeart/2005/8/layout/list1"/>
    <dgm:cxn modelId="{8D1C10F2-E912-4DB9-AFE0-AE5B70699B20}" type="presParOf" srcId="{432837F4-B49A-4719-B47B-EA97B43D33FC}" destId="{C3BB18BB-09D2-4566-A9B8-AA378490418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6BAB6-8749-4D48-970B-D05628F5EC18}">
      <dsp:nvSpPr>
        <dsp:cNvPr id="0" name=""/>
        <dsp:cNvSpPr/>
      </dsp:nvSpPr>
      <dsp:spPr>
        <a:xfrm>
          <a:off x="0" y="465447"/>
          <a:ext cx="6346521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B5D3C-4C80-4908-8959-FA78A6E86BEA}">
      <dsp:nvSpPr>
        <dsp:cNvPr id="0" name=""/>
        <dsp:cNvSpPr/>
      </dsp:nvSpPr>
      <dsp:spPr>
        <a:xfrm>
          <a:off x="317326" y="52167"/>
          <a:ext cx="444256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918" tIns="0" rIns="1679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Frontend Development</a:t>
          </a:r>
        </a:p>
      </dsp:txBody>
      <dsp:txXfrm>
        <a:off x="357675" y="92516"/>
        <a:ext cx="4361866" cy="745862"/>
      </dsp:txXfrm>
    </dsp:sp>
    <dsp:sp modelId="{3FF77773-CC85-4FA5-A0A5-EFD7824CA92E}">
      <dsp:nvSpPr>
        <dsp:cNvPr id="0" name=""/>
        <dsp:cNvSpPr/>
      </dsp:nvSpPr>
      <dsp:spPr>
        <a:xfrm>
          <a:off x="0" y="1735528"/>
          <a:ext cx="6346521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449CB-5E28-418D-AA96-6CFCFDCA7040}">
      <dsp:nvSpPr>
        <dsp:cNvPr id="0" name=""/>
        <dsp:cNvSpPr/>
      </dsp:nvSpPr>
      <dsp:spPr>
        <a:xfrm>
          <a:off x="317326" y="1322247"/>
          <a:ext cx="444256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918" tIns="0" rIns="1679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Backend Development</a:t>
          </a:r>
        </a:p>
      </dsp:txBody>
      <dsp:txXfrm>
        <a:off x="357675" y="1362596"/>
        <a:ext cx="4361866" cy="745862"/>
      </dsp:txXfrm>
    </dsp:sp>
    <dsp:sp modelId="{C3BB18BB-09D2-4566-A9B8-AA3784904183}">
      <dsp:nvSpPr>
        <dsp:cNvPr id="0" name=""/>
        <dsp:cNvSpPr/>
      </dsp:nvSpPr>
      <dsp:spPr>
        <a:xfrm>
          <a:off x="0" y="3005607"/>
          <a:ext cx="6346521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33338-BFFD-477D-B01B-E589CC724093}">
      <dsp:nvSpPr>
        <dsp:cNvPr id="0" name=""/>
        <dsp:cNvSpPr/>
      </dsp:nvSpPr>
      <dsp:spPr>
        <a:xfrm>
          <a:off x="317326" y="2592328"/>
          <a:ext cx="444256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918" tIns="0" rIns="16791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Full Stack Development</a:t>
          </a:r>
        </a:p>
      </dsp:txBody>
      <dsp:txXfrm>
        <a:off x="357675" y="2632677"/>
        <a:ext cx="4361866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50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7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9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1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2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6967-D969-450E-9DE8-20EB19D736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05EB-5579-4B66-8F7E-C38797D4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3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E1B8-BDED-BF99-D215-A90E27050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CA1DE-D864-CD5A-3F8D-3439A8A5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85" y="2605414"/>
            <a:ext cx="1647172" cy="16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E3F6-96B2-D8D8-0839-90160F43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46D5-638B-2512-840E-3A034717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High Level, just in time compiled programming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Runs on browser and 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Dynamic typed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One of the most popular programming language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C0AD-F8DE-0C9E-67E5-C6E5CA1A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that uses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E75B2-64B0-E27E-EA07-550AA728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31" y="2135575"/>
            <a:ext cx="2309484" cy="2309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B567E-91AC-A73C-B600-A640F0E9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663" y="2387021"/>
            <a:ext cx="2012516" cy="2058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0F96C-67FD-806B-2A2B-35B665E4C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251" y="4225925"/>
            <a:ext cx="2538608" cy="2538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454681-4CEE-4129-8F87-8F9FB39A8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529" y="4680326"/>
            <a:ext cx="2513556" cy="1885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A28821-4C0D-95F9-3106-FD788D612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395" y="2288567"/>
            <a:ext cx="1937358" cy="19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0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8F5C-1072-4FCB-641E-F5D1ED9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</a:t>
            </a:r>
            <a:r>
              <a:rPr lang="en-US" dirty="0" err="1"/>
              <a:t>javascript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58C34-F258-9DF8-10C3-1FDC3B3F3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017681"/>
              </p:ext>
            </p:extLst>
          </p:nvPr>
        </p:nvGraphicFramePr>
        <p:xfrm>
          <a:off x="2922740" y="2341396"/>
          <a:ext cx="6346521" cy="376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9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00E5-9C96-C86E-D9E6-0D85044B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EE8D-5044-7C84-5B8C-C96024CA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954276" cy="4176661"/>
          </a:xfrm>
        </p:spPr>
        <p:txBody>
          <a:bodyPr numCol="3">
            <a:normAutofit fontScale="92500" lnSpcReduction="10000"/>
          </a:bodyPr>
          <a:lstStyle/>
          <a:p>
            <a:r>
              <a:rPr lang="en-US" dirty="0"/>
              <a:t>Syntax</a:t>
            </a:r>
          </a:p>
          <a:p>
            <a:r>
              <a:rPr lang="en-US" dirty="0" err="1"/>
              <a:t>Js</a:t>
            </a:r>
            <a:r>
              <a:rPr lang="en-US" dirty="0"/>
              <a:t> Statement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Events</a:t>
            </a:r>
          </a:p>
          <a:p>
            <a:r>
              <a:rPr lang="en-US" dirty="0" err="1"/>
              <a:t>Js</a:t>
            </a:r>
            <a:r>
              <a:rPr lang="en-US" dirty="0"/>
              <a:t> strings</a:t>
            </a:r>
          </a:p>
          <a:p>
            <a:r>
              <a:rPr lang="en-US" dirty="0" err="1"/>
              <a:t>Js</a:t>
            </a:r>
            <a:r>
              <a:rPr lang="en-US" dirty="0"/>
              <a:t> Numbers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If Else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Loop</a:t>
            </a:r>
          </a:p>
          <a:p>
            <a:endParaRPr lang="en-US" dirty="0"/>
          </a:p>
          <a:p>
            <a:r>
              <a:rPr lang="en-US" dirty="0"/>
              <a:t>Advanced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Git &amp; GitHub</a:t>
            </a:r>
          </a:p>
          <a:p>
            <a:r>
              <a:rPr lang="en-US" dirty="0"/>
              <a:t>DOM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Classes(OOP)</a:t>
            </a:r>
          </a:p>
          <a:p>
            <a:r>
              <a:rPr lang="en-US" dirty="0"/>
              <a:t>Asynchronous &amp; Synchronous Programming code execution</a:t>
            </a:r>
          </a:p>
          <a:p>
            <a:r>
              <a:rPr lang="en-US" dirty="0"/>
              <a:t>Web API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0599767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145</TotalTime>
  <Words>89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</vt:lpstr>
      <vt:lpstr>Berlin</vt:lpstr>
      <vt:lpstr>JAVASCRIPT</vt:lpstr>
      <vt:lpstr>What is Javascript</vt:lpstr>
      <vt:lpstr>Companies that uses javascript</vt:lpstr>
      <vt:lpstr>What can you do with javascript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sulaimon dosu</dc:creator>
  <cp:lastModifiedBy>sulaimon dosu</cp:lastModifiedBy>
  <cp:revision>1</cp:revision>
  <dcterms:created xsi:type="dcterms:W3CDTF">2022-11-03T03:24:12Z</dcterms:created>
  <dcterms:modified xsi:type="dcterms:W3CDTF">2022-11-03T05:50:02Z</dcterms:modified>
</cp:coreProperties>
</file>