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543800" cy="2593975"/>
          </a:xfrm>
        </p:spPr>
        <p:txBody>
          <a:bodyPr/>
          <a:lstStyle/>
          <a:p>
            <a:r>
              <a:rPr lang="en-GB" altLang="zh-CN" sz="5400" dirty="0" smtClean="0"/>
              <a:t>E</a:t>
            </a:r>
            <a:r>
              <a:rPr lang="en-US" altLang="zh-CN" sz="5400" dirty="0" smtClean="0"/>
              <a:t>valuate </a:t>
            </a:r>
            <a:r>
              <a:rPr lang="en-GB" altLang="zh-CN" sz="5400" dirty="0" smtClean="0"/>
              <a:t>Marketing </a:t>
            </a:r>
            <a:r>
              <a:rPr lang="en-GB" altLang="zh-CN" sz="5400" dirty="0"/>
              <a:t>Strategies of </a:t>
            </a:r>
            <a:r>
              <a:rPr lang="en-GB" altLang="zh-CN" sz="5400" dirty="0" err="1"/>
              <a:t>Airbnb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By: </a:t>
            </a:r>
            <a:r>
              <a:rPr lang="en-US" altLang="zh-CN" sz="3600" dirty="0" err="1"/>
              <a:t>Yunfei</a:t>
            </a:r>
            <a:r>
              <a:rPr lang="en-US" altLang="zh-CN" sz="3600" dirty="0"/>
              <a:t> </a:t>
            </a:r>
            <a:r>
              <a:rPr lang="en-US" altLang="zh-CN" sz="3600" dirty="0" err="1" smtClean="0"/>
              <a:t>Cai</a:t>
            </a:r>
            <a:r>
              <a:rPr lang="en-US" altLang="zh-CN" sz="3600" dirty="0" smtClean="0"/>
              <a:t> 1405909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20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Background</a:t>
            </a:r>
          </a:p>
          <a:p>
            <a:pPr lvl="1"/>
            <a:r>
              <a:rPr lang="en-US" altLang="zh-CN" sz="3200" dirty="0" smtClean="0"/>
              <a:t>History</a:t>
            </a:r>
          </a:p>
          <a:p>
            <a:pPr lvl="1"/>
            <a:r>
              <a:rPr lang="en-US" altLang="zh-CN" sz="3200" dirty="0" smtClean="0"/>
              <a:t>Service</a:t>
            </a:r>
          </a:p>
          <a:p>
            <a:r>
              <a:rPr lang="en-GB" altLang="zh-CN" sz="4000" dirty="0" smtClean="0"/>
              <a:t>Marketing strategy</a:t>
            </a:r>
          </a:p>
          <a:p>
            <a:pPr lvl="1"/>
            <a:r>
              <a:rPr lang="en-GB" altLang="zh-CN" sz="3200" dirty="0" smtClean="0"/>
              <a:t>Product</a:t>
            </a:r>
            <a:endParaRPr lang="en-GB" altLang="zh-CN" sz="3200" dirty="0"/>
          </a:p>
          <a:p>
            <a:r>
              <a:rPr lang="en-GB" altLang="zh-CN" sz="4000" dirty="0" smtClean="0"/>
              <a:t>Conclusion</a:t>
            </a:r>
          </a:p>
          <a:p>
            <a:pPr lvl="1"/>
            <a:r>
              <a:rPr lang="en-GB" altLang="zh-CN" sz="3200" dirty="0" smtClean="0"/>
              <a:t>Future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prediction</a:t>
            </a:r>
            <a:endParaRPr lang="en-GB" altLang="zh-CN" sz="3200" dirty="0" smtClean="0"/>
          </a:p>
          <a:p>
            <a:endParaRPr lang="en-GB" altLang="zh-CN" sz="4400" dirty="0"/>
          </a:p>
          <a:p>
            <a:endParaRPr lang="zh-CN" altLang="en-US" dirty="0"/>
          </a:p>
        </p:txBody>
      </p:sp>
      <p:pic>
        <p:nvPicPr>
          <p:cNvPr id="1026" name="Picture 2" descr="c:\users\ds\appdata\roaming\360se6\User Data\temp\t01193900ba5d21d0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58" y="1943099"/>
            <a:ext cx="1705841" cy="170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History</a:t>
            </a:r>
          </a:p>
          <a:p>
            <a:pPr lvl="1"/>
            <a:r>
              <a:rPr lang="en-US" altLang="zh-CN" sz="3200" dirty="0"/>
              <a:t>A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community-driven hospitality company </a:t>
            </a:r>
            <a:endParaRPr lang="en-US" altLang="zh-CN" sz="3200" dirty="0" smtClean="0"/>
          </a:p>
          <a:p>
            <a:pPr lvl="1"/>
            <a:r>
              <a:rPr lang="en-US" altLang="zh-CN" sz="3200" dirty="0"/>
              <a:t>F</a:t>
            </a:r>
            <a:r>
              <a:rPr lang="en-US" altLang="zh-CN" sz="3200" dirty="0" smtClean="0"/>
              <a:t>ounded </a:t>
            </a:r>
            <a:r>
              <a:rPr lang="en-US" altLang="zh-CN" sz="3200" dirty="0"/>
              <a:t>in </a:t>
            </a:r>
            <a:r>
              <a:rPr lang="en-US" altLang="zh-CN" sz="3200" dirty="0" smtClean="0"/>
              <a:t>America in </a:t>
            </a:r>
            <a:r>
              <a:rPr lang="en-US" altLang="zh-CN" sz="3200" dirty="0"/>
              <a:t>2008. </a:t>
            </a:r>
          </a:p>
          <a:p>
            <a:pPr lvl="1"/>
            <a:r>
              <a:rPr lang="en-US" altLang="zh-CN" sz="3200" dirty="0" smtClean="0"/>
              <a:t>In </a:t>
            </a:r>
            <a:r>
              <a:rPr lang="en-US" altLang="zh-CN" sz="3200" dirty="0"/>
              <a:t>more than 34,000 cities and 190 countries.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6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Service</a:t>
            </a:r>
          </a:p>
          <a:p>
            <a:pPr lvl="1"/>
            <a:r>
              <a:rPr lang="en-US" altLang="zh-CN" sz="3200" dirty="0" smtClean="0"/>
              <a:t>Listing, discovering</a:t>
            </a:r>
            <a:r>
              <a:rPr lang="en-US" altLang="zh-CN" sz="3200" dirty="0"/>
              <a:t>, and booking unique </a:t>
            </a:r>
            <a:r>
              <a:rPr lang="en-US" altLang="zh-CN" sz="3200" dirty="0" smtClean="0"/>
              <a:t>accommodation </a:t>
            </a:r>
            <a:r>
              <a:rPr lang="en-US" altLang="zh-CN" sz="3200" dirty="0" smtClean="0"/>
              <a:t>services</a:t>
            </a:r>
          </a:p>
          <a:p>
            <a:pPr lvl="1"/>
            <a:r>
              <a:rPr lang="en-US" altLang="zh-CN" sz="3200" dirty="0"/>
              <a:t>H</a:t>
            </a:r>
            <a:r>
              <a:rPr lang="en-US" altLang="zh-CN" sz="3200" dirty="0" smtClean="0"/>
              <a:t>ost : </a:t>
            </a:r>
            <a:r>
              <a:rPr lang="en-US" altLang="zh-CN" sz="3200" dirty="0"/>
              <a:t>assist tenants with their vacant houses to earn a </a:t>
            </a:r>
            <a:r>
              <a:rPr lang="en-US" altLang="zh-CN" sz="3200" dirty="0" smtClean="0"/>
              <a:t>profit</a:t>
            </a:r>
          </a:p>
          <a:p>
            <a:pPr lvl="1"/>
            <a:r>
              <a:rPr lang="en-US" altLang="zh-CN" sz="3200" dirty="0" smtClean="0"/>
              <a:t>Tenant: rent </a:t>
            </a:r>
            <a:r>
              <a:rPr lang="en-US" altLang="zh-CN" sz="3200" dirty="0"/>
              <a:t>accommodation they </a:t>
            </a:r>
            <a:r>
              <a:rPr lang="en-US" altLang="zh-CN" sz="3200" dirty="0" smtClean="0"/>
              <a:t>favor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33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Marketing Strategy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Product</a:t>
            </a:r>
          </a:p>
          <a:p>
            <a:pPr lvl="1"/>
            <a:r>
              <a:rPr lang="en-US" altLang="zh-CN" sz="3200" dirty="0"/>
              <a:t>P</a:t>
            </a:r>
            <a:r>
              <a:rPr lang="en-US" altLang="zh-CN" sz="3200" dirty="0" smtClean="0"/>
              <a:t>romote </a:t>
            </a:r>
            <a:r>
              <a:rPr lang="en-US" altLang="zh-CN" sz="3200" dirty="0"/>
              <a:t>product </a:t>
            </a:r>
            <a:r>
              <a:rPr lang="en-US" altLang="zh-CN" sz="3200" dirty="0" smtClean="0"/>
              <a:t>quality</a:t>
            </a:r>
          </a:p>
          <a:p>
            <a:pPr lvl="2"/>
            <a:r>
              <a:rPr lang="en-US" altLang="zh-CN" sz="2800" dirty="0"/>
              <a:t>online </a:t>
            </a:r>
            <a:r>
              <a:rPr lang="en-US" altLang="zh-CN" sz="2800" dirty="0" smtClean="0"/>
              <a:t>website       new </a:t>
            </a:r>
            <a:r>
              <a:rPr lang="en-US" altLang="zh-CN" sz="2800" dirty="0" smtClean="0"/>
              <a:t>Apps</a:t>
            </a:r>
            <a:endParaRPr lang="zh-CN" altLang="zh-CN" sz="2800" dirty="0"/>
          </a:p>
          <a:p>
            <a:pPr lvl="1"/>
            <a:r>
              <a:rPr lang="en-US" altLang="zh-CN" sz="3200" dirty="0"/>
              <a:t>E</a:t>
            </a:r>
            <a:r>
              <a:rPr lang="en-US" altLang="zh-CN" sz="3200" dirty="0" smtClean="0"/>
              <a:t>nlarge product range</a:t>
            </a:r>
          </a:p>
          <a:p>
            <a:pPr lvl="2"/>
            <a:r>
              <a:rPr lang="en-US" altLang="zh-CN" sz="2800" dirty="0" smtClean="0"/>
              <a:t>Launch </a:t>
            </a:r>
            <a:r>
              <a:rPr lang="en-US" altLang="zh-CN" sz="2800" dirty="0"/>
              <a:t>travel manager </a:t>
            </a:r>
            <a:r>
              <a:rPr lang="en-US" altLang="zh-CN" sz="2800" dirty="0" smtClean="0"/>
              <a:t>tools</a:t>
            </a:r>
          </a:p>
          <a:p>
            <a:pPr lvl="2"/>
            <a:r>
              <a:rPr lang="en-US" altLang="zh-CN" sz="2800" dirty="0" smtClean="0"/>
              <a:t>Individual travelers      Corporate </a:t>
            </a:r>
            <a:r>
              <a:rPr lang="en-US" altLang="zh-CN" sz="2800" dirty="0"/>
              <a:t>travel managers</a:t>
            </a:r>
            <a:endParaRPr lang="zh-CN" altLang="zh-CN" sz="2800" dirty="0"/>
          </a:p>
          <a:p>
            <a:pPr lvl="6"/>
            <a:endParaRPr lang="zh-CN" altLang="zh-CN" sz="2400" dirty="0"/>
          </a:p>
          <a:p>
            <a:pPr lvl="8"/>
            <a:endParaRPr lang="zh-CN" alt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3810000" y="311381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Arrow 4"/>
          <p:cNvSpPr/>
          <p:nvPr/>
        </p:nvSpPr>
        <p:spPr>
          <a:xfrm>
            <a:off x="4419600" y="47244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2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F81BD"/>
              </a:buClr>
            </a:pPr>
            <a:r>
              <a:rPr lang="en-US" altLang="zh-CN" sz="4000" dirty="0" smtClean="0">
                <a:solidFill>
                  <a:prstClr val="black"/>
                </a:solidFill>
              </a:rPr>
              <a:t>Background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lvl="1">
              <a:buClr>
                <a:srgbClr val="C0504D"/>
              </a:buClr>
            </a:pPr>
            <a:r>
              <a:rPr lang="en-US" altLang="zh-CN" sz="3600" dirty="0" smtClean="0">
                <a:solidFill>
                  <a:prstClr val="black"/>
                </a:solidFill>
              </a:rPr>
              <a:t>History + Service</a:t>
            </a:r>
            <a:endParaRPr lang="en-US" altLang="zh-CN" sz="3400" dirty="0" smtClean="0">
              <a:solidFill>
                <a:prstClr val="black"/>
              </a:solidFill>
            </a:endParaRPr>
          </a:p>
          <a:p>
            <a:r>
              <a:rPr lang="en-GB" altLang="zh-CN" sz="4000" dirty="0" smtClean="0"/>
              <a:t>Marketing </a:t>
            </a:r>
            <a:r>
              <a:rPr lang="en-GB" altLang="zh-CN" sz="4000" dirty="0" smtClean="0"/>
              <a:t>strategy             </a:t>
            </a:r>
            <a:endParaRPr lang="en-GB" altLang="zh-CN" sz="4000" dirty="0"/>
          </a:p>
          <a:p>
            <a:pPr lvl="1"/>
            <a:r>
              <a:rPr lang="en-GB" altLang="zh-CN" sz="3600" dirty="0" smtClean="0"/>
              <a:t>Product</a:t>
            </a:r>
          </a:p>
          <a:p>
            <a:pPr lvl="2"/>
            <a:r>
              <a:rPr lang="en-US" altLang="zh-CN" sz="3200" dirty="0" smtClean="0"/>
              <a:t>Promote </a:t>
            </a:r>
            <a:r>
              <a:rPr lang="en-US" altLang="zh-CN" sz="3200" dirty="0"/>
              <a:t>product quality</a:t>
            </a:r>
          </a:p>
          <a:p>
            <a:pPr lvl="2"/>
            <a:r>
              <a:rPr lang="en-US" altLang="zh-CN" sz="3200" dirty="0"/>
              <a:t>Enlarge product </a:t>
            </a:r>
            <a:r>
              <a:rPr lang="en-US" altLang="zh-CN" sz="3200" dirty="0" smtClean="0"/>
              <a:t>range</a:t>
            </a:r>
          </a:p>
          <a:p>
            <a:r>
              <a:rPr lang="en-US" altLang="zh-CN" sz="4000" dirty="0" smtClean="0"/>
              <a:t>Future prediction</a:t>
            </a:r>
          </a:p>
          <a:p>
            <a:pPr marL="114300" indent="0">
              <a:buNone/>
            </a:pPr>
            <a:endParaRPr lang="en-US" altLang="zh-CN" sz="3800" dirty="0"/>
          </a:p>
          <a:p>
            <a:pPr lvl="1"/>
            <a:endParaRPr lang="en-GB" altLang="zh-CN" sz="3600" dirty="0" smtClean="0"/>
          </a:p>
          <a:p>
            <a:pPr lvl="2"/>
            <a:endParaRPr lang="en-GB" altLang="zh-CN" sz="3400" dirty="0"/>
          </a:p>
          <a:p>
            <a:pPr lvl="1">
              <a:buClr>
                <a:srgbClr val="C0504D"/>
              </a:buClr>
            </a:pPr>
            <a:endParaRPr lang="en-US" altLang="zh-CN" sz="36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33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1510</TotalTime>
  <Words>109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Evaluate Marketing Strategies of Airbnb</vt:lpstr>
      <vt:lpstr>Outline</vt:lpstr>
      <vt:lpstr>Background</vt:lpstr>
      <vt:lpstr>Background</vt:lpstr>
      <vt:lpstr>Marketing Strategy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start-up company ：Airbnb</dc:title>
  <dc:creator>ds</dc:creator>
  <cp:lastModifiedBy>ds</cp:lastModifiedBy>
  <cp:revision>18</cp:revision>
  <dcterms:created xsi:type="dcterms:W3CDTF">2006-08-16T00:00:00Z</dcterms:created>
  <dcterms:modified xsi:type="dcterms:W3CDTF">2015-12-17T16:26:52Z</dcterms:modified>
</cp:coreProperties>
</file>