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</p:sldIdLst>
  <p:sldSz cy="5143500" cx="9144000"/>
  <p:notesSz cx="6858000" cy="9144000"/>
  <p:embeddedFontLst>
    <p:embeddedFont>
      <p:font typeface="Lato"/>
      <p:regular r:id="rId36"/>
      <p:bold r:id="rId37"/>
      <p:italic r:id="rId38"/>
      <p:boldItalic r:id="rId39"/>
    </p:embeddedFont>
    <p:embeddedFont>
      <p:font typeface="Varela Round"/>
      <p:regular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VarelaRound-regular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Lato-bold.fntdata"/><Relationship Id="rId14" Type="http://schemas.openxmlformats.org/officeDocument/2006/relationships/slide" Target="slides/slide9.xml"/><Relationship Id="rId36" Type="http://schemas.openxmlformats.org/officeDocument/2006/relationships/font" Target="fonts/Lato-regular.fntdata"/><Relationship Id="rId17" Type="http://schemas.openxmlformats.org/officeDocument/2006/relationships/slide" Target="slides/slide12.xml"/><Relationship Id="rId39" Type="http://schemas.openxmlformats.org/officeDocument/2006/relationships/font" Target="fonts/Lato-boldItalic.fntdata"/><Relationship Id="rId16" Type="http://schemas.openxmlformats.org/officeDocument/2006/relationships/slide" Target="slides/slide11.xml"/><Relationship Id="rId38" Type="http://schemas.openxmlformats.org/officeDocument/2006/relationships/font" Target="fonts/Lato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14cca40b9a_0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14cca40b9a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14cca40b9a_0_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14cca40b9a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14d5130de6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14d5130de6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14cca40b9a_0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14cca40b9a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14d5130de6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14d5130de6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14d5130de6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14d5130de6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14d5130de6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14d5130de6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14d5130de6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14d5130de6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14d5130de6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14d5130de6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14d5130de6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14d5130de6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14cca40b9a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14cca40b9a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14cca40b9a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114cca40b9a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14d5130de6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114d5130de6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14d5130de6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114d5130de6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14d5130de6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114d5130de6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14d5130de6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114d5130de6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114d5130de6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114d5130de6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14d5130de6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114d5130de6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114d5130de6_0_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114d5130de6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114d5130de6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114d5130de6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14d5130de6_0_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14d5130de6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14cca40b9a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14cca40b9a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114d5130de6_0_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114d5130de6_0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14cca40b9a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14cca40b9a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14cca40b9a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14cca40b9a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14d5130de6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14d5130de6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14cca40b9a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14cca40b9a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14cca40b9a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14cca40b9a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14cca40b9a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14cca40b9a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bit.ly/3gG4HwS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Relationship Id="rId4" Type="http://schemas.openxmlformats.org/officeDocument/2006/relationships/hyperlink" Target="https://developer.mozilla.org/en-US/docs/Glossary/HTML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www.w3schools.com/html/html5_semantic_elements.asp" TargetMode="External"/><Relationship Id="rId4" Type="http://schemas.openxmlformats.org/officeDocument/2006/relationships/image" Target="../media/image2.gif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www.w3schools.com/css/css_syntax.asp" TargetMode="External"/><Relationship Id="rId4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Relationship Id="rId4" Type="http://schemas.openxmlformats.org/officeDocument/2006/relationships/hyperlink" Target="https://www.w3schools.com/css/css_colors.asp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png"/><Relationship Id="rId4" Type="http://schemas.openxmlformats.org/officeDocument/2006/relationships/image" Target="../media/image15.png"/><Relationship Id="rId5" Type="http://schemas.openxmlformats.org/officeDocument/2006/relationships/image" Target="../media/image6.png"/><Relationship Id="rId6" Type="http://schemas.openxmlformats.org/officeDocument/2006/relationships/image" Target="../media/image1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4.png"/><Relationship Id="rId4" Type="http://schemas.openxmlformats.org/officeDocument/2006/relationships/image" Target="../media/image13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1.png"/><Relationship Id="rId4" Type="http://schemas.openxmlformats.org/officeDocument/2006/relationships/image" Target="../media/image2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0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8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9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7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replit.com/" TargetMode="External"/><Relationship Id="rId4" Type="http://schemas.openxmlformats.org/officeDocument/2006/relationships/image" Target="../media/image2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getemoji.com/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5159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Building Simple Web App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6817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HTML - CSS - JavaScript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3072000" y="4006450"/>
            <a:ext cx="3000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3"/>
              </a:rPr>
              <a:t>https://bit.ly/3gG4HwS</a:t>
            </a:r>
            <a:endParaRPr sz="21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HTML Syntax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0" name="Google Shape;120;p22"/>
          <p:cNvPicPr preferRelativeResize="0"/>
          <p:nvPr/>
        </p:nvPicPr>
        <p:blipFill rotWithShape="1">
          <a:blip r:embed="rId3">
            <a:alphaModFix/>
          </a:blip>
          <a:srcRect b="0" l="0" r="0" t="25356"/>
          <a:stretch/>
        </p:blipFill>
        <p:spPr>
          <a:xfrm>
            <a:off x="1084050" y="1490138"/>
            <a:ext cx="6975876" cy="154760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2"/>
          <p:cNvSpPr txBox="1"/>
          <p:nvPr/>
        </p:nvSpPr>
        <p:spPr>
          <a:xfrm>
            <a:off x="789000" y="4177500"/>
            <a:ext cx="756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4"/>
              </a:rPr>
              <a:t>https://developer.mozilla.org/en-US/docs/Glossary/HTML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HTML Headings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7" name="Google Shape;12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9863" y="1268525"/>
            <a:ext cx="3824274" cy="310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HTML Paragraphs &amp; Divisions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3" name="Google Shape;133;p2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600">
                <a:latin typeface="Courier New"/>
                <a:ea typeface="Courier New"/>
                <a:cs typeface="Courier New"/>
                <a:sym typeface="Courier New"/>
              </a:rPr>
              <a:t>&lt;p&gt;This is paragraph&lt;/p&gt;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4" name="Google Shape;134;p2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latin typeface="Courier New"/>
                <a:ea typeface="Courier New"/>
                <a:cs typeface="Courier New"/>
                <a:sym typeface="Courier New"/>
              </a:rPr>
              <a:t>&lt;p&gt;This is division&lt;/p&gt;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5" name="Google Shape;13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6" y="2186971"/>
            <a:ext cx="3559325" cy="76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58825" y="2346625"/>
            <a:ext cx="3559325" cy="4464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HTML Semantic Elements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2" name="Google Shape;142;p25"/>
          <p:cNvSpPr txBox="1"/>
          <p:nvPr/>
        </p:nvSpPr>
        <p:spPr>
          <a:xfrm>
            <a:off x="980100" y="4384175"/>
            <a:ext cx="718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3"/>
              </a:rPr>
              <a:t>https://www.w3schools.com/html/html5_semantic_elements.asp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3" name="Google Shape;143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29013" y="1343025"/>
            <a:ext cx="2085975" cy="245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CSS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Syntax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9" name="Google Shape;149;p26"/>
          <p:cNvSpPr txBox="1"/>
          <p:nvPr/>
        </p:nvSpPr>
        <p:spPr>
          <a:xfrm>
            <a:off x="789000" y="4177500"/>
            <a:ext cx="756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3"/>
              </a:rPr>
              <a:t>https://www.w3schools.com/css/css_syntax.asp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0" name="Google Shape;150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04975" y="1733388"/>
            <a:ext cx="5734050" cy="141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CSS Selectors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6" name="Google Shape;156;p2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&gt;  CSS Element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&gt;  CSS ID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7" name="Google Shape;157;p2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&gt;  CSS Class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8" name="Google Shape;158;p27"/>
          <p:cNvPicPr preferRelativeResize="0"/>
          <p:nvPr/>
        </p:nvPicPr>
        <p:blipFill rotWithShape="1">
          <a:blip r:embed="rId3">
            <a:alphaModFix/>
          </a:blip>
          <a:srcRect b="0" l="14683" r="0" t="17823"/>
          <a:stretch/>
        </p:blipFill>
        <p:spPr>
          <a:xfrm>
            <a:off x="645725" y="1630850"/>
            <a:ext cx="3000351" cy="85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5725" y="3527675"/>
            <a:ext cx="2814075" cy="100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29050" y="1630850"/>
            <a:ext cx="2498300" cy="110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CSS Colors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66" name="Google Shape;16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788" y="1186325"/>
            <a:ext cx="7572375" cy="200025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8"/>
          <p:cNvSpPr txBox="1"/>
          <p:nvPr/>
        </p:nvSpPr>
        <p:spPr>
          <a:xfrm>
            <a:off x="1653738" y="3355175"/>
            <a:ext cx="5836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Lato"/>
                <a:ea typeface="Lato"/>
                <a:cs typeface="Lato"/>
                <a:sym typeface="Lato"/>
              </a:rPr>
              <a:t>…etc…</a:t>
            </a:r>
            <a:endParaRPr sz="2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8" name="Google Shape;168;p28"/>
          <p:cNvSpPr txBox="1"/>
          <p:nvPr/>
        </p:nvSpPr>
        <p:spPr>
          <a:xfrm>
            <a:off x="903000" y="4256550"/>
            <a:ext cx="733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4"/>
              </a:rPr>
              <a:t>https://www.w3schools.com/css/css_colors.asp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Other CSS Styling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4" name="Google Shape;174;p29"/>
          <p:cNvSpPr txBox="1"/>
          <p:nvPr/>
        </p:nvSpPr>
        <p:spPr>
          <a:xfrm>
            <a:off x="426150" y="1723175"/>
            <a:ext cx="14454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F9900"/>
                </a:solidFill>
                <a:latin typeface="Lato"/>
                <a:ea typeface="Lato"/>
                <a:cs typeface="Lato"/>
                <a:sym typeface="Lato"/>
              </a:rPr>
              <a:t>Size</a:t>
            </a:r>
            <a:endParaRPr sz="1900">
              <a:solidFill>
                <a:srgbClr val="FF99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5" name="Google Shape;175;p29"/>
          <p:cNvSpPr txBox="1"/>
          <p:nvPr/>
        </p:nvSpPr>
        <p:spPr>
          <a:xfrm>
            <a:off x="4960650" y="1715375"/>
            <a:ext cx="1644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FA8DC"/>
                </a:solidFill>
                <a:latin typeface="Lato"/>
                <a:ea typeface="Lato"/>
                <a:cs typeface="Lato"/>
                <a:sym typeface="Lato"/>
              </a:rPr>
              <a:t>Background</a:t>
            </a:r>
            <a:endParaRPr sz="2000">
              <a:solidFill>
                <a:srgbClr val="6FA8DC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6" name="Google Shape;176;p29"/>
          <p:cNvSpPr txBox="1"/>
          <p:nvPr/>
        </p:nvSpPr>
        <p:spPr>
          <a:xfrm>
            <a:off x="4177325" y="3062875"/>
            <a:ext cx="1644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76A5AF"/>
                </a:solidFill>
                <a:latin typeface="Lato"/>
                <a:ea typeface="Lato"/>
                <a:cs typeface="Lato"/>
                <a:sym typeface="Lato"/>
              </a:rPr>
              <a:t>Border</a:t>
            </a:r>
            <a:endParaRPr sz="2000">
              <a:solidFill>
                <a:srgbClr val="76A5A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7" name="Google Shape;177;p29"/>
          <p:cNvSpPr txBox="1"/>
          <p:nvPr/>
        </p:nvSpPr>
        <p:spPr>
          <a:xfrm>
            <a:off x="568375" y="3446875"/>
            <a:ext cx="1644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4A86E8"/>
                </a:solidFill>
                <a:latin typeface="Lato"/>
                <a:ea typeface="Lato"/>
                <a:cs typeface="Lato"/>
                <a:sym typeface="Lato"/>
              </a:rPr>
              <a:t>Margin</a:t>
            </a:r>
            <a:endParaRPr sz="2000">
              <a:solidFill>
                <a:srgbClr val="4A86E8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8" name="Google Shape;178;p29"/>
          <p:cNvSpPr txBox="1"/>
          <p:nvPr/>
        </p:nvSpPr>
        <p:spPr>
          <a:xfrm>
            <a:off x="6844550" y="3446875"/>
            <a:ext cx="1644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Padding</a:t>
            </a:r>
            <a:endParaRPr sz="2000">
              <a:solidFill>
                <a:srgbClr val="6AA84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9" name="Google Shape;179;p29"/>
          <p:cNvSpPr txBox="1"/>
          <p:nvPr/>
        </p:nvSpPr>
        <p:spPr>
          <a:xfrm>
            <a:off x="6459650" y="2479225"/>
            <a:ext cx="1644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C27BA0"/>
                </a:solidFill>
                <a:latin typeface="Lato"/>
                <a:ea typeface="Lato"/>
                <a:cs typeface="Lato"/>
                <a:sym typeface="Lato"/>
              </a:rPr>
              <a:t>Display</a:t>
            </a:r>
            <a:endParaRPr sz="2000">
              <a:solidFill>
                <a:srgbClr val="C27BA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0" name="Google Shape;180;p29"/>
          <p:cNvSpPr txBox="1"/>
          <p:nvPr/>
        </p:nvSpPr>
        <p:spPr>
          <a:xfrm>
            <a:off x="1451725" y="2207975"/>
            <a:ext cx="1644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Position</a:t>
            </a:r>
            <a:endParaRPr sz="20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1" name="Google Shape;181;p29"/>
          <p:cNvSpPr txBox="1"/>
          <p:nvPr/>
        </p:nvSpPr>
        <p:spPr>
          <a:xfrm>
            <a:off x="2372850" y="2971375"/>
            <a:ext cx="1644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E06666"/>
                </a:solidFill>
                <a:latin typeface="Lato"/>
                <a:ea typeface="Lato"/>
                <a:cs typeface="Lato"/>
                <a:sym typeface="Lato"/>
              </a:rPr>
              <a:t>Z-index</a:t>
            </a:r>
            <a:endParaRPr sz="2000">
              <a:solidFill>
                <a:srgbClr val="E0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2" name="Google Shape;182;p29"/>
          <p:cNvSpPr txBox="1"/>
          <p:nvPr/>
        </p:nvSpPr>
        <p:spPr>
          <a:xfrm>
            <a:off x="3315750" y="1614825"/>
            <a:ext cx="1644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Float</a:t>
            </a:r>
            <a:endParaRPr sz="2000">
              <a:solidFill>
                <a:srgbClr val="6AA84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3" name="Google Shape;183;p29"/>
          <p:cNvSpPr txBox="1"/>
          <p:nvPr/>
        </p:nvSpPr>
        <p:spPr>
          <a:xfrm>
            <a:off x="7187400" y="1230575"/>
            <a:ext cx="1644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6B26B"/>
                </a:solidFill>
                <a:latin typeface="Lato"/>
                <a:ea typeface="Lato"/>
                <a:cs typeface="Lato"/>
                <a:sym typeface="Lato"/>
              </a:rPr>
              <a:t>Align</a:t>
            </a:r>
            <a:endParaRPr sz="2000">
              <a:solidFill>
                <a:srgbClr val="F6B26B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4" name="Google Shape;184;p29"/>
          <p:cNvSpPr txBox="1"/>
          <p:nvPr/>
        </p:nvSpPr>
        <p:spPr>
          <a:xfrm>
            <a:off x="1607413" y="4327950"/>
            <a:ext cx="5836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Lato"/>
                <a:ea typeface="Lato"/>
                <a:cs typeface="Lato"/>
                <a:sym typeface="Lato"/>
              </a:rPr>
              <a:t>…etc…</a:t>
            </a:r>
            <a:endParaRPr sz="2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Adding CSS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0" name="Google Shape;190;p3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&gt;  Inline CSS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&gt;  Internal CSS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1" name="Google Shape;191;p3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&gt;  External CSS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92" name="Google Shape;192;p30"/>
          <p:cNvPicPr preferRelativeResize="0"/>
          <p:nvPr/>
        </p:nvPicPr>
        <p:blipFill rotWithShape="1">
          <a:blip r:embed="rId3">
            <a:alphaModFix/>
          </a:blip>
          <a:srcRect b="0" l="0" r="0" t="28972"/>
          <a:stretch/>
        </p:blipFill>
        <p:spPr>
          <a:xfrm>
            <a:off x="5427813" y="1621274"/>
            <a:ext cx="2809075" cy="88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30"/>
          <p:cNvPicPr preferRelativeResize="0"/>
          <p:nvPr/>
        </p:nvPicPr>
        <p:blipFill rotWithShape="1">
          <a:blip r:embed="rId4">
            <a:alphaModFix/>
          </a:blip>
          <a:srcRect b="0" l="0" r="0" t="23442"/>
          <a:stretch/>
        </p:blipFill>
        <p:spPr>
          <a:xfrm>
            <a:off x="5427825" y="2715850"/>
            <a:ext cx="2809075" cy="2161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5300" y="1892050"/>
            <a:ext cx="3848025" cy="23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5300" y="3549947"/>
            <a:ext cx="3003522" cy="115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JavaScript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1" name="Google Shape;201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DB6551"/>
                </a:solidFill>
                <a:latin typeface="Lato"/>
                <a:ea typeface="Lato"/>
                <a:cs typeface="Lato"/>
                <a:sym typeface="Lato"/>
              </a:rPr>
              <a:t>JavaScript (JS)</a:t>
            </a:r>
            <a:r>
              <a:rPr lang="en" sz="1600">
                <a:solidFill>
                  <a:srgbClr val="4B553A"/>
                </a:solidFill>
                <a:latin typeface="Lato"/>
                <a:ea typeface="Lato"/>
                <a:cs typeface="Lato"/>
                <a:sym typeface="Lato"/>
              </a:rPr>
              <a:t> is a scripting or programming language </a:t>
            </a:r>
            <a:endParaRPr sz="1600">
              <a:solidFill>
                <a:srgbClr val="4B553A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4B553A"/>
                </a:solidFill>
                <a:latin typeface="Lato"/>
                <a:ea typeface="Lato"/>
                <a:cs typeface="Lato"/>
                <a:sym typeface="Lato"/>
              </a:rPr>
              <a:t>that allows you to implement complex features on web pages</a:t>
            </a:r>
            <a:endParaRPr sz="1600">
              <a:solidFill>
                <a:srgbClr val="4B553A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6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Introduction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Sudarat  Chattanon (Gatuk)</a:t>
            </a:r>
            <a:br>
              <a:rPr lang="en" sz="2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</a:br>
            <a:endParaRPr sz="9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Community Organizer </a:t>
            </a:r>
            <a:b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@ PyLadies Bangkok</a:t>
            </a:r>
            <a:b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</a:br>
            <a:endParaRPr sz="7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Engineering Manager &amp; Software Engineer </a:t>
            </a:r>
            <a:b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@ PRODIGY9</a:t>
            </a:r>
            <a:b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</a:br>
            <a:br>
              <a:rPr lang="en" sz="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</a:br>
            <a:b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           gatukgl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0525" y="3526174"/>
            <a:ext cx="312177" cy="312177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 rotWithShape="1">
          <a:blip r:embed="rId4">
            <a:alphaModFix/>
          </a:blip>
          <a:srcRect b="12173" l="0" r="0" t="12166"/>
          <a:stretch/>
        </p:blipFill>
        <p:spPr>
          <a:xfrm>
            <a:off x="1048000" y="1573650"/>
            <a:ext cx="2264700" cy="2264700"/>
          </a:xfrm>
          <a:prstGeom prst="ellipse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Overview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07" name="Google Shape;207;p32"/>
          <p:cNvPicPr preferRelativeResize="0"/>
          <p:nvPr/>
        </p:nvPicPr>
        <p:blipFill rotWithShape="1">
          <a:blip r:embed="rId3">
            <a:alphaModFix/>
          </a:blip>
          <a:srcRect b="941" l="0" r="0" t="0"/>
          <a:stretch/>
        </p:blipFill>
        <p:spPr>
          <a:xfrm>
            <a:off x="2009600" y="1149600"/>
            <a:ext cx="5124775" cy="3693275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32"/>
          <p:cNvSpPr/>
          <p:nvPr/>
        </p:nvSpPr>
        <p:spPr>
          <a:xfrm>
            <a:off x="6804325" y="4568675"/>
            <a:ext cx="303600" cy="274200"/>
          </a:xfrm>
          <a:prstGeom prst="rect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32"/>
          <p:cNvSpPr/>
          <p:nvPr/>
        </p:nvSpPr>
        <p:spPr>
          <a:xfrm>
            <a:off x="5080375" y="2930600"/>
            <a:ext cx="1467000" cy="274200"/>
          </a:xfrm>
          <a:prstGeom prst="rect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32"/>
          <p:cNvSpPr/>
          <p:nvPr/>
        </p:nvSpPr>
        <p:spPr>
          <a:xfrm>
            <a:off x="4572000" y="3618150"/>
            <a:ext cx="1916100" cy="274200"/>
          </a:xfrm>
          <a:prstGeom prst="rect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Adding JavaScript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6" name="Google Shape;216;p3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&gt;  Internal JavaScript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7" name="Google Shape;217;p3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&gt;  External JavaScript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18" name="Google Shape;21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0238" y="1771625"/>
            <a:ext cx="3132774" cy="64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9700" y="1693700"/>
            <a:ext cx="3543850" cy="1358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JavaScript Variables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5" name="Google Shape;225;p34"/>
          <p:cNvSpPr txBox="1"/>
          <p:nvPr>
            <p:ph idx="1" type="body"/>
          </p:nvPr>
        </p:nvSpPr>
        <p:spPr>
          <a:xfrm>
            <a:off x="311700" y="1152475"/>
            <a:ext cx="825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&gt;  var (global scope &amp; mutable)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&gt;  let (block scope &amp; mutable)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&gt;  const (block scope &amp; immutable)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JavaScript Data Types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1" name="Google Shape;231;p3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&gt;  number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&gt;  string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&gt;  boolean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&gt;  array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&gt;  object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&gt;  undefined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Arrays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7" name="Google Shape;237;p36"/>
          <p:cNvSpPr txBox="1"/>
          <p:nvPr/>
        </p:nvSpPr>
        <p:spPr>
          <a:xfrm>
            <a:off x="2611150" y="910238"/>
            <a:ext cx="2518500" cy="46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solidFill>
                <a:srgbClr val="DB655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8" name="Google Shape;238;p36"/>
          <p:cNvSpPr/>
          <p:nvPr/>
        </p:nvSpPr>
        <p:spPr>
          <a:xfrm flipH="1">
            <a:off x="2836333" y="1692276"/>
            <a:ext cx="324674" cy="345598"/>
          </a:xfrm>
          <a:custGeom>
            <a:rect b="b" l="l" r="r" t="t"/>
            <a:pathLst>
              <a:path extrusionOk="0" h="34091" w="32027">
                <a:moveTo>
                  <a:pt x="22230" y="1396"/>
                </a:moveTo>
                <a:cubicBezTo>
                  <a:pt x="20029" y="585"/>
                  <a:pt x="17654" y="63"/>
                  <a:pt x="15279" y="5"/>
                </a:cubicBezTo>
                <a:cubicBezTo>
                  <a:pt x="12904" y="-53"/>
                  <a:pt x="9950" y="411"/>
                  <a:pt x="7981" y="1048"/>
                </a:cubicBezTo>
                <a:cubicBezTo>
                  <a:pt x="6012" y="1685"/>
                  <a:pt x="4679" y="2206"/>
                  <a:pt x="3463" y="3828"/>
                </a:cubicBezTo>
                <a:cubicBezTo>
                  <a:pt x="2247" y="5450"/>
                  <a:pt x="1204" y="8115"/>
                  <a:pt x="683" y="10779"/>
                </a:cubicBezTo>
                <a:cubicBezTo>
                  <a:pt x="162" y="13444"/>
                  <a:pt x="-360" y="16629"/>
                  <a:pt x="335" y="19815"/>
                </a:cubicBezTo>
                <a:cubicBezTo>
                  <a:pt x="1030" y="23001"/>
                  <a:pt x="2189" y="27518"/>
                  <a:pt x="4853" y="29893"/>
                </a:cubicBezTo>
                <a:cubicBezTo>
                  <a:pt x="7518" y="32268"/>
                  <a:pt x="12499" y="34354"/>
                  <a:pt x="16322" y="34064"/>
                </a:cubicBezTo>
                <a:cubicBezTo>
                  <a:pt x="20145" y="33775"/>
                  <a:pt x="25185" y="30994"/>
                  <a:pt x="27791" y="28156"/>
                </a:cubicBezTo>
                <a:cubicBezTo>
                  <a:pt x="30398" y="25318"/>
                  <a:pt x="31556" y="20221"/>
                  <a:pt x="31961" y="17035"/>
                </a:cubicBezTo>
                <a:cubicBezTo>
                  <a:pt x="32366" y="13849"/>
                  <a:pt x="30802" y="11068"/>
                  <a:pt x="30223" y="9041"/>
                </a:cubicBezTo>
                <a:cubicBezTo>
                  <a:pt x="29644" y="7014"/>
                  <a:pt x="29818" y="6145"/>
                  <a:pt x="28486" y="4871"/>
                </a:cubicBezTo>
                <a:cubicBezTo>
                  <a:pt x="27154" y="3597"/>
                  <a:pt x="24431" y="2207"/>
                  <a:pt x="22230" y="1396"/>
                </a:cubicBezTo>
                <a:close/>
              </a:path>
            </a:pathLst>
          </a:custGeom>
          <a:solidFill>
            <a:srgbClr val="6FA8DC"/>
          </a:solidFill>
          <a:ln>
            <a:noFill/>
          </a:ln>
        </p:spPr>
      </p:sp>
      <p:sp>
        <p:nvSpPr>
          <p:cNvPr id="239" name="Google Shape;239;p36"/>
          <p:cNvSpPr/>
          <p:nvPr/>
        </p:nvSpPr>
        <p:spPr>
          <a:xfrm flipH="1">
            <a:off x="3645958" y="1692276"/>
            <a:ext cx="324674" cy="345598"/>
          </a:xfrm>
          <a:custGeom>
            <a:rect b="b" l="l" r="r" t="t"/>
            <a:pathLst>
              <a:path extrusionOk="0" h="34091" w="32027">
                <a:moveTo>
                  <a:pt x="22230" y="1396"/>
                </a:moveTo>
                <a:cubicBezTo>
                  <a:pt x="20029" y="585"/>
                  <a:pt x="17654" y="63"/>
                  <a:pt x="15279" y="5"/>
                </a:cubicBezTo>
                <a:cubicBezTo>
                  <a:pt x="12904" y="-53"/>
                  <a:pt x="9950" y="411"/>
                  <a:pt x="7981" y="1048"/>
                </a:cubicBezTo>
                <a:cubicBezTo>
                  <a:pt x="6012" y="1685"/>
                  <a:pt x="4679" y="2206"/>
                  <a:pt x="3463" y="3828"/>
                </a:cubicBezTo>
                <a:cubicBezTo>
                  <a:pt x="2247" y="5450"/>
                  <a:pt x="1204" y="8115"/>
                  <a:pt x="683" y="10779"/>
                </a:cubicBezTo>
                <a:cubicBezTo>
                  <a:pt x="162" y="13444"/>
                  <a:pt x="-360" y="16629"/>
                  <a:pt x="335" y="19815"/>
                </a:cubicBezTo>
                <a:cubicBezTo>
                  <a:pt x="1030" y="23001"/>
                  <a:pt x="2189" y="27518"/>
                  <a:pt x="4853" y="29893"/>
                </a:cubicBezTo>
                <a:cubicBezTo>
                  <a:pt x="7518" y="32268"/>
                  <a:pt x="12499" y="34354"/>
                  <a:pt x="16322" y="34064"/>
                </a:cubicBezTo>
                <a:cubicBezTo>
                  <a:pt x="20145" y="33775"/>
                  <a:pt x="25185" y="30994"/>
                  <a:pt x="27791" y="28156"/>
                </a:cubicBezTo>
                <a:cubicBezTo>
                  <a:pt x="30398" y="25318"/>
                  <a:pt x="31556" y="20221"/>
                  <a:pt x="31961" y="17035"/>
                </a:cubicBezTo>
                <a:cubicBezTo>
                  <a:pt x="32366" y="13849"/>
                  <a:pt x="30802" y="11068"/>
                  <a:pt x="30223" y="9041"/>
                </a:cubicBezTo>
                <a:cubicBezTo>
                  <a:pt x="29644" y="7014"/>
                  <a:pt x="29818" y="6145"/>
                  <a:pt x="28486" y="4871"/>
                </a:cubicBezTo>
                <a:cubicBezTo>
                  <a:pt x="27154" y="3597"/>
                  <a:pt x="24431" y="2207"/>
                  <a:pt x="22230" y="1396"/>
                </a:cubicBezTo>
                <a:close/>
              </a:path>
            </a:pathLst>
          </a:custGeom>
          <a:solidFill>
            <a:srgbClr val="6FA8DC"/>
          </a:solidFill>
          <a:ln>
            <a:noFill/>
          </a:ln>
        </p:spPr>
      </p:sp>
      <p:sp>
        <p:nvSpPr>
          <p:cNvPr id="240" name="Google Shape;240;p36"/>
          <p:cNvSpPr/>
          <p:nvPr/>
        </p:nvSpPr>
        <p:spPr>
          <a:xfrm flipH="1">
            <a:off x="4455583" y="1692276"/>
            <a:ext cx="324674" cy="345598"/>
          </a:xfrm>
          <a:custGeom>
            <a:rect b="b" l="l" r="r" t="t"/>
            <a:pathLst>
              <a:path extrusionOk="0" h="34091" w="32027">
                <a:moveTo>
                  <a:pt x="22230" y="1396"/>
                </a:moveTo>
                <a:cubicBezTo>
                  <a:pt x="20029" y="585"/>
                  <a:pt x="17654" y="63"/>
                  <a:pt x="15279" y="5"/>
                </a:cubicBezTo>
                <a:cubicBezTo>
                  <a:pt x="12904" y="-53"/>
                  <a:pt x="9950" y="411"/>
                  <a:pt x="7981" y="1048"/>
                </a:cubicBezTo>
                <a:cubicBezTo>
                  <a:pt x="6012" y="1685"/>
                  <a:pt x="4679" y="2206"/>
                  <a:pt x="3463" y="3828"/>
                </a:cubicBezTo>
                <a:cubicBezTo>
                  <a:pt x="2247" y="5450"/>
                  <a:pt x="1204" y="8115"/>
                  <a:pt x="683" y="10779"/>
                </a:cubicBezTo>
                <a:cubicBezTo>
                  <a:pt x="162" y="13444"/>
                  <a:pt x="-360" y="16629"/>
                  <a:pt x="335" y="19815"/>
                </a:cubicBezTo>
                <a:cubicBezTo>
                  <a:pt x="1030" y="23001"/>
                  <a:pt x="2189" y="27518"/>
                  <a:pt x="4853" y="29893"/>
                </a:cubicBezTo>
                <a:cubicBezTo>
                  <a:pt x="7518" y="32268"/>
                  <a:pt x="12499" y="34354"/>
                  <a:pt x="16322" y="34064"/>
                </a:cubicBezTo>
                <a:cubicBezTo>
                  <a:pt x="20145" y="33775"/>
                  <a:pt x="25185" y="30994"/>
                  <a:pt x="27791" y="28156"/>
                </a:cubicBezTo>
                <a:cubicBezTo>
                  <a:pt x="30398" y="25318"/>
                  <a:pt x="31556" y="20221"/>
                  <a:pt x="31961" y="17035"/>
                </a:cubicBezTo>
                <a:cubicBezTo>
                  <a:pt x="32366" y="13849"/>
                  <a:pt x="30802" y="11068"/>
                  <a:pt x="30223" y="9041"/>
                </a:cubicBezTo>
                <a:cubicBezTo>
                  <a:pt x="29644" y="7014"/>
                  <a:pt x="29818" y="6145"/>
                  <a:pt x="28486" y="4871"/>
                </a:cubicBezTo>
                <a:cubicBezTo>
                  <a:pt x="27154" y="3597"/>
                  <a:pt x="24431" y="2207"/>
                  <a:pt x="22230" y="1396"/>
                </a:cubicBezTo>
                <a:close/>
              </a:path>
            </a:pathLst>
          </a:custGeom>
          <a:solidFill>
            <a:srgbClr val="6FA8DC"/>
          </a:solidFill>
          <a:ln>
            <a:noFill/>
          </a:ln>
        </p:spPr>
      </p:sp>
      <p:sp>
        <p:nvSpPr>
          <p:cNvPr id="241" name="Google Shape;241;p36"/>
          <p:cNvSpPr/>
          <p:nvPr/>
        </p:nvSpPr>
        <p:spPr>
          <a:xfrm flipH="1">
            <a:off x="5331883" y="1692276"/>
            <a:ext cx="324674" cy="345598"/>
          </a:xfrm>
          <a:custGeom>
            <a:rect b="b" l="l" r="r" t="t"/>
            <a:pathLst>
              <a:path extrusionOk="0" h="34091" w="32027">
                <a:moveTo>
                  <a:pt x="22230" y="1396"/>
                </a:moveTo>
                <a:cubicBezTo>
                  <a:pt x="20029" y="585"/>
                  <a:pt x="17654" y="63"/>
                  <a:pt x="15279" y="5"/>
                </a:cubicBezTo>
                <a:cubicBezTo>
                  <a:pt x="12904" y="-53"/>
                  <a:pt x="9950" y="411"/>
                  <a:pt x="7981" y="1048"/>
                </a:cubicBezTo>
                <a:cubicBezTo>
                  <a:pt x="6012" y="1685"/>
                  <a:pt x="4679" y="2206"/>
                  <a:pt x="3463" y="3828"/>
                </a:cubicBezTo>
                <a:cubicBezTo>
                  <a:pt x="2247" y="5450"/>
                  <a:pt x="1204" y="8115"/>
                  <a:pt x="683" y="10779"/>
                </a:cubicBezTo>
                <a:cubicBezTo>
                  <a:pt x="162" y="13444"/>
                  <a:pt x="-360" y="16629"/>
                  <a:pt x="335" y="19815"/>
                </a:cubicBezTo>
                <a:cubicBezTo>
                  <a:pt x="1030" y="23001"/>
                  <a:pt x="2189" y="27518"/>
                  <a:pt x="4853" y="29893"/>
                </a:cubicBezTo>
                <a:cubicBezTo>
                  <a:pt x="7518" y="32268"/>
                  <a:pt x="12499" y="34354"/>
                  <a:pt x="16322" y="34064"/>
                </a:cubicBezTo>
                <a:cubicBezTo>
                  <a:pt x="20145" y="33775"/>
                  <a:pt x="25185" y="30994"/>
                  <a:pt x="27791" y="28156"/>
                </a:cubicBezTo>
                <a:cubicBezTo>
                  <a:pt x="30398" y="25318"/>
                  <a:pt x="31556" y="20221"/>
                  <a:pt x="31961" y="17035"/>
                </a:cubicBezTo>
                <a:cubicBezTo>
                  <a:pt x="32366" y="13849"/>
                  <a:pt x="30802" y="11068"/>
                  <a:pt x="30223" y="9041"/>
                </a:cubicBezTo>
                <a:cubicBezTo>
                  <a:pt x="29644" y="7014"/>
                  <a:pt x="29818" y="6145"/>
                  <a:pt x="28486" y="4871"/>
                </a:cubicBezTo>
                <a:cubicBezTo>
                  <a:pt x="27154" y="3597"/>
                  <a:pt x="24431" y="2207"/>
                  <a:pt x="22230" y="1396"/>
                </a:cubicBezTo>
                <a:close/>
              </a:path>
            </a:pathLst>
          </a:custGeom>
          <a:solidFill>
            <a:srgbClr val="6FA8DC"/>
          </a:solidFill>
          <a:ln>
            <a:noFill/>
          </a:ln>
        </p:spPr>
      </p:sp>
      <p:sp>
        <p:nvSpPr>
          <p:cNvPr id="242" name="Google Shape;242;p36"/>
          <p:cNvSpPr/>
          <p:nvPr/>
        </p:nvSpPr>
        <p:spPr>
          <a:xfrm flipH="1">
            <a:off x="6208183" y="1692276"/>
            <a:ext cx="324674" cy="345598"/>
          </a:xfrm>
          <a:custGeom>
            <a:rect b="b" l="l" r="r" t="t"/>
            <a:pathLst>
              <a:path extrusionOk="0" h="34091" w="32027">
                <a:moveTo>
                  <a:pt x="22230" y="1396"/>
                </a:moveTo>
                <a:cubicBezTo>
                  <a:pt x="20029" y="585"/>
                  <a:pt x="17654" y="63"/>
                  <a:pt x="15279" y="5"/>
                </a:cubicBezTo>
                <a:cubicBezTo>
                  <a:pt x="12904" y="-53"/>
                  <a:pt x="9950" y="411"/>
                  <a:pt x="7981" y="1048"/>
                </a:cubicBezTo>
                <a:cubicBezTo>
                  <a:pt x="6012" y="1685"/>
                  <a:pt x="4679" y="2206"/>
                  <a:pt x="3463" y="3828"/>
                </a:cubicBezTo>
                <a:cubicBezTo>
                  <a:pt x="2247" y="5450"/>
                  <a:pt x="1204" y="8115"/>
                  <a:pt x="683" y="10779"/>
                </a:cubicBezTo>
                <a:cubicBezTo>
                  <a:pt x="162" y="13444"/>
                  <a:pt x="-360" y="16629"/>
                  <a:pt x="335" y="19815"/>
                </a:cubicBezTo>
                <a:cubicBezTo>
                  <a:pt x="1030" y="23001"/>
                  <a:pt x="2189" y="27518"/>
                  <a:pt x="4853" y="29893"/>
                </a:cubicBezTo>
                <a:cubicBezTo>
                  <a:pt x="7518" y="32268"/>
                  <a:pt x="12499" y="34354"/>
                  <a:pt x="16322" y="34064"/>
                </a:cubicBezTo>
                <a:cubicBezTo>
                  <a:pt x="20145" y="33775"/>
                  <a:pt x="25185" y="30994"/>
                  <a:pt x="27791" y="28156"/>
                </a:cubicBezTo>
                <a:cubicBezTo>
                  <a:pt x="30398" y="25318"/>
                  <a:pt x="31556" y="20221"/>
                  <a:pt x="31961" y="17035"/>
                </a:cubicBezTo>
                <a:cubicBezTo>
                  <a:pt x="32366" y="13849"/>
                  <a:pt x="30802" y="11068"/>
                  <a:pt x="30223" y="9041"/>
                </a:cubicBezTo>
                <a:cubicBezTo>
                  <a:pt x="29644" y="7014"/>
                  <a:pt x="29818" y="6145"/>
                  <a:pt x="28486" y="4871"/>
                </a:cubicBezTo>
                <a:cubicBezTo>
                  <a:pt x="27154" y="3597"/>
                  <a:pt x="24431" y="2207"/>
                  <a:pt x="22230" y="1396"/>
                </a:cubicBezTo>
                <a:close/>
              </a:path>
            </a:pathLst>
          </a:custGeom>
          <a:solidFill>
            <a:srgbClr val="6FA8DC"/>
          </a:solidFill>
          <a:ln>
            <a:noFill/>
          </a:ln>
        </p:spPr>
      </p:sp>
      <p:cxnSp>
        <p:nvCxnSpPr>
          <p:cNvPr id="243" name="Google Shape;243;p36"/>
          <p:cNvCxnSpPr/>
          <p:nvPr/>
        </p:nvCxnSpPr>
        <p:spPr>
          <a:xfrm>
            <a:off x="2963250" y="1847250"/>
            <a:ext cx="3486300" cy="19200"/>
          </a:xfrm>
          <a:prstGeom prst="straightConnector1">
            <a:avLst/>
          </a:prstGeom>
          <a:noFill/>
          <a:ln cap="flat" cmpd="sng" w="38100">
            <a:solidFill>
              <a:srgbClr val="6FA8DC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44" name="Google Shape;244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12325" y="2571750"/>
            <a:ext cx="2565075" cy="182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Objects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0" name="Google Shape;250;p37"/>
          <p:cNvSpPr/>
          <p:nvPr/>
        </p:nvSpPr>
        <p:spPr>
          <a:xfrm flipH="1">
            <a:off x="2687758" y="1707376"/>
            <a:ext cx="324674" cy="345598"/>
          </a:xfrm>
          <a:custGeom>
            <a:rect b="b" l="l" r="r" t="t"/>
            <a:pathLst>
              <a:path extrusionOk="0" h="34091" w="32027">
                <a:moveTo>
                  <a:pt x="22230" y="1396"/>
                </a:moveTo>
                <a:cubicBezTo>
                  <a:pt x="20029" y="585"/>
                  <a:pt x="17654" y="63"/>
                  <a:pt x="15279" y="5"/>
                </a:cubicBezTo>
                <a:cubicBezTo>
                  <a:pt x="12904" y="-53"/>
                  <a:pt x="9950" y="411"/>
                  <a:pt x="7981" y="1048"/>
                </a:cubicBezTo>
                <a:cubicBezTo>
                  <a:pt x="6012" y="1685"/>
                  <a:pt x="4679" y="2206"/>
                  <a:pt x="3463" y="3828"/>
                </a:cubicBezTo>
                <a:cubicBezTo>
                  <a:pt x="2247" y="5450"/>
                  <a:pt x="1204" y="8115"/>
                  <a:pt x="683" y="10779"/>
                </a:cubicBezTo>
                <a:cubicBezTo>
                  <a:pt x="162" y="13444"/>
                  <a:pt x="-360" y="16629"/>
                  <a:pt x="335" y="19815"/>
                </a:cubicBezTo>
                <a:cubicBezTo>
                  <a:pt x="1030" y="23001"/>
                  <a:pt x="2189" y="27518"/>
                  <a:pt x="4853" y="29893"/>
                </a:cubicBezTo>
                <a:cubicBezTo>
                  <a:pt x="7518" y="32268"/>
                  <a:pt x="12499" y="34354"/>
                  <a:pt x="16322" y="34064"/>
                </a:cubicBezTo>
                <a:cubicBezTo>
                  <a:pt x="20145" y="33775"/>
                  <a:pt x="25185" y="30994"/>
                  <a:pt x="27791" y="28156"/>
                </a:cubicBezTo>
                <a:cubicBezTo>
                  <a:pt x="30398" y="25318"/>
                  <a:pt x="31556" y="20221"/>
                  <a:pt x="31961" y="17035"/>
                </a:cubicBezTo>
                <a:cubicBezTo>
                  <a:pt x="32366" y="13849"/>
                  <a:pt x="30802" y="11068"/>
                  <a:pt x="30223" y="9041"/>
                </a:cubicBezTo>
                <a:cubicBezTo>
                  <a:pt x="29644" y="7014"/>
                  <a:pt x="29818" y="6145"/>
                  <a:pt x="28486" y="4871"/>
                </a:cubicBezTo>
                <a:cubicBezTo>
                  <a:pt x="27154" y="3597"/>
                  <a:pt x="24431" y="2207"/>
                  <a:pt x="22230" y="1396"/>
                </a:cubicBezTo>
                <a:close/>
              </a:path>
            </a:pathLst>
          </a:custGeom>
          <a:solidFill>
            <a:srgbClr val="6FA8DC"/>
          </a:solidFill>
          <a:ln>
            <a:noFill/>
          </a:ln>
        </p:spPr>
      </p:sp>
      <p:sp>
        <p:nvSpPr>
          <p:cNvPr id="251" name="Google Shape;251;p37"/>
          <p:cNvSpPr/>
          <p:nvPr/>
        </p:nvSpPr>
        <p:spPr>
          <a:xfrm flipH="1">
            <a:off x="3497383" y="1707376"/>
            <a:ext cx="324674" cy="345598"/>
          </a:xfrm>
          <a:custGeom>
            <a:rect b="b" l="l" r="r" t="t"/>
            <a:pathLst>
              <a:path extrusionOk="0" h="34091" w="32027">
                <a:moveTo>
                  <a:pt x="22230" y="1396"/>
                </a:moveTo>
                <a:cubicBezTo>
                  <a:pt x="20029" y="585"/>
                  <a:pt x="17654" y="63"/>
                  <a:pt x="15279" y="5"/>
                </a:cubicBezTo>
                <a:cubicBezTo>
                  <a:pt x="12904" y="-53"/>
                  <a:pt x="9950" y="411"/>
                  <a:pt x="7981" y="1048"/>
                </a:cubicBezTo>
                <a:cubicBezTo>
                  <a:pt x="6012" y="1685"/>
                  <a:pt x="4679" y="2206"/>
                  <a:pt x="3463" y="3828"/>
                </a:cubicBezTo>
                <a:cubicBezTo>
                  <a:pt x="2247" y="5450"/>
                  <a:pt x="1204" y="8115"/>
                  <a:pt x="683" y="10779"/>
                </a:cubicBezTo>
                <a:cubicBezTo>
                  <a:pt x="162" y="13444"/>
                  <a:pt x="-360" y="16629"/>
                  <a:pt x="335" y="19815"/>
                </a:cubicBezTo>
                <a:cubicBezTo>
                  <a:pt x="1030" y="23001"/>
                  <a:pt x="2189" y="27518"/>
                  <a:pt x="4853" y="29893"/>
                </a:cubicBezTo>
                <a:cubicBezTo>
                  <a:pt x="7518" y="32268"/>
                  <a:pt x="12499" y="34354"/>
                  <a:pt x="16322" y="34064"/>
                </a:cubicBezTo>
                <a:cubicBezTo>
                  <a:pt x="20145" y="33775"/>
                  <a:pt x="25185" y="30994"/>
                  <a:pt x="27791" y="28156"/>
                </a:cubicBezTo>
                <a:cubicBezTo>
                  <a:pt x="30398" y="25318"/>
                  <a:pt x="31556" y="20221"/>
                  <a:pt x="31961" y="17035"/>
                </a:cubicBezTo>
                <a:cubicBezTo>
                  <a:pt x="32366" y="13849"/>
                  <a:pt x="30802" y="11068"/>
                  <a:pt x="30223" y="9041"/>
                </a:cubicBezTo>
                <a:cubicBezTo>
                  <a:pt x="29644" y="7014"/>
                  <a:pt x="29818" y="6145"/>
                  <a:pt x="28486" y="4871"/>
                </a:cubicBezTo>
                <a:cubicBezTo>
                  <a:pt x="27154" y="3597"/>
                  <a:pt x="24431" y="2207"/>
                  <a:pt x="22230" y="1396"/>
                </a:cubicBezTo>
                <a:close/>
              </a:path>
            </a:pathLst>
          </a:custGeom>
          <a:solidFill>
            <a:srgbClr val="FF9900"/>
          </a:solidFill>
          <a:ln>
            <a:noFill/>
          </a:ln>
        </p:spPr>
      </p:sp>
      <p:sp>
        <p:nvSpPr>
          <p:cNvPr id="252" name="Google Shape;252;p37"/>
          <p:cNvSpPr/>
          <p:nvPr/>
        </p:nvSpPr>
        <p:spPr>
          <a:xfrm flipH="1">
            <a:off x="4307008" y="1707376"/>
            <a:ext cx="324674" cy="345598"/>
          </a:xfrm>
          <a:custGeom>
            <a:rect b="b" l="l" r="r" t="t"/>
            <a:pathLst>
              <a:path extrusionOk="0" h="34091" w="32027">
                <a:moveTo>
                  <a:pt x="22230" y="1396"/>
                </a:moveTo>
                <a:cubicBezTo>
                  <a:pt x="20029" y="585"/>
                  <a:pt x="17654" y="63"/>
                  <a:pt x="15279" y="5"/>
                </a:cubicBezTo>
                <a:cubicBezTo>
                  <a:pt x="12904" y="-53"/>
                  <a:pt x="9950" y="411"/>
                  <a:pt x="7981" y="1048"/>
                </a:cubicBezTo>
                <a:cubicBezTo>
                  <a:pt x="6012" y="1685"/>
                  <a:pt x="4679" y="2206"/>
                  <a:pt x="3463" y="3828"/>
                </a:cubicBezTo>
                <a:cubicBezTo>
                  <a:pt x="2247" y="5450"/>
                  <a:pt x="1204" y="8115"/>
                  <a:pt x="683" y="10779"/>
                </a:cubicBezTo>
                <a:cubicBezTo>
                  <a:pt x="162" y="13444"/>
                  <a:pt x="-360" y="16629"/>
                  <a:pt x="335" y="19815"/>
                </a:cubicBezTo>
                <a:cubicBezTo>
                  <a:pt x="1030" y="23001"/>
                  <a:pt x="2189" y="27518"/>
                  <a:pt x="4853" y="29893"/>
                </a:cubicBezTo>
                <a:cubicBezTo>
                  <a:pt x="7518" y="32268"/>
                  <a:pt x="12499" y="34354"/>
                  <a:pt x="16322" y="34064"/>
                </a:cubicBezTo>
                <a:cubicBezTo>
                  <a:pt x="20145" y="33775"/>
                  <a:pt x="25185" y="30994"/>
                  <a:pt x="27791" y="28156"/>
                </a:cubicBezTo>
                <a:cubicBezTo>
                  <a:pt x="30398" y="25318"/>
                  <a:pt x="31556" y="20221"/>
                  <a:pt x="31961" y="17035"/>
                </a:cubicBezTo>
                <a:cubicBezTo>
                  <a:pt x="32366" y="13849"/>
                  <a:pt x="30802" y="11068"/>
                  <a:pt x="30223" y="9041"/>
                </a:cubicBezTo>
                <a:cubicBezTo>
                  <a:pt x="29644" y="7014"/>
                  <a:pt x="29818" y="6145"/>
                  <a:pt x="28486" y="4871"/>
                </a:cubicBezTo>
                <a:cubicBezTo>
                  <a:pt x="27154" y="3597"/>
                  <a:pt x="24431" y="2207"/>
                  <a:pt x="22230" y="1396"/>
                </a:cubicBezTo>
                <a:close/>
              </a:path>
            </a:pathLst>
          </a:custGeom>
          <a:solidFill>
            <a:srgbClr val="C27BA0"/>
          </a:solidFill>
          <a:ln>
            <a:noFill/>
          </a:ln>
        </p:spPr>
      </p:sp>
      <p:sp>
        <p:nvSpPr>
          <p:cNvPr id="253" name="Google Shape;253;p37"/>
          <p:cNvSpPr/>
          <p:nvPr/>
        </p:nvSpPr>
        <p:spPr>
          <a:xfrm flipH="1">
            <a:off x="5183308" y="1707376"/>
            <a:ext cx="324674" cy="345598"/>
          </a:xfrm>
          <a:custGeom>
            <a:rect b="b" l="l" r="r" t="t"/>
            <a:pathLst>
              <a:path extrusionOk="0" h="34091" w="32027">
                <a:moveTo>
                  <a:pt x="22230" y="1396"/>
                </a:moveTo>
                <a:cubicBezTo>
                  <a:pt x="20029" y="585"/>
                  <a:pt x="17654" y="63"/>
                  <a:pt x="15279" y="5"/>
                </a:cubicBezTo>
                <a:cubicBezTo>
                  <a:pt x="12904" y="-53"/>
                  <a:pt x="9950" y="411"/>
                  <a:pt x="7981" y="1048"/>
                </a:cubicBezTo>
                <a:cubicBezTo>
                  <a:pt x="6012" y="1685"/>
                  <a:pt x="4679" y="2206"/>
                  <a:pt x="3463" y="3828"/>
                </a:cubicBezTo>
                <a:cubicBezTo>
                  <a:pt x="2247" y="5450"/>
                  <a:pt x="1204" y="8115"/>
                  <a:pt x="683" y="10779"/>
                </a:cubicBezTo>
                <a:cubicBezTo>
                  <a:pt x="162" y="13444"/>
                  <a:pt x="-360" y="16629"/>
                  <a:pt x="335" y="19815"/>
                </a:cubicBezTo>
                <a:cubicBezTo>
                  <a:pt x="1030" y="23001"/>
                  <a:pt x="2189" y="27518"/>
                  <a:pt x="4853" y="29893"/>
                </a:cubicBezTo>
                <a:cubicBezTo>
                  <a:pt x="7518" y="32268"/>
                  <a:pt x="12499" y="34354"/>
                  <a:pt x="16322" y="34064"/>
                </a:cubicBezTo>
                <a:cubicBezTo>
                  <a:pt x="20145" y="33775"/>
                  <a:pt x="25185" y="30994"/>
                  <a:pt x="27791" y="28156"/>
                </a:cubicBezTo>
                <a:cubicBezTo>
                  <a:pt x="30398" y="25318"/>
                  <a:pt x="31556" y="20221"/>
                  <a:pt x="31961" y="17035"/>
                </a:cubicBezTo>
                <a:cubicBezTo>
                  <a:pt x="32366" y="13849"/>
                  <a:pt x="30802" y="11068"/>
                  <a:pt x="30223" y="9041"/>
                </a:cubicBezTo>
                <a:cubicBezTo>
                  <a:pt x="29644" y="7014"/>
                  <a:pt x="29818" y="6145"/>
                  <a:pt x="28486" y="4871"/>
                </a:cubicBezTo>
                <a:cubicBezTo>
                  <a:pt x="27154" y="3597"/>
                  <a:pt x="24431" y="2207"/>
                  <a:pt x="22230" y="1396"/>
                </a:cubicBezTo>
                <a:close/>
              </a:path>
            </a:pathLst>
          </a:custGeom>
          <a:solidFill>
            <a:srgbClr val="93C47D"/>
          </a:solidFill>
          <a:ln>
            <a:noFill/>
          </a:ln>
        </p:spPr>
      </p:sp>
      <p:sp>
        <p:nvSpPr>
          <p:cNvPr id="254" name="Google Shape;254;p37"/>
          <p:cNvSpPr/>
          <p:nvPr/>
        </p:nvSpPr>
        <p:spPr>
          <a:xfrm flipH="1">
            <a:off x="6059608" y="1707376"/>
            <a:ext cx="324674" cy="345598"/>
          </a:xfrm>
          <a:custGeom>
            <a:rect b="b" l="l" r="r" t="t"/>
            <a:pathLst>
              <a:path extrusionOk="0" h="34091" w="32027">
                <a:moveTo>
                  <a:pt x="22230" y="1396"/>
                </a:moveTo>
                <a:cubicBezTo>
                  <a:pt x="20029" y="585"/>
                  <a:pt x="17654" y="63"/>
                  <a:pt x="15279" y="5"/>
                </a:cubicBezTo>
                <a:cubicBezTo>
                  <a:pt x="12904" y="-53"/>
                  <a:pt x="9950" y="411"/>
                  <a:pt x="7981" y="1048"/>
                </a:cubicBezTo>
                <a:cubicBezTo>
                  <a:pt x="6012" y="1685"/>
                  <a:pt x="4679" y="2206"/>
                  <a:pt x="3463" y="3828"/>
                </a:cubicBezTo>
                <a:cubicBezTo>
                  <a:pt x="2247" y="5450"/>
                  <a:pt x="1204" y="8115"/>
                  <a:pt x="683" y="10779"/>
                </a:cubicBezTo>
                <a:cubicBezTo>
                  <a:pt x="162" y="13444"/>
                  <a:pt x="-360" y="16629"/>
                  <a:pt x="335" y="19815"/>
                </a:cubicBezTo>
                <a:cubicBezTo>
                  <a:pt x="1030" y="23001"/>
                  <a:pt x="2189" y="27518"/>
                  <a:pt x="4853" y="29893"/>
                </a:cubicBezTo>
                <a:cubicBezTo>
                  <a:pt x="7518" y="32268"/>
                  <a:pt x="12499" y="34354"/>
                  <a:pt x="16322" y="34064"/>
                </a:cubicBezTo>
                <a:cubicBezTo>
                  <a:pt x="20145" y="33775"/>
                  <a:pt x="25185" y="30994"/>
                  <a:pt x="27791" y="28156"/>
                </a:cubicBezTo>
                <a:cubicBezTo>
                  <a:pt x="30398" y="25318"/>
                  <a:pt x="31556" y="20221"/>
                  <a:pt x="31961" y="17035"/>
                </a:cubicBezTo>
                <a:cubicBezTo>
                  <a:pt x="32366" y="13849"/>
                  <a:pt x="30802" y="11068"/>
                  <a:pt x="30223" y="9041"/>
                </a:cubicBezTo>
                <a:cubicBezTo>
                  <a:pt x="29644" y="7014"/>
                  <a:pt x="29818" y="6145"/>
                  <a:pt x="28486" y="4871"/>
                </a:cubicBezTo>
                <a:cubicBezTo>
                  <a:pt x="27154" y="3597"/>
                  <a:pt x="24431" y="2207"/>
                  <a:pt x="22230" y="1396"/>
                </a:cubicBezTo>
                <a:close/>
              </a:path>
            </a:pathLst>
          </a:custGeom>
          <a:solidFill>
            <a:srgbClr val="DD7E6B"/>
          </a:solidFill>
          <a:ln>
            <a:noFill/>
          </a:ln>
        </p:spPr>
      </p:sp>
      <p:sp>
        <p:nvSpPr>
          <p:cNvPr id="255" name="Google Shape;255;p37"/>
          <p:cNvSpPr/>
          <p:nvPr/>
        </p:nvSpPr>
        <p:spPr>
          <a:xfrm>
            <a:off x="2481300" y="1576600"/>
            <a:ext cx="4181400" cy="6288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98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6" name="Google Shape;256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4300" y="2764275"/>
            <a:ext cx="2675400" cy="174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DB6551"/>
                </a:solidFill>
                <a:latin typeface="Lato"/>
                <a:ea typeface="Lato"/>
                <a:cs typeface="Lato"/>
                <a:sym typeface="Lato"/>
              </a:rPr>
              <a:t>Function</a:t>
            </a:r>
            <a:r>
              <a:rPr lang="en">
                <a:solidFill>
                  <a:srgbClr val="4B553A"/>
                </a:solidFill>
                <a:latin typeface="Lato"/>
                <a:ea typeface="Lato"/>
                <a:cs typeface="Lato"/>
                <a:sym typeface="Lato"/>
              </a:rPr>
              <a:t> is a set of statements that performs a task or calculate a value</a:t>
            </a:r>
            <a:endParaRPr>
              <a:solidFill>
                <a:srgbClr val="4B553A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DB655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2" name="Google Shape;262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JavaScript Functions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63" name="Google Shape;263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8675" y="2333625"/>
            <a:ext cx="7486650" cy="1695450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38"/>
          <p:cNvSpPr txBox="1"/>
          <p:nvPr/>
        </p:nvSpPr>
        <p:spPr>
          <a:xfrm>
            <a:off x="0" y="0"/>
            <a:ext cx="7852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B553A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JavaScript Conditions (if/else)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0" name="Google Shape;270;p39"/>
          <p:cNvSpPr txBox="1"/>
          <p:nvPr/>
        </p:nvSpPr>
        <p:spPr>
          <a:xfrm>
            <a:off x="0" y="0"/>
            <a:ext cx="7852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B553A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pic>
        <p:nvPicPr>
          <p:cNvPr id="271" name="Google Shape;271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8275" y="1466325"/>
            <a:ext cx="6267450" cy="297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Finding HTML Element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7" name="Google Shape;277;p40"/>
          <p:cNvSpPr txBox="1"/>
          <p:nvPr/>
        </p:nvSpPr>
        <p:spPr>
          <a:xfrm>
            <a:off x="0" y="0"/>
            <a:ext cx="7852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B553A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pic>
        <p:nvPicPr>
          <p:cNvPr id="278" name="Google Shape;278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2950" y="2027375"/>
            <a:ext cx="7658102" cy="150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Changing HTML Element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4" name="Google Shape;284;p41"/>
          <p:cNvSpPr txBox="1"/>
          <p:nvPr/>
        </p:nvSpPr>
        <p:spPr>
          <a:xfrm>
            <a:off x="0" y="0"/>
            <a:ext cx="7852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B553A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pic>
        <p:nvPicPr>
          <p:cNvPr id="285" name="Google Shape;285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3438" y="1827350"/>
            <a:ext cx="7477125" cy="204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20">
                <a:latin typeface="Lato"/>
                <a:ea typeface="Lato"/>
                <a:cs typeface="Lato"/>
                <a:sym typeface="Lato"/>
              </a:rPr>
              <a:t>Outline</a:t>
            </a:r>
            <a:endParaRPr sz="302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Lato"/>
                <a:ea typeface="Lato"/>
                <a:cs typeface="Lato"/>
                <a:sym typeface="Lato"/>
              </a:rPr>
              <a:t>&gt;  Basic HTML &amp; CSS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latin typeface="Lato"/>
                <a:ea typeface="Lato"/>
                <a:cs typeface="Lato"/>
                <a:sym typeface="Lato"/>
              </a:rPr>
              <a:t>&gt;  JavaScript Syntax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latin typeface="Lato"/>
                <a:ea typeface="Lato"/>
                <a:cs typeface="Lato"/>
                <a:sym typeface="Lato"/>
              </a:rPr>
              <a:t>&gt;  How to use JavaScript in HTML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000">
                <a:latin typeface="Lato"/>
                <a:ea typeface="Lato"/>
                <a:cs typeface="Lato"/>
                <a:sym typeface="Lato"/>
              </a:rPr>
              <a:t>&gt;  Building a web app</a:t>
            </a:r>
            <a:endParaRPr sz="2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Reference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1" name="Google Shape;291;p42"/>
          <p:cNvSpPr txBox="1"/>
          <p:nvPr/>
        </p:nvSpPr>
        <p:spPr>
          <a:xfrm>
            <a:off x="0" y="0"/>
            <a:ext cx="7852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B553A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92" name="Google Shape;292;p42"/>
          <p:cNvSpPr txBox="1"/>
          <p:nvPr/>
        </p:nvSpPr>
        <p:spPr>
          <a:xfrm>
            <a:off x="311700" y="1290675"/>
            <a:ext cx="8628000" cy="9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B553A"/>
              </a:buClr>
              <a:buSzPts val="1900"/>
              <a:buFont typeface="Lato"/>
              <a:buChar char="●"/>
            </a:pPr>
            <a:r>
              <a:rPr lang="en" sz="1900">
                <a:solidFill>
                  <a:srgbClr val="4B553A"/>
                </a:solidFill>
                <a:latin typeface="Lato"/>
                <a:ea typeface="Lato"/>
                <a:cs typeface="Lato"/>
                <a:sym typeface="Lato"/>
              </a:rPr>
              <a:t>https://developer.mozilla.org/en-US/docs/Web/JavaScript</a:t>
            </a:r>
            <a:endParaRPr sz="1900">
              <a:solidFill>
                <a:srgbClr val="4B553A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B553A"/>
              </a:buClr>
              <a:buSzPts val="1900"/>
              <a:buFont typeface="Lato"/>
              <a:buChar char="●"/>
            </a:pPr>
            <a:r>
              <a:rPr lang="en" sz="1900">
                <a:solidFill>
                  <a:srgbClr val="4B553A"/>
                </a:solidFill>
                <a:latin typeface="Lato"/>
                <a:ea typeface="Lato"/>
                <a:cs typeface="Lato"/>
                <a:sym typeface="Lato"/>
              </a:rPr>
              <a:t>https://www.w3schools.com/</a:t>
            </a:r>
            <a:endParaRPr sz="1900">
              <a:solidFill>
                <a:srgbClr val="4B553A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Tool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7" name="Google Shape;77;p16"/>
          <p:cNvSpPr txBox="1"/>
          <p:nvPr/>
        </p:nvSpPr>
        <p:spPr>
          <a:xfrm>
            <a:off x="1096750" y="4275350"/>
            <a:ext cx="6739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3"/>
              </a:rPr>
              <a:t>https://replit.com/</a:t>
            </a:r>
            <a:endParaRPr sz="20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08263" y="1095338"/>
            <a:ext cx="6327480" cy="2952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Goal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9425" y="1077700"/>
            <a:ext cx="2905125" cy="346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Material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0" name="Google Shape;90;p18"/>
          <p:cNvSpPr txBox="1"/>
          <p:nvPr/>
        </p:nvSpPr>
        <p:spPr>
          <a:xfrm>
            <a:off x="792325" y="1244350"/>
            <a:ext cx="7467600" cy="28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😀 😃 😄 😁 😆 😅 😂 🤣 🥲 ☺️ 😊 😇 🙂 🙃 😉 😌 😍 🥰 😘 😗 😙 😚 😋 😛 😝 😜 🤪 🤨 🧐 🤓 😎 🥸 🤩 🥳 😏 😒 😞 😔 😟 😕 🙁 ☹️ 😣 😖 😫 😩 🥺 😢 😭 😤 😠 😡 🤬 🤯 😳 🥵 🥶 😱 😨 😰 😥 😓 🤗 🤔 🤭 🤫 🤥 😶 😐 😑 😬 🙄 😯 😦 😧 😮 😲 🥱 😴 🤤 😪 😵 🤐 🥴 🤢 🤮 🤧 😷 🤒 🤕</a:t>
            </a:r>
            <a:endParaRPr sz="2900"/>
          </a:p>
        </p:txBody>
      </p:sp>
      <p:sp>
        <p:nvSpPr>
          <p:cNvPr id="91" name="Google Shape;91;p18"/>
          <p:cNvSpPr txBox="1"/>
          <p:nvPr/>
        </p:nvSpPr>
        <p:spPr>
          <a:xfrm>
            <a:off x="3072000" y="43908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3"/>
              </a:rPr>
              <a:t>https://getemoji.com/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Overview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97" name="Google Shape;97;p19"/>
          <p:cNvPicPr preferRelativeResize="0"/>
          <p:nvPr/>
        </p:nvPicPr>
        <p:blipFill rotWithShape="1">
          <a:blip r:embed="rId3">
            <a:alphaModFix/>
          </a:blip>
          <a:srcRect b="941" l="0" r="0" t="0"/>
          <a:stretch/>
        </p:blipFill>
        <p:spPr>
          <a:xfrm>
            <a:off x="2009600" y="1149600"/>
            <a:ext cx="5124775" cy="369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Overview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3" name="Google Shape;103;p20"/>
          <p:cNvPicPr preferRelativeResize="0"/>
          <p:nvPr/>
        </p:nvPicPr>
        <p:blipFill rotWithShape="1">
          <a:blip r:embed="rId3">
            <a:alphaModFix/>
          </a:blip>
          <a:srcRect b="941" l="0" r="0" t="0"/>
          <a:stretch/>
        </p:blipFill>
        <p:spPr>
          <a:xfrm>
            <a:off x="2009600" y="1149600"/>
            <a:ext cx="5124775" cy="3693275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20"/>
          <p:cNvSpPr/>
          <p:nvPr/>
        </p:nvSpPr>
        <p:spPr>
          <a:xfrm>
            <a:off x="2015125" y="1149600"/>
            <a:ext cx="5124900" cy="1526100"/>
          </a:xfrm>
          <a:prstGeom prst="rect">
            <a:avLst/>
          </a:prstGeom>
          <a:noFill/>
          <a:ln cap="flat" cmpd="sng" w="19050">
            <a:solidFill>
              <a:srgbClr val="6D9E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20"/>
          <p:cNvSpPr/>
          <p:nvPr/>
        </p:nvSpPr>
        <p:spPr>
          <a:xfrm>
            <a:off x="2643225" y="3617400"/>
            <a:ext cx="1598400" cy="1225500"/>
          </a:xfrm>
          <a:prstGeom prst="rect">
            <a:avLst/>
          </a:prstGeom>
          <a:noFill/>
          <a:ln cap="flat" cmpd="sng" w="19050">
            <a:solidFill>
              <a:srgbClr val="6D9E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20"/>
          <p:cNvSpPr/>
          <p:nvPr/>
        </p:nvSpPr>
        <p:spPr>
          <a:xfrm>
            <a:off x="4288775" y="3617400"/>
            <a:ext cx="2212500" cy="538500"/>
          </a:xfrm>
          <a:prstGeom prst="rect">
            <a:avLst/>
          </a:prstGeom>
          <a:noFill/>
          <a:ln cap="flat" cmpd="sng" w="19050">
            <a:solidFill>
              <a:srgbClr val="6D9E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20"/>
          <p:cNvSpPr/>
          <p:nvPr/>
        </p:nvSpPr>
        <p:spPr>
          <a:xfrm>
            <a:off x="2643225" y="3296850"/>
            <a:ext cx="3858000" cy="274200"/>
          </a:xfrm>
          <a:prstGeom prst="rect">
            <a:avLst/>
          </a:prstGeom>
          <a:noFill/>
          <a:ln cap="flat" cmpd="sng" w="19050">
            <a:solidFill>
              <a:srgbClr val="6D9E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20"/>
          <p:cNvSpPr/>
          <p:nvPr/>
        </p:nvSpPr>
        <p:spPr>
          <a:xfrm>
            <a:off x="4288775" y="4202250"/>
            <a:ext cx="2212500" cy="640800"/>
          </a:xfrm>
          <a:prstGeom prst="rect">
            <a:avLst/>
          </a:prstGeom>
          <a:noFill/>
          <a:ln cap="flat" cmpd="sng" w="19050">
            <a:solidFill>
              <a:srgbClr val="6D9E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HTML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14" name="Google Shape;11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5000" y="1328002"/>
            <a:ext cx="6233999" cy="304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