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626" r:id="rId2"/>
    <p:sldId id="260" r:id="rId3"/>
    <p:sldId id="288" r:id="rId4"/>
    <p:sldId id="10254" r:id="rId5"/>
    <p:sldId id="10255" r:id="rId6"/>
    <p:sldId id="10253" r:id="rId7"/>
    <p:sldId id="10256" r:id="rId8"/>
    <p:sldId id="10257" r:id="rId9"/>
    <p:sldId id="302" r:id="rId10"/>
    <p:sldId id="10548" r:id="rId11"/>
    <p:sldId id="271" r:id="rId12"/>
    <p:sldId id="10544" r:id="rId13"/>
    <p:sldId id="303" r:id="rId14"/>
    <p:sldId id="294" r:id="rId15"/>
    <p:sldId id="309" r:id="rId16"/>
    <p:sldId id="337" r:id="rId17"/>
    <p:sldId id="338" r:id="rId18"/>
    <p:sldId id="10545" r:id="rId19"/>
    <p:sldId id="10546" r:id="rId20"/>
    <p:sldId id="10547" r:id="rId21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uj Bhatia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A3A3"/>
    <a:srgbClr val="010728"/>
    <a:srgbClr val="6DC23E"/>
    <a:srgbClr val="2CD34B"/>
    <a:srgbClr val="AF1B1B"/>
    <a:srgbClr val="3498DB"/>
    <a:srgbClr val="00FF00"/>
    <a:srgbClr val="3D5F28"/>
    <a:srgbClr val="649BD1"/>
    <a:srgbClr val="1954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62AEB3-E8BE-A84B-844B-B20ABE4447BA}" v="417" dt="2019-12-15T09:13:14.472"/>
  </p1510:revLst>
</p1510:revInfo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72" autoAdjust="0"/>
    <p:restoredTop sz="95270" autoAdjust="0"/>
  </p:normalViewPr>
  <p:slideViewPr>
    <p:cSldViewPr snapToGrid="0" snapToObjects="1">
      <p:cViewPr varScale="1">
        <p:scale>
          <a:sx n="203" d="100"/>
          <a:sy n="203" d="100"/>
        </p:scale>
        <p:origin x="904" y="1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16" y="12212"/>
    </p:cViewPr>
  </p:outlineViewPr>
  <p:notesTextViewPr>
    <p:cViewPr>
      <p:scale>
        <a:sx n="155" d="100"/>
        <a:sy n="155" d="100"/>
      </p:scale>
      <p:origin x="0" y="0"/>
    </p:cViewPr>
  </p:notesTextViewPr>
  <p:sorterViewPr>
    <p:cViewPr>
      <p:scale>
        <a:sx n="155" d="100"/>
        <a:sy n="155" d="100"/>
      </p:scale>
      <p:origin x="0" y="1324"/>
    </p:cViewPr>
  </p:sorterViewPr>
  <p:notesViewPr>
    <p:cSldViewPr snapToGrid="0" snapToObjects="1">
      <p:cViewPr varScale="1">
        <p:scale>
          <a:sx n="52" d="100"/>
          <a:sy n="52" d="100"/>
        </p:scale>
        <p:origin x="-2680" y="-7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 Ravi Kumar" userId="e0316416342fadc3" providerId="LiveId" clId="{CE62AEB3-E8BE-A84B-844B-B20ABE4447BA}"/>
    <pc:docChg chg="undo custSel addSld delSld modSld sldOrd">
      <pc:chgData name="S Ravi Kumar" userId="e0316416342fadc3" providerId="LiveId" clId="{CE62AEB3-E8BE-A84B-844B-B20ABE4447BA}" dt="2019-12-15T09:13:14.472" v="878" actId="166"/>
      <pc:docMkLst>
        <pc:docMk/>
      </pc:docMkLst>
      <pc:sldChg chg="modSp add modAnim">
        <pc:chgData name="S Ravi Kumar" userId="e0316416342fadc3" providerId="LiveId" clId="{CE62AEB3-E8BE-A84B-844B-B20ABE4447BA}" dt="2019-11-30T02:39:53.076" v="780" actId="20577"/>
        <pc:sldMkLst>
          <pc:docMk/>
          <pc:sldMk cId="2524721279" sldId="260"/>
        </pc:sldMkLst>
        <pc:spChg chg="mod">
          <ac:chgData name="S Ravi Kumar" userId="e0316416342fadc3" providerId="LiveId" clId="{CE62AEB3-E8BE-A84B-844B-B20ABE4447BA}" dt="2019-11-30T02:38:40.226" v="683" actId="1076"/>
          <ac:spMkLst>
            <pc:docMk/>
            <pc:sldMk cId="2524721279" sldId="260"/>
            <ac:spMk id="3" creationId="{DC6E4931-57F6-6C46-A156-493640E1ADCD}"/>
          </ac:spMkLst>
        </pc:spChg>
        <pc:spChg chg="mod">
          <ac:chgData name="S Ravi Kumar" userId="e0316416342fadc3" providerId="LiveId" clId="{CE62AEB3-E8BE-A84B-844B-B20ABE4447BA}" dt="2019-11-30T02:39:53.076" v="780" actId="20577"/>
          <ac:spMkLst>
            <pc:docMk/>
            <pc:sldMk cId="2524721279" sldId="260"/>
            <ac:spMk id="4" creationId="{A3E03177-9C18-C149-AE61-A32471B3EF16}"/>
          </ac:spMkLst>
        </pc:spChg>
      </pc:sldChg>
      <pc:sldChg chg="delSp modSp add ord">
        <pc:chgData name="S Ravi Kumar" userId="e0316416342fadc3" providerId="LiveId" clId="{CE62AEB3-E8BE-A84B-844B-B20ABE4447BA}" dt="2019-11-29T14:55:16.263" v="632" actId="20577"/>
        <pc:sldMkLst>
          <pc:docMk/>
          <pc:sldMk cId="3303093547" sldId="271"/>
        </pc:sldMkLst>
        <pc:spChg chg="mod">
          <ac:chgData name="S Ravi Kumar" userId="e0316416342fadc3" providerId="LiveId" clId="{CE62AEB3-E8BE-A84B-844B-B20ABE4447BA}" dt="2019-11-29T14:55:16.263" v="632" actId="20577"/>
          <ac:spMkLst>
            <pc:docMk/>
            <pc:sldMk cId="3303093547" sldId="271"/>
            <ac:spMk id="2" creationId="{A7E40F79-A25E-0546-9348-A86651759C09}"/>
          </ac:spMkLst>
        </pc:spChg>
        <pc:grpChg chg="del">
          <ac:chgData name="S Ravi Kumar" userId="e0316416342fadc3" providerId="LiveId" clId="{CE62AEB3-E8BE-A84B-844B-B20ABE4447BA}" dt="2019-11-29T14:33:25.334" v="485" actId="478"/>
          <ac:grpSpMkLst>
            <pc:docMk/>
            <pc:sldMk cId="3303093547" sldId="271"/>
            <ac:grpSpMk id="8" creationId="{D0663385-168E-B545-9C95-4E716D8B472D}"/>
          </ac:grpSpMkLst>
        </pc:grpChg>
      </pc:sldChg>
      <pc:sldChg chg="addSp modSp add ord">
        <pc:chgData name="S Ravi Kumar" userId="e0316416342fadc3" providerId="LiveId" clId="{CE62AEB3-E8BE-A84B-844B-B20ABE4447BA}" dt="2019-11-29T13:48:09.306" v="196"/>
        <pc:sldMkLst>
          <pc:docMk/>
          <pc:sldMk cId="1911544352" sldId="288"/>
        </pc:sldMkLst>
        <pc:spChg chg="add mod">
          <ac:chgData name="S Ravi Kumar" userId="e0316416342fadc3" providerId="LiveId" clId="{CE62AEB3-E8BE-A84B-844B-B20ABE4447BA}" dt="2019-11-29T13:47:56.793" v="195" actId="20577"/>
          <ac:spMkLst>
            <pc:docMk/>
            <pc:sldMk cId="1911544352" sldId="288"/>
            <ac:spMk id="46" creationId="{224577AC-DA68-4942-A2DB-6156D4768081}"/>
          </ac:spMkLst>
        </pc:spChg>
      </pc:sldChg>
      <pc:sldChg chg="add ord">
        <pc:chgData name="S Ravi Kumar" userId="e0316416342fadc3" providerId="LiveId" clId="{CE62AEB3-E8BE-A84B-844B-B20ABE4447BA}" dt="2019-11-29T14:58:54.688" v="640"/>
        <pc:sldMkLst>
          <pc:docMk/>
          <pc:sldMk cId="2086669258" sldId="294"/>
        </pc:sldMkLst>
      </pc:sldChg>
      <pc:sldChg chg="add setBg">
        <pc:chgData name="S Ravi Kumar" userId="e0316416342fadc3" providerId="LiveId" clId="{CE62AEB3-E8BE-A84B-844B-B20ABE4447BA}" dt="2019-11-29T14:29:59.481" v="466"/>
        <pc:sldMkLst>
          <pc:docMk/>
          <pc:sldMk cId="1878827226" sldId="302"/>
        </pc:sldMkLst>
      </pc:sldChg>
      <pc:sldChg chg="addSp delSp modSp add ord delAnim modAnim">
        <pc:chgData name="S Ravi Kumar" userId="e0316416342fadc3" providerId="LiveId" clId="{CE62AEB3-E8BE-A84B-844B-B20ABE4447BA}" dt="2019-11-30T02:41:05.477" v="784" actId="207"/>
        <pc:sldMkLst>
          <pc:docMk/>
          <pc:sldMk cId="1173043656" sldId="303"/>
        </pc:sldMkLst>
        <pc:spChg chg="add del mod">
          <ac:chgData name="S Ravi Kumar" userId="e0316416342fadc3" providerId="LiveId" clId="{CE62AEB3-E8BE-A84B-844B-B20ABE4447BA}" dt="2019-11-29T14:20:23.901" v="269" actId="478"/>
          <ac:spMkLst>
            <pc:docMk/>
            <pc:sldMk cId="1173043656" sldId="303"/>
            <ac:spMk id="22" creationId="{08C45CDE-36DE-46C0-9FB9-6A9EFA715ABE}"/>
          </ac:spMkLst>
        </pc:spChg>
        <pc:spChg chg="add del mod">
          <ac:chgData name="S Ravi Kumar" userId="e0316416342fadc3" providerId="LiveId" clId="{CE62AEB3-E8BE-A84B-844B-B20ABE4447BA}" dt="2019-11-29T14:20:25.729" v="274" actId="1076"/>
          <ac:spMkLst>
            <pc:docMk/>
            <pc:sldMk cId="1173043656" sldId="303"/>
            <ac:spMk id="23" creationId="{6D509018-2A8F-4D06-99F1-58A68B00541B}"/>
          </ac:spMkLst>
        </pc:spChg>
        <pc:spChg chg="add del">
          <ac:chgData name="S Ravi Kumar" userId="e0316416342fadc3" providerId="LiveId" clId="{CE62AEB3-E8BE-A84B-844B-B20ABE4447BA}" dt="2019-11-29T14:20:24.769" v="271" actId="478"/>
          <ac:spMkLst>
            <pc:docMk/>
            <pc:sldMk cId="1173043656" sldId="303"/>
            <ac:spMk id="24" creationId="{137941AE-6213-4108-B3B5-84732481DCBC}"/>
          </ac:spMkLst>
        </pc:spChg>
        <pc:spChg chg="add del">
          <ac:chgData name="S Ravi Kumar" userId="e0316416342fadc3" providerId="LiveId" clId="{CE62AEB3-E8BE-A84B-844B-B20ABE4447BA}" dt="2019-11-29T14:20:24.550" v="270" actId="478"/>
          <ac:spMkLst>
            <pc:docMk/>
            <pc:sldMk cId="1173043656" sldId="303"/>
            <ac:spMk id="25" creationId="{F916163F-4DBC-4AC1-8100-ADBEC8FF6B9A}"/>
          </ac:spMkLst>
        </pc:spChg>
        <pc:spChg chg="add del mod">
          <ac:chgData name="S Ravi Kumar" userId="e0316416342fadc3" providerId="LiveId" clId="{CE62AEB3-E8BE-A84B-844B-B20ABE4447BA}" dt="2019-11-29T14:20:23.901" v="269" actId="478"/>
          <ac:spMkLst>
            <pc:docMk/>
            <pc:sldMk cId="1173043656" sldId="303"/>
            <ac:spMk id="26" creationId="{29E56312-7B1E-47F0-A3AC-60DEFB0A196F}"/>
          </ac:spMkLst>
        </pc:spChg>
        <pc:spChg chg="add del">
          <ac:chgData name="S Ravi Kumar" userId="e0316416342fadc3" providerId="LiveId" clId="{CE62AEB3-E8BE-A84B-844B-B20ABE4447BA}" dt="2019-11-29T14:20:25.308" v="272" actId="478"/>
          <ac:spMkLst>
            <pc:docMk/>
            <pc:sldMk cId="1173043656" sldId="303"/>
            <ac:spMk id="27" creationId="{C374F135-ED18-422E-8542-3DFDD24F7141}"/>
          </ac:spMkLst>
        </pc:spChg>
        <pc:spChg chg="add del">
          <ac:chgData name="S Ravi Kumar" userId="e0316416342fadc3" providerId="LiveId" clId="{CE62AEB3-E8BE-A84B-844B-B20ABE4447BA}" dt="2019-11-29T14:19:30.605" v="263" actId="478"/>
          <ac:spMkLst>
            <pc:docMk/>
            <pc:sldMk cId="1173043656" sldId="303"/>
            <ac:spMk id="45" creationId="{1F0E1A5F-FD24-46C4-B788-027408E474A5}"/>
          </ac:spMkLst>
        </pc:spChg>
        <pc:spChg chg="mod">
          <ac:chgData name="S Ravi Kumar" userId="e0316416342fadc3" providerId="LiveId" clId="{CE62AEB3-E8BE-A84B-844B-B20ABE4447BA}" dt="2019-11-29T14:22:22.312" v="289" actId="1076"/>
          <ac:spMkLst>
            <pc:docMk/>
            <pc:sldMk cId="1173043656" sldId="303"/>
            <ac:spMk id="50" creationId="{FFB48A98-9708-4FC9-BBD6-D6F5BA0E2655}"/>
          </ac:spMkLst>
        </pc:spChg>
        <pc:spChg chg="mod">
          <ac:chgData name="S Ravi Kumar" userId="e0316416342fadc3" providerId="LiveId" clId="{CE62AEB3-E8BE-A84B-844B-B20ABE4447BA}" dt="2019-11-29T14:22:26.622" v="290" actId="1076"/>
          <ac:spMkLst>
            <pc:docMk/>
            <pc:sldMk cId="1173043656" sldId="303"/>
            <ac:spMk id="51" creationId="{80F2357A-3365-4A38-B0FD-BCA363B01BF4}"/>
          </ac:spMkLst>
        </pc:spChg>
        <pc:spChg chg="mod">
          <ac:chgData name="S Ravi Kumar" userId="e0316416342fadc3" providerId="LiveId" clId="{CE62AEB3-E8BE-A84B-844B-B20ABE4447BA}" dt="2019-11-29T14:22:00.633" v="285" actId="1076"/>
          <ac:spMkLst>
            <pc:docMk/>
            <pc:sldMk cId="1173043656" sldId="303"/>
            <ac:spMk id="52" creationId="{E88D26D7-6C37-4743-A57B-C9572ED3ED04}"/>
          </ac:spMkLst>
        </pc:spChg>
        <pc:spChg chg="mod">
          <ac:chgData name="S Ravi Kumar" userId="e0316416342fadc3" providerId="LiveId" clId="{CE62AEB3-E8BE-A84B-844B-B20ABE4447BA}" dt="2019-11-29T14:22:09.656" v="287" actId="1076"/>
          <ac:spMkLst>
            <pc:docMk/>
            <pc:sldMk cId="1173043656" sldId="303"/>
            <ac:spMk id="53" creationId="{E0E0B9DD-2859-40AC-BE62-58FBA84387F1}"/>
          </ac:spMkLst>
        </pc:spChg>
        <pc:spChg chg="mod">
          <ac:chgData name="S Ravi Kumar" userId="e0316416342fadc3" providerId="LiveId" clId="{CE62AEB3-E8BE-A84B-844B-B20ABE4447BA}" dt="2019-11-29T14:22:04.786" v="286" actId="1076"/>
          <ac:spMkLst>
            <pc:docMk/>
            <pc:sldMk cId="1173043656" sldId="303"/>
            <ac:spMk id="54" creationId="{B3BBF6BA-60D7-48E6-9A77-BA7B9D5436F3}"/>
          </ac:spMkLst>
        </pc:spChg>
        <pc:spChg chg="mod">
          <ac:chgData name="S Ravi Kumar" userId="e0316416342fadc3" providerId="LiveId" clId="{CE62AEB3-E8BE-A84B-844B-B20ABE4447BA}" dt="2019-11-29T14:22:13.708" v="288" actId="1076"/>
          <ac:spMkLst>
            <pc:docMk/>
            <pc:sldMk cId="1173043656" sldId="303"/>
            <ac:spMk id="55" creationId="{4BC2E12F-99DB-4646-956A-03EBECA113D6}"/>
          </ac:spMkLst>
        </pc:spChg>
        <pc:spChg chg="add mod">
          <ac:chgData name="S Ravi Kumar" userId="e0316416342fadc3" providerId="LiveId" clId="{CE62AEB3-E8BE-A84B-844B-B20ABE4447BA}" dt="2019-11-29T14:16:35.295" v="235" actId="207"/>
          <ac:spMkLst>
            <pc:docMk/>
            <pc:sldMk cId="1173043656" sldId="303"/>
            <ac:spMk id="79" creationId="{2D86B04C-A754-1348-B64F-1812E4BC7818}"/>
          </ac:spMkLst>
        </pc:spChg>
        <pc:spChg chg="add mod">
          <ac:chgData name="S Ravi Kumar" userId="e0316416342fadc3" providerId="LiveId" clId="{CE62AEB3-E8BE-A84B-844B-B20ABE4447BA}" dt="2019-11-30T02:41:05.477" v="784" actId="207"/>
          <ac:spMkLst>
            <pc:docMk/>
            <pc:sldMk cId="1173043656" sldId="303"/>
            <ac:spMk id="80" creationId="{FF13AAF3-499C-3C4E-AFCA-BCBFBD7930F3}"/>
          </ac:spMkLst>
        </pc:spChg>
        <pc:spChg chg="del">
          <ac:chgData name="S Ravi Kumar" userId="e0316416342fadc3" providerId="LiveId" clId="{CE62AEB3-E8BE-A84B-844B-B20ABE4447BA}" dt="2019-11-29T14:16:30.033" v="233" actId="478"/>
          <ac:spMkLst>
            <pc:docMk/>
            <pc:sldMk cId="1173043656" sldId="303"/>
            <ac:spMk id="131" creationId="{783A0609-8DCD-48EF-8377-0F5FBCE985A5}"/>
          </ac:spMkLst>
        </pc:spChg>
        <pc:spChg chg="del">
          <ac:chgData name="S Ravi Kumar" userId="e0316416342fadc3" providerId="LiveId" clId="{CE62AEB3-E8BE-A84B-844B-B20ABE4447BA}" dt="2019-11-29T14:16:44.394" v="236" actId="478"/>
          <ac:spMkLst>
            <pc:docMk/>
            <pc:sldMk cId="1173043656" sldId="303"/>
            <ac:spMk id="132" creationId="{B8D80B57-6065-42D3-928B-588E28F67901}"/>
          </ac:spMkLst>
        </pc:spChg>
        <pc:spChg chg="mod">
          <ac:chgData name="S Ravi Kumar" userId="e0316416342fadc3" providerId="LiveId" clId="{CE62AEB3-E8BE-A84B-844B-B20ABE4447BA}" dt="2019-11-29T14:21:43.166" v="283" actId="1076"/>
          <ac:spMkLst>
            <pc:docMk/>
            <pc:sldMk cId="1173043656" sldId="303"/>
            <ac:spMk id="140" creationId="{9E47F8B3-F412-4C0F-A4B9-9D1098F3B16B}"/>
          </ac:spMkLst>
        </pc:spChg>
        <pc:spChg chg="mod">
          <ac:chgData name="S Ravi Kumar" userId="e0316416342fadc3" providerId="LiveId" clId="{CE62AEB3-E8BE-A84B-844B-B20ABE4447BA}" dt="2019-11-29T14:17:55.044" v="249" actId="1076"/>
          <ac:spMkLst>
            <pc:docMk/>
            <pc:sldMk cId="1173043656" sldId="303"/>
            <ac:spMk id="141" creationId="{A4698312-14C6-40A4-937A-0EB7E18DF6D7}"/>
          </ac:spMkLst>
        </pc:spChg>
        <pc:grpChg chg="mod">
          <ac:chgData name="S Ravi Kumar" userId="e0316416342fadc3" providerId="LiveId" clId="{CE62AEB3-E8BE-A84B-844B-B20ABE4447BA}" dt="2019-11-29T14:21:03.721" v="279" actId="14100"/>
          <ac:grpSpMkLst>
            <pc:docMk/>
            <pc:sldMk cId="1173043656" sldId="303"/>
            <ac:grpSpMk id="3" creationId="{7BDA9721-8758-4546-A265-E3F5EB606709}"/>
          </ac:grpSpMkLst>
        </pc:grpChg>
        <pc:grpChg chg="mod">
          <ac:chgData name="S Ravi Kumar" userId="e0316416342fadc3" providerId="LiveId" clId="{CE62AEB3-E8BE-A84B-844B-B20ABE4447BA}" dt="2019-11-29T14:17:34.355" v="246" actId="14100"/>
          <ac:grpSpMkLst>
            <pc:docMk/>
            <pc:sldMk cId="1173043656" sldId="303"/>
            <ac:grpSpMk id="9" creationId="{598C2141-D31B-430E-B055-DADAB077A63C}"/>
          </ac:grpSpMkLst>
        </pc:grpChg>
        <pc:grpChg chg="add del">
          <ac:chgData name="S Ravi Kumar" userId="e0316416342fadc3" providerId="LiveId" clId="{CE62AEB3-E8BE-A84B-844B-B20ABE4447BA}" dt="2019-11-29T14:20:23.901" v="269" actId="478"/>
          <ac:grpSpMkLst>
            <pc:docMk/>
            <pc:sldMk cId="1173043656" sldId="303"/>
            <ac:grpSpMk id="21" creationId="{21266EFE-7FDE-4C7B-A04B-3E62B02A337E}"/>
          </ac:grpSpMkLst>
        </pc:grpChg>
        <pc:grpChg chg="mod">
          <ac:chgData name="S Ravi Kumar" userId="e0316416342fadc3" providerId="LiveId" clId="{CE62AEB3-E8BE-A84B-844B-B20ABE4447BA}" dt="2019-11-29T14:18:16.240" v="251" actId="1076"/>
          <ac:grpSpMkLst>
            <pc:docMk/>
            <pc:sldMk cId="1173043656" sldId="303"/>
            <ac:grpSpMk id="145" creationId="{5020BDA8-B756-45F2-B185-DDC8F9CB50D3}"/>
          </ac:grpSpMkLst>
        </pc:grpChg>
        <pc:picChg chg="add del mod">
          <ac:chgData name="S Ravi Kumar" userId="e0316416342fadc3" providerId="LiveId" clId="{CE62AEB3-E8BE-A84B-844B-B20ABE4447BA}" dt="2019-11-29T14:10:07.253" v="213" actId="478"/>
          <ac:picMkLst>
            <pc:docMk/>
            <pc:sldMk cId="1173043656" sldId="303"/>
            <ac:picMk id="78" creationId="{67AD317C-9106-5F46-A66D-F4454898372C}"/>
          </ac:picMkLst>
        </pc:picChg>
        <pc:picChg chg="add del mod">
          <ac:chgData name="S Ravi Kumar" userId="e0316416342fadc3" providerId="LiveId" clId="{CE62AEB3-E8BE-A84B-844B-B20ABE4447BA}" dt="2019-11-30T02:41:00.678" v="783" actId="478"/>
          <ac:picMkLst>
            <pc:docMk/>
            <pc:sldMk cId="1173043656" sldId="303"/>
            <ac:picMk id="81" creationId="{F73AA848-5484-E746-83F4-E3F5A605BE5D}"/>
          </ac:picMkLst>
        </pc:picChg>
        <pc:picChg chg="add del mod">
          <ac:chgData name="S Ravi Kumar" userId="e0316416342fadc3" providerId="LiveId" clId="{CE62AEB3-E8BE-A84B-844B-B20ABE4447BA}" dt="2019-11-30T02:40:58.152" v="782" actId="478"/>
          <ac:picMkLst>
            <pc:docMk/>
            <pc:sldMk cId="1173043656" sldId="303"/>
            <ac:picMk id="82" creationId="{7B4FA6D8-FFC3-E242-B437-D960B2896FC0}"/>
          </ac:picMkLst>
        </pc:picChg>
        <pc:picChg chg="mod">
          <ac:chgData name="S Ravi Kumar" userId="e0316416342fadc3" providerId="LiveId" clId="{CE62AEB3-E8BE-A84B-844B-B20ABE4447BA}" dt="2019-11-29T14:17:55.044" v="249" actId="1076"/>
          <ac:picMkLst>
            <pc:docMk/>
            <pc:sldMk cId="1173043656" sldId="303"/>
            <ac:picMk id="142" creationId="{D2E8C4AC-3D9A-4EE8-8741-585E3BA2E470}"/>
          </ac:picMkLst>
        </pc:picChg>
        <pc:picChg chg="mod">
          <ac:chgData name="S Ravi Kumar" userId="e0316416342fadc3" providerId="LiveId" clId="{CE62AEB3-E8BE-A84B-844B-B20ABE4447BA}" dt="2019-11-29T14:17:55.044" v="249" actId="1076"/>
          <ac:picMkLst>
            <pc:docMk/>
            <pc:sldMk cId="1173043656" sldId="303"/>
            <ac:picMk id="143" creationId="{5EDF4FD5-0908-486C-B258-5FE020F61D4F}"/>
          </ac:picMkLst>
        </pc:picChg>
        <pc:cxnChg chg="mod">
          <ac:chgData name="S Ravi Kumar" userId="e0316416342fadc3" providerId="LiveId" clId="{CE62AEB3-E8BE-A84B-844B-B20ABE4447BA}" dt="2019-11-29T14:17:02.730" v="241" actId="1076"/>
          <ac:cxnSpMkLst>
            <pc:docMk/>
            <pc:sldMk cId="1173043656" sldId="303"/>
            <ac:cxnSpMk id="135" creationId="{5F467A7C-6A23-4840-9521-DFD18E848EBE}"/>
          </ac:cxnSpMkLst>
        </pc:cxnChg>
      </pc:sldChg>
      <pc:sldChg chg="addSp delSp modSp add ord">
        <pc:chgData name="S Ravi Kumar" userId="e0316416342fadc3" providerId="LiveId" clId="{CE62AEB3-E8BE-A84B-844B-B20ABE4447BA}" dt="2019-12-13T00:15:25.442" v="817"/>
        <pc:sldMkLst>
          <pc:docMk/>
          <pc:sldMk cId="4279640968" sldId="309"/>
        </pc:sldMkLst>
        <pc:spChg chg="mod">
          <ac:chgData name="S Ravi Kumar" userId="e0316416342fadc3" providerId="LiveId" clId="{CE62AEB3-E8BE-A84B-844B-B20ABE4447BA}" dt="2019-12-13T00:15:12.369" v="815" actId="14100"/>
          <ac:spMkLst>
            <pc:docMk/>
            <pc:sldMk cId="4279640968" sldId="309"/>
            <ac:spMk id="2" creationId="{725A8D1D-A048-4404-9072-02B4E47F0370}"/>
          </ac:spMkLst>
        </pc:spChg>
        <pc:spChg chg="add mod">
          <ac:chgData name="S Ravi Kumar" userId="e0316416342fadc3" providerId="LiveId" clId="{CE62AEB3-E8BE-A84B-844B-B20ABE4447BA}" dt="2019-11-29T14:54:53.753" v="631" actId="20577"/>
          <ac:spMkLst>
            <pc:docMk/>
            <pc:sldMk cId="4279640968" sldId="309"/>
            <ac:spMk id="80" creationId="{FBA862B8-5CA2-4B41-A4F9-6934E0386123}"/>
          </ac:spMkLst>
        </pc:spChg>
        <pc:spChg chg="mod">
          <ac:chgData name="S Ravi Kumar" userId="e0316416342fadc3" providerId="LiveId" clId="{CE62AEB3-E8BE-A84B-844B-B20ABE4447BA}" dt="2019-12-13T00:15:07.250" v="814" actId="14100"/>
          <ac:spMkLst>
            <pc:docMk/>
            <pc:sldMk cId="4279640968" sldId="309"/>
            <ac:spMk id="111" creationId="{A9F7B4E7-5DCC-4824-91F3-47239A85B7DF}"/>
          </ac:spMkLst>
        </pc:spChg>
        <pc:spChg chg="del">
          <ac:chgData name="S Ravi Kumar" userId="e0316416342fadc3" providerId="LiveId" clId="{CE62AEB3-E8BE-A84B-844B-B20ABE4447BA}" dt="2019-12-13T00:14:12.999" v="809" actId="478"/>
          <ac:spMkLst>
            <pc:docMk/>
            <pc:sldMk cId="4279640968" sldId="309"/>
            <ac:spMk id="131" creationId="{783A0609-8DCD-48EF-8377-0F5FBCE985A5}"/>
          </ac:spMkLst>
        </pc:spChg>
        <pc:spChg chg="del">
          <ac:chgData name="S Ravi Kumar" userId="e0316416342fadc3" providerId="LiveId" clId="{CE62AEB3-E8BE-A84B-844B-B20ABE4447BA}" dt="2019-12-13T00:15:00.327" v="813" actId="478"/>
          <ac:spMkLst>
            <pc:docMk/>
            <pc:sldMk cId="4279640968" sldId="309"/>
            <ac:spMk id="132" creationId="{B8D80B57-6065-42D3-928B-588E28F67901}"/>
          </ac:spMkLst>
        </pc:spChg>
        <pc:spChg chg="del mod">
          <ac:chgData name="S Ravi Kumar" userId="e0316416342fadc3" providerId="LiveId" clId="{CE62AEB3-E8BE-A84B-844B-B20ABE4447BA}" dt="2019-12-13T00:14:07.084" v="808" actId="478"/>
          <ac:spMkLst>
            <pc:docMk/>
            <pc:sldMk cId="4279640968" sldId="309"/>
            <ac:spMk id="141" creationId="{A4698312-14C6-40A4-937A-0EB7E18DF6D7}"/>
          </ac:spMkLst>
        </pc:spChg>
        <pc:grpChg chg="del">
          <ac:chgData name="S Ravi Kumar" userId="e0316416342fadc3" providerId="LiveId" clId="{CE62AEB3-E8BE-A84B-844B-B20ABE4447BA}" dt="2019-12-13T00:13:53.376" v="803" actId="478"/>
          <ac:grpSpMkLst>
            <pc:docMk/>
            <pc:sldMk cId="4279640968" sldId="309"/>
            <ac:grpSpMk id="9" creationId="{598C2141-D31B-430E-B055-DADAB077A63C}"/>
          </ac:grpSpMkLst>
        </pc:grpChg>
        <pc:grpChg chg="del">
          <ac:chgData name="S Ravi Kumar" userId="e0316416342fadc3" providerId="LiveId" clId="{CE62AEB3-E8BE-A84B-844B-B20ABE4447BA}" dt="2019-12-13T00:13:56.737" v="804" actId="478"/>
          <ac:grpSpMkLst>
            <pc:docMk/>
            <pc:sldMk cId="4279640968" sldId="309"/>
            <ac:grpSpMk id="145" creationId="{5020BDA8-B756-45F2-B185-DDC8F9CB50D3}"/>
          </ac:grpSpMkLst>
        </pc:grpChg>
        <pc:picChg chg="del">
          <ac:chgData name="S Ravi Kumar" userId="e0316416342fadc3" providerId="LiveId" clId="{CE62AEB3-E8BE-A84B-844B-B20ABE4447BA}" dt="2019-12-13T00:13:59.059" v="805" actId="478"/>
          <ac:picMkLst>
            <pc:docMk/>
            <pc:sldMk cId="4279640968" sldId="309"/>
            <ac:picMk id="142" creationId="{D2E8C4AC-3D9A-4EE8-8741-585E3BA2E470}"/>
          </ac:picMkLst>
        </pc:picChg>
        <pc:picChg chg="del">
          <ac:chgData name="S Ravi Kumar" userId="e0316416342fadc3" providerId="LiveId" clId="{CE62AEB3-E8BE-A84B-844B-B20ABE4447BA}" dt="2019-12-13T00:14:01.464" v="806" actId="478"/>
          <ac:picMkLst>
            <pc:docMk/>
            <pc:sldMk cId="4279640968" sldId="309"/>
            <ac:picMk id="143" creationId="{5EDF4FD5-0908-486C-B258-5FE020F61D4F}"/>
          </ac:picMkLst>
        </pc:picChg>
        <pc:cxnChg chg="del mod">
          <ac:chgData name="S Ravi Kumar" userId="e0316416342fadc3" providerId="LiveId" clId="{CE62AEB3-E8BE-A84B-844B-B20ABE4447BA}" dt="2019-12-13T00:15:14.711" v="816" actId="478"/>
          <ac:cxnSpMkLst>
            <pc:docMk/>
            <pc:sldMk cId="4279640968" sldId="309"/>
            <ac:cxnSpMk id="135" creationId="{5F467A7C-6A23-4840-9521-DFD18E848EBE}"/>
          </ac:cxnSpMkLst>
        </pc:cxnChg>
      </pc:sldChg>
      <pc:sldChg chg="modSp add">
        <pc:chgData name="S Ravi Kumar" userId="e0316416342fadc3" providerId="LiveId" clId="{CE62AEB3-E8BE-A84B-844B-B20ABE4447BA}" dt="2019-11-29T14:54:00.018" v="603" actId="207"/>
        <pc:sldMkLst>
          <pc:docMk/>
          <pc:sldMk cId="2728029240" sldId="337"/>
        </pc:sldMkLst>
        <pc:spChg chg="mod">
          <ac:chgData name="S Ravi Kumar" userId="e0316416342fadc3" providerId="LiveId" clId="{CE62AEB3-E8BE-A84B-844B-B20ABE4447BA}" dt="2019-11-29T14:53:29.542" v="597" actId="207"/>
          <ac:spMkLst>
            <pc:docMk/>
            <pc:sldMk cId="2728029240" sldId="337"/>
            <ac:spMk id="2" creationId="{6E3EB243-FB88-4182-B434-65E88A08BE27}"/>
          </ac:spMkLst>
        </pc:spChg>
        <pc:spChg chg="mod">
          <ac:chgData name="S Ravi Kumar" userId="e0316416342fadc3" providerId="LiveId" clId="{CE62AEB3-E8BE-A84B-844B-B20ABE4447BA}" dt="2019-11-29T14:53:41.306" v="599" actId="1076"/>
          <ac:spMkLst>
            <pc:docMk/>
            <pc:sldMk cId="2728029240" sldId="337"/>
            <ac:spMk id="43" creationId="{830B7101-DA40-4691-B3F0-DB82C3611A20}"/>
          </ac:spMkLst>
        </pc:spChg>
        <pc:spChg chg="mod">
          <ac:chgData name="S Ravi Kumar" userId="e0316416342fadc3" providerId="LiveId" clId="{CE62AEB3-E8BE-A84B-844B-B20ABE4447BA}" dt="2019-11-29T14:53:25.279" v="596" actId="207"/>
          <ac:spMkLst>
            <pc:docMk/>
            <pc:sldMk cId="2728029240" sldId="337"/>
            <ac:spMk id="88" creationId="{701DE9D4-E8CE-493B-B3C0-D6662C69B59D}"/>
          </ac:spMkLst>
        </pc:spChg>
        <pc:spChg chg="mod">
          <ac:chgData name="S Ravi Kumar" userId="e0316416342fadc3" providerId="LiveId" clId="{CE62AEB3-E8BE-A84B-844B-B20ABE4447BA}" dt="2019-11-29T14:53:47.389" v="600" actId="207"/>
          <ac:spMkLst>
            <pc:docMk/>
            <pc:sldMk cId="2728029240" sldId="337"/>
            <ac:spMk id="110" creationId="{5D639F9C-882D-4834-92EC-2082B7629FF1}"/>
          </ac:spMkLst>
        </pc:spChg>
        <pc:spChg chg="mod">
          <ac:chgData name="S Ravi Kumar" userId="e0316416342fadc3" providerId="LiveId" clId="{CE62AEB3-E8BE-A84B-844B-B20ABE4447BA}" dt="2019-11-29T14:53:51.860" v="601" actId="207"/>
          <ac:spMkLst>
            <pc:docMk/>
            <pc:sldMk cId="2728029240" sldId="337"/>
            <ac:spMk id="111" creationId="{127236CB-B1FE-46D4-8386-91220BB0E1CF}"/>
          </ac:spMkLst>
        </pc:spChg>
        <pc:spChg chg="mod">
          <ac:chgData name="S Ravi Kumar" userId="e0316416342fadc3" providerId="LiveId" clId="{CE62AEB3-E8BE-A84B-844B-B20ABE4447BA}" dt="2019-11-29T14:53:37.554" v="598" actId="207"/>
          <ac:spMkLst>
            <pc:docMk/>
            <pc:sldMk cId="2728029240" sldId="337"/>
            <ac:spMk id="115" creationId="{B49F595B-88D4-429E-B330-67C216095A17}"/>
          </ac:spMkLst>
        </pc:spChg>
        <pc:spChg chg="mod">
          <ac:chgData name="S Ravi Kumar" userId="e0316416342fadc3" providerId="LiveId" clId="{CE62AEB3-E8BE-A84B-844B-B20ABE4447BA}" dt="2019-11-29T14:54:00.018" v="603" actId="207"/>
          <ac:spMkLst>
            <pc:docMk/>
            <pc:sldMk cId="2728029240" sldId="337"/>
            <ac:spMk id="123" creationId="{2AEE2245-8150-40EA-BCD3-28D948FAB23E}"/>
          </ac:spMkLst>
        </pc:spChg>
      </pc:sldChg>
      <pc:sldChg chg="addSp modSp add">
        <pc:chgData name="S Ravi Kumar" userId="e0316416342fadc3" providerId="LiveId" clId="{CE62AEB3-E8BE-A84B-844B-B20ABE4447BA}" dt="2019-11-29T14:28:08.420" v="427" actId="20577"/>
        <pc:sldMkLst>
          <pc:docMk/>
          <pc:sldMk cId="3001743305" sldId="338"/>
        </pc:sldMkLst>
        <pc:spChg chg="mod">
          <ac:chgData name="S Ravi Kumar" userId="e0316416342fadc3" providerId="LiveId" clId="{CE62AEB3-E8BE-A84B-844B-B20ABE4447BA}" dt="2019-11-29T14:26:05.302" v="392" actId="1076"/>
          <ac:spMkLst>
            <pc:docMk/>
            <pc:sldMk cId="3001743305" sldId="338"/>
            <ac:spMk id="2" creationId="{6E3EB243-FB88-4182-B434-65E88A08BE27}"/>
          </ac:spMkLst>
        </pc:spChg>
        <pc:spChg chg="mod">
          <ac:chgData name="S Ravi Kumar" userId="e0316416342fadc3" providerId="LiveId" clId="{CE62AEB3-E8BE-A84B-844B-B20ABE4447BA}" dt="2019-11-29T14:25:59.510" v="391" actId="1076"/>
          <ac:spMkLst>
            <pc:docMk/>
            <pc:sldMk cId="3001743305" sldId="338"/>
            <ac:spMk id="4" creationId="{B9202922-902B-4490-B571-F10783182FD0}"/>
          </ac:spMkLst>
        </pc:spChg>
        <pc:spChg chg="add mod">
          <ac:chgData name="S Ravi Kumar" userId="e0316416342fadc3" providerId="LiveId" clId="{CE62AEB3-E8BE-A84B-844B-B20ABE4447BA}" dt="2019-11-29T14:28:08.420" v="427" actId="20577"/>
          <ac:spMkLst>
            <pc:docMk/>
            <pc:sldMk cId="3001743305" sldId="338"/>
            <ac:spMk id="18" creationId="{10A9ACDD-3BE8-B34C-9883-8B5F9847CF9B}"/>
          </ac:spMkLst>
        </pc:spChg>
        <pc:spChg chg="mod">
          <ac:chgData name="S Ravi Kumar" userId="e0316416342fadc3" providerId="LiveId" clId="{CE62AEB3-E8BE-A84B-844B-B20ABE4447BA}" dt="2019-11-29T14:24:50.556" v="383" actId="207"/>
          <ac:spMkLst>
            <pc:docMk/>
            <pc:sldMk cId="3001743305" sldId="338"/>
            <ac:spMk id="23" creationId="{32032B26-2544-43EA-8D15-191C983B0DD1}"/>
          </ac:spMkLst>
        </pc:spChg>
        <pc:spChg chg="mod">
          <ac:chgData name="S Ravi Kumar" userId="e0316416342fadc3" providerId="LiveId" clId="{CE62AEB3-E8BE-A84B-844B-B20ABE4447BA}" dt="2019-11-29T14:25:01.311" v="385" actId="207"/>
          <ac:spMkLst>
            <pc:docMk/>
            <pc:sldMk cId="3001743305" sldId="338"/>
            <ac:spMk id="24" creationId="{02FE561E-F4AC-4005-ACA6-1EA88D695672}"/>
          </ac:spMkLst>
        </pc:spChg>
        <pc:spChg chg="mod">
          <ac:chgData name="S Ravi Kumar" userId="e0316416342fadc3" providerId="LiveId" clId="{CE62AEB3-E8BE-A84B-844B-B20ABE4447BA}" dt="2019-11-29T14:24:44.550" v="382" actId="207"/>
          <ac:spMkLst>
            <pc:docMk/>
            <pc:sldMk cId="3001743305" sldId="338"/>
            <ac:spMk id="28" creationId="{956A54D6-2C1D-45F7-9CAD-BE0366EBE0D0}"/>
          </ac:spMkLst>
        </pc:spChg>
        <pc:spChg chg="mod">
          <ac:chgData name="S Ravi Kumar" userId="e0316416342fadc3" providerId="LiveId" clId="{CE62AEB3-E8BE-A84B-844B-B20ABE4447BA}" dt="2019-11-29T14:24:56.463" v="384" actId="207"/>
          <ac:spMkLst>
            <pc:docMk/>
            <pc:sldMk cId="3001743305" sldId="338"/>
            <ac:spMk id="29" creationId="{3B51DD26-7AEF-491E-AA83-46A6F1FF9E73}"/>
          </ac:spMkLst>
        </pc:spChg>
        <pc:spChg chg="mod">
          <ac:chgData name="S Ravi Kumar" userId="e0316416342fadc3" providerId="LiveId" clId="{CE62AEB3-E8BE-A84B-844B-B20ABE4447BA}" dt="2019-11-29T14:26:11.861" v="393" actId="1076"/>
          <ac:spMkLst>
            <pc:docMk/>
            <pc:sldMk cId="3001743305" sldId="338"/>
            <ac:spMk id="43" creationId="{830B7101-DA40-4691-B3F0-DB82C3611A20}"/>
          </ac:spMkLst>
        </pc:spChg>
        <pc:spChg chg="mod">
          <ac:chgData name="S Ravi Kumar" userId="e0316416342fadc3" providerId="LiveId" clId="{CE62AEB3-E8BE-A84B-844B-B20ABE4447BA}" dt="2019-11-29T14:26:05.302" v="392" actId="1076"/>
          <ac:spMkLst>
            <pc:docMk/>
            <pc:sldMk cId="3001743305" sldId="338"/>
            <ac:spMk id="88" creationId="{701DE9D4-E8CE-493B-B3C0-D6662C69B59D}"/>
          </ac:spMkLst>
        </pc:spChg>
        <pc:spChg chg="mod">
          <ac:chgData name="S Ravi Kumar" userId="e0316416342fadc3" providerId="LiveId" clId="{CE62AEB3-E8BE-A84B-844B-B20ABE4447BA}" dt="2019-11-29T14:26:17.361" v="394" actId="1076"/>
          <ac:spMkLst>
            <pc:docMk/>
            <pc:sldMk cId="3001743305" sldId="338"/>
            <ac:spMk id="110" creationId="{5D639F9C-882D-4834-92EC-2082B7629FF1}"/>
          </ac:spMkLst>
        </pc:spChg>
        <pc:spChg chg="mod">
          <ac:chgData name="S Ravi Kumar" userId="e0316416342fadc3" providerId="LiveId" clId="{CE62AEB3-E8BE-A84B-844B-B20ABE4447BA}" dt="2019-11-29T14:26:17.361" v="394" actId="1076"/>
          <ac:spMkLst>
            <pc:docMk/>
            <pc:sldMk cId="3001743305" sldId="338"/>
            <ac:spMk id="111" creationId="{127236CB-B1FE-46D4-8386-91220BB0E1CF}"/>
          </ac:spMkLst>
        </pc:spChg>
        <pc:grpChg chg="mod">
          <ac:chgData name="S Ravi Kumar" userId="e0316416342fadc3" providerId="LiveId" clId="{CE62AEB3-E8BE-A84B-844B-B20ABE4447BA}" dt="2019-11-29T14:25:50.204" v="389" actId="1076"/>
          <ac:grpSpMkLst>
            <pc:docMk/>
            <pc:sldMk cId="3001743305" sldId="338"/>
            <ac:grpSpMk id="9" creationId="{33293181-44B0-4CB9-AB91-DFBBC891787D}"/>
          </ac:grpSpMkLst>
        </pc:grpChg>
        <pc:grpChg chg="mod">
          <ac:chgData name="S Ravi Kumar" userId="e0316416342fadc3" providerId="LiveId" clId="{CE62AEB3-E8BE-A84B-844B-B20ABE4447BA}" dt="2019-11-29T14:25:47.392" v="388" actId="1076"/>
          <ac:grpSpMkLst>
            <pc:docMk/>
            <pc:sldMk cId="3001743305" sldId="338"/>
            <ac:grpSpMk id="10" creationId="{C8DF3AB7-6510-45B3-A6DB-14C34B957C13}"/>
          </ac:grpSpMkLst>
        </pc:grpChg>
        <pc:cxnChg chg="mod">
          <ac:chgData name="S Ravi Kumar" userId="e0316416342fadc3" providerId="LiveId" clId="{CE62AEB3-E8BE-A84B-844B-B20ABE4447BA}" dt="2019-11-29T14:25:54.806" v="390" actId="1076"/>
          <ac:cxnSpMkLst>
            <pc:docMk/>
            <pc:sldMk cId="3001743305" sldId="338"/>
            <ac:cxnSpMk id="7" creationId="{2E660070-3B0C-4696-A75E-24B5417B4D5C}"/>
          </ac:cxnSpMkLst>
        </pc:cxnChg>
      </pc:sldChg>
      <pc:sldChg chg="delSp modSp">
        <pc:chgData name="S Ravi Kumar" userId="e0316416342fadc3" providerId="LiveId" clId="{CE62AEB3-E8BE-A84B-844B-B20ABE4447BA}" dt="2019-11-29T13:39:13.428" v="85" actId="1076"/>
        <pc:sldMkLst>
          <pc:docMk/>
          <pc:sldMk cId="715161885" sldId="626"/>
        </pc:sldMkLst>
        <pc:spChg chg="del">
          <ac:chgData name="S Ravi Kumar" userId="e0316416342fadc3" providerId="LiveId" clId="{CE62AEB3-E8BE-A84B-844B-B20ABE4447BA}" dt="2019-11-29T13:38:52.725" v="76" actId="478"/>
          <ac:spMkLst>
            <pc:docMk/>
            <pc:sldMk cId="715161885" sldId="626"/>
            <ac:spMk id="6" creationId="{C406BA8E-06E8-784B-907C-7B2103E5878C}"/>
          </ac:spMkLst>
        </pc:spChg>
        <pc:spChg chg="mod">
          <ac:chgData name="S Ravi Kumar" userId="e0316416342fadc3" providerId="LiveId" clId="{CE62AEB3-E8BE-A84B-844B-B20ABE4447BA}" dt="2019-11-29T13:39:13.428" v="85" actId="1076"/>
          <ac:spMkLst>
            <pc:docMk/>
            <pc:sldMk cId="715161885" sldId="626"/>
            <ac:spMk id="7" creationId="{35798F94-FDDF-D94A-9899-D372B99C99E2}"/>
          </ac:spMkLst>
        </pc:spChg>
      </pc:sldChg>
      <pc:sldChg chg="addSp delSp modSp add delAnim">
        <pc:chgData name="S Ravi Kumar" userId="e0316416342fadc3" providerId="LiveId" clId="{CE62AEB3-E8BE-A84B-844B-B20ABE4447BA}" dt="2019-12-15T09:13:14.472" v="878" actId="166"/>
        <pc:sldMkLst>
          <pc:docMk/>
          <pc:sldMk cId="3109826818" sldId="10253"/>
        </pc:sldMkLst>
        <pc:spChg chg="del">
          <ac:chgData name="S Ravi Kumar" userId="e0316416342fadc3" providerId="LiveId" clId="{CE62AEB3-E8BE-A84B-844B-B20ABE4447BA}" dt="2019-12-15T09:12:35.676" v="873" actId="478"/>
          <ac:spMkLst>
            <pc:docMk/>
            <pc:sldMk cId="3109826818" sldId="10253"/>
            <ac:spMk id="17" creationId="{6C336232-8893-4D94-BAF3-969DCDA6AF22}"/>
          </ac:spMkLst>
        </pc:spChg>
        <pc:spChg chg="mod">
          <ac:chgData name="S Ravi Kumar" userId="e0316416342fadc3" providerId="LiveId" clId="{CE62AEB3-E8BE-A84B-844B-B20ABE4447BA}" dt="2019-11-30T02:55:21.451" v="801" actId="207"/>
          <ac:spMkLst>
            <pc:docMk/>
            <pc:sldMk cId="3109826818" sldId="10253"/>
            <ac:spMk id="26" creationId="{B49CD8FE-9D7F-4675-B7C0-1B1DDD54565C}"/>
          </ac:spMkLst>
        </pc:spChg>
        <pc:spChg chg="mod">
          <ac:chgData name="S Ravi Kumar" userId="e0316416342fadc3" providerId="LiveId" clId="{CE62AEB3-E8BE-A84B-844B-B20ABE4447BA}" dt="2019-11-30T02:53:34.005" v="788" actId="207"/>
          <ac:spMkLst>
            <pc:docMk/>
            <pc:sldMk cId="3109826818" sldId="10253"/>
            <ac:spMk id="27" creationId="{FF0DBF84-1FBD-448D-864B-DB205F085E2E}"/>
          </ac:spMkLst>
        </pc:spChg>
        <pc:spChg chg="mod">
          <ac:chgData name="S Ravi Kumar" userId="e0316416342fadc3" providerId="LiveId" clId="{CE62AEB3-E8BE-A84B-844B-B20ABE4447BA}" dt="2019-11-30T02:55:16.670" v="800" actId="207"/>
          <ac:spMkLst>
            <pc:docMk/>
            <pc:sldMk cId="3109826818" sldId="10253"/>
            <ac:spMk id="28" creationId="{2DC9AE64-326B-4F1C-A7C6-5A5F94BF6469}"/>
          </ac:spMkLst>
        </pc:spChg>
        <pc:spChg chg="mod">
          <ac:chgData name="S Ravi Kumar" userId="e0316416342fadc3" providerId="LiveId" clId="{CE62AEB3-E8BE-A84B-844B-B20ABE4447BA}" dt="2019-11-30T02:54:42.309" v="795" actId="207"/>
          <ac:spMkLst>
            <pc:docMk/>
            <pc:sldMk cId="3109826818" sldId="10253"/>
            <ac:spMk id="30" creationId="{672EB90E-BA3B-4A89-9AE3-E64D0466A715}"/>
          </ac:spMkLst>
        </pc:spChg>
        <pc:spChg chg="mod">
          <ac:chgData name="S Ravi Kumar" userId="e0316416342fadc3" providerId="LiveId" clId="{CE62AEB3-E8BE-A84B-844B-B20ABE4447BA}" dt="2019-11-30T02:54:54.361" v="797" actId="207"/>
          <ac:spMkLst>
            <pc:docMk/>
            <pc:sldMk cId="3109826818" sldId="10253"/>
            <ac:spMk id="31" creationId="{B5BBC40A-6B23-45E6-A1FD-3953238C1114}"/>
          </ac:spMkLst>
        </pc:spChg>
        <pc:grpChg chg="del">
          <ac:chgData name="S Ravi Kumar" userId="e0316416342fadc3" providerId="LiveId" clId="{CE62AEB3-E8BE-A84B-844B-B20ABE4447BA}" dt="2019-12-15T09:12:30.150" v="872" actId="478"/>
          <ac:grpSpMkLst>
            <pc:docMk/>
            <pc:sldMk cId="3109826818" sldId="10253"/>
            <ac:grpSpMk id="3" creationId="{1FBDA5B1-5AA2-4EC5-9FE6-DEF3EF70130E}"/>
          </ac:grpSpMkLst>
        </pc:grpChg>
        <pc:picChg chg="add mod">
          <ac:chgData name="S Ravi Kumar" userId="e0316416342fadc3" providerId="LiveId" clId="{CE62AEB3-E8BE-A84B-844B-B20ABE4447BA}" dt="2019-12-15T09:13:02.321" v="877" actId="1076"/>
          <ac:picMkLst>
            <pc:docMk/>
            <pc:sldMk cId="3109826818" sldId="10253"/>
            <ac:picMk id="4" creationId="{49A6FDBC-7984-0F4B-A817-E98D31F4DD5E}"/>
          </ac:picMkLst>
        </pc:picChg>
        <pc:picChg chg="del">
          <ac:chgData name="S Ravi Kumar" userId="e0316416342fadc3" providerId="LiveId" clId="{CE62AEB3-E8BE-A84B-844B-B20ABE4447BA}" dt="2019-12-15T09:12:35.676" v="873" actId="478"/>
          <ac:picMkLst>
            <pc:docMk/>
            <pc:sldMk cId="3109826818" sldId="10253"/>
            <ac:picMk id="11" creationId="{DFE1E9DC-A8FD-4C35-BAB4-87CE31AAA462}"/>
          </ac:picMkLst>
        </pc:picChg>
        <pc:picChg chg="del">
          <ac:chgData name="S Ravi Kumar" userId="e0316416342fadc3" providerId="LiveId" clId="{CE62AEB3-E8BE-A84B-844B-B20ABE4447BA}" dt="2019-12-15T09:12:35.676" v="873" actId="478"/>
          <ac:picMkLst>
            <pc:docMk/>
            <pc:sldMk cId="3109826818" sldId="10253"/>
            <ac:picMk id="14" creationId="{4D94904E-BD8D-42C8-BCF0-DAF626A2AD3C}"/>
          </ac:picMkLst>
        </pc:picChg>
        <pc:picChg chg="del">
          <ac:chgData name="S Ravi Kumar" userId="e0316416342fadc3" providerId="LiveId" clId="{CE62AEB3-E8BE-A84B-844B-B20ABE4447BA}" dt="2019-12-15T09:12:35.676" v="873" actId="478"/>
          <ac:picMkLst>
            <pc:docMk/>
            <pc:sldMk cId="3109826818" sldId="10253"/>
            <ac:picMk id="16" creationId="{379009CE-9270-49AA-914F-EE4FF9CD3314}"/>
          </ac:picMkLst>
        </pc:picChg>
        <pc:picChg chg="mod">
          <ac:chgData name="S Ravi Kumar" userId="e0316416342fadc3" providerId="LiveId" clId="{CE62AEB3-E8BE-A84B-844B-B20ABE4447BA}" dt="2019-12-15T09:13:14.472" v="878" actId="166"/>
          <ac:picMkLst>
            <pc:docMk/>
            <pc:sldMk cId="3109826818" sldId="10253"/>
            <ac:picMk id="84" creationId="{F0D840B9-A30F-48D3-A002-9C54B688396E}"/>
          </ac:picMkLst>
        </pc:picChg>
        <pc:cxnChg chg="mod">
          <ac:chgData name="S Ravi Kumar" userId="e0316416342fadc3" providerId="LiveId" clId="{CE62AEB3-E8BE-A84B-844B-B20ABE4447BA}" dt="2019-11-30T02:54:51.273" v="796" actId="208"/>
          <ac:cxnSpMkLst>
            <pc:docMk/>
            <pc:sldMk cId="3109826818" sldId="10253"/>
            <ac:cxnSpMk id="38" creationId="{C0DF868B-C29E-42D7-BB0D-94A7414DF34F}"/>
          </ac:cxnSpMkLst>
        </pc:cxnChg>
        <pc:cxnChg chg="mod">
          <ac:chgData name="S Ravi Kumar" userId="e0316416342fadc3" providerId="LiveId" clId="{CE62AEB3-E8BE-A84B-844B-B20ABE4447BA}" dt="2019-11-30T02:54:00.479" v="789" actId="208"/>
          <ac:cxnSpMkLst>
            <pc:docMk/>
            <pc:sldMk cId="3109826818" sldId="10253"/>
            <ac:cxnSpMk id="40" creationId="{FE087D91-68FB-4680-8437-BCF48D636C40}"/>
          </ac:cxnSpMkLst>
        </pc:cxnChg>
        <pc:cxnChg chg="mod">
          <ac:chgData name="S Ravi Kumar" userId="e0316416342fadc3" providerId="LiveId" clId="{CE62AEB3-E8BE-A84B-844B-B20ABE4447BA}" dt="2019-11-30T02:54:06.633" v="790" actId="208"/>
          <ac:cxnSpMkLst>
            <pc:docMk/>
            <pc:sldMk cId="3109826818" sldId="10253"/>
            <ac:cxnSpMk id="41" creationId="{877D68D4-FC2C-4DE2-B3A6-AAED2E457844}"/>
          </ac:cxnSpMkLst>
        </pc:cxnChg>
        <pc:cxnChg chg="mod">
          <ac:chgData name="S Ravi Kumar" userId="e0316416342fadc3" providerId="LiveId" clId="{CE62AEB3-E8BE-A84B-844B-B20ABE4447BA}" dt="2019-11-30T02:54:15.941" v="791" actId="208"/>
          <ac:cxnSpMkLst>
            <pc:docMk/>
            <pc:sldMk cId="3109826818" sldId="10253"/>
            <ac:cxnSpMk id="42" creationId="{B34CDE95-F017-428B-8FA6-5A376D0A5E5E}"/>
          </ac:cxnSpMkLst>
        </pc:cxnChg>
        <pc:cxnChg chg="mod">
          <ac:chgData name="S Ravi Kumar" userId="e0316416342fadc3" providerId="LiveId" clId="{CE62AEB3-E8BE-A84B-844B-B20ABE4447BA}" dt="2019-11-30T02:54:18.709" v="792" actId="208"/>
          <ac:cxnSpMkLst>
            <pc:docMk/>
            <pc:sldMk cId="3109826818" sldId="10253"/>
            <ac:cxnSpMk id="43" creationId="{FB46B425-0DB1-49CE-8378-AF201F9DACBB}"/>
          </ac:cxnSpMkLst>
        </pc:cxnChg>
      </pc:sldChg>
      <pc:sldChg chg="addSp add modAnim">
        <pc:chgData name="S Ravi Kumar" userId="e0316416342fadc3" providerId="LiveId" clId="{CE62AEB3-E8BE-A84B-844B-B20ABE4447BA}" dt="2019-11-29T14:31:07.949" v="470"/>
        <pc:sldMkLst>
          <pc:docMk/>
          <pc:sldMk cId="279136384" sldId="10254"/>
        </pc:sldMkLst>
        <pc:spChg chg="add">
          <ac:chgData name="S Ravi Kumar" userId="e0316416342fadc3" providerId="LiveId" clId="{CE62AEB3-E8BE-A84B-844B-B20ABE4447BA}" dt="2019-11-29T14:31:07.949" v="470"/>
          <ac:spMkLst>
            <pc:docMk/>
            <pc:sldMk cId="279136384" sldId="10254"/>
            <ac:spMk id="2" creationId="{4658415B-74F2-4645-ACAE-BE1BEA60E014}"/>
          </ac:spMkLst>
        </pc:spChg>
        <pc:spChg chg="add">
          <ac:chgData name="S Ravi Kumar" userId="e0316416342fadc3" providerId="LiveId" clId="{CE62AEB3-E8BE-A84B-844B-B20ABE4447BA}" dt="2019-11-29T14:31:07.949" v="470"/>
          <ac:spMkLst>
            <pc:docMk/>
            <pc:sldMk cId="279136384" sldId="10254"/>
            <ac:spMk id="9" creationId="{8BFF11B6-E723-4041-BDD0-F31DA6CBB9B3}"/>
          </ac:spMkLst>
        </pc:spChg>
        <pc:spChg chg="add">
          <ac:chgData name="S Ravi Kumar" userId="e0316416342fadc3" providerId="LiveId" clId="{CE62AEB3-E8BE-A84B-844B-B20ABE4447BA}" dt="2019-11-29T14:31:07.949" v="470"/>
          <ac:spMkLst>
            <pc:docMk/>
            <pc:sldMk cId="279136384" sldId="10254"/>
            <ac:spMk id="10" creationId="{18E05461-CF68-DA42-AC7E-04BDB2FB2CAD}"/>
          </ac:spMkLst>
        </pc:spChg>
        <pc:spChg chg="add">
          <ac:chgData name="S Ravi Kumar" userId="e0316416342fadc3" providerId="LiveId" clId="{CE62AEB3-E8BE-A84B-844B-B20ABE4447BA}" dt="2019-11-29T14:31:07.949" v="470"/>
          <ac:spMkLst>
            <pc:docMk/>
            <pc:sldMk cId="279136384" sldId="10254"/>
            <ac:spMk id="12" creationId="{0A89692C-22FA-EA47-B016-51C32FBA94DA}"/>
          </ac:spMkLst>
        </pc:spChg>
        <pc:spChg chg="add">
          <ac:chgData name="S Ravi Kumar" userId="e0316416342fadc3" providerId="LiveId" clId="{CE62AEB3-E8BE-A84B-844B-B20ABE4447BA}" dt="2019-11-29T14:31:07.949" v="470"/>
          <ac:spMkLst>
            <pc:docMk/>
            <pc:sldMk cId="279136384" sldId="10254"/>
            <ac:spMk id="26" creationId="{E5DA9BDE-DFA1-DB46-A9B2-B4041A30A2AA}"/>
          </ac:spMkLst>
        </pc:spChg>
        <pc:picChg chg="add">
          <ac:chgData name="S Ravi Kumar" userId="e0316416342fadc3" providerId="LiveId" clId="{CE62AEB3-E8BE-A84B-844B-B20ABE4447BA}" dt="2019-11-29T14:31:07.949" v="470"/>
          <ac:picMkLst>
            <pc:docMk/>
            <pc:sldMk cId="279136384" sldId="10254"/>
            <ac:picMk id="3" creationId="{2E56FA54-BECD-464C-8656-CE867A20A4AF}"/>
          </ac:picMkLst>
        </pc:picChg>
        <pc:picChg chg="add">
          <ac:chgData name="S Ravi Kumar" userId="e0316416342fadc3" providerId="LiveId" clId="{CE62AEB3-E8BE-A84B-844B-B20ABE4447BA}" dt="2019-11-29T14:31:07.949" v="470"/>
          <ac:picMkLst>
            <pc:docMk/>
            <pc:sldMk cId="279136384" sldId="10254"/>
            <ac:picMk id="4" creationId="{6273AEA0-7BCC-3D4E-AC31-012D82DEE4C9}"/>
          </ac:picMkLst>
        </pc:picChg>
        <pc:picChg chg="add">
          <ac:chgData name="S Ravi Kumar" userId="e0316416342fadc3" providerId="LiveId" clId="{CE62AEB3-E8BE-A84B-844B-B20ABE4447BA}" dt="2019-11-29T14:31:07.949" v="470"/>
          <ac:picMkLst>
            <pc:docMk/>
            <pc:sldMk cId="279136384" sldId="10254"/>
            <ac:picMk id="5" creationId="{D0DCBD04-58E2-AE44-BFD5-56108EE7483F}"/>
          </ac:picMkLst>
        </pc:picChg>
        <pc:picChg chg="add">
          <ac:chgData name="S Ravi Kumar" userId="e0316416342fadc3" providerId="LiveId" clId="{CE62AEB3-E8BE-A84B-844B-B20ABE4447BA}" dt="2019-11-29T14:31:07.949" v="470"/>
          <ac:picMkLst>
            <pc:docMk/>
            <pc:sldMk cId="279136384" sldId="10254"/>
            <ac:picMk id="6" creationId="{8E901BE3-F60A-F14B-881A-5BACA582FE2A}"/>
          </ac:picMkLst>
        </pc:picChg>
        <pc:picChg chg="add">
          <ac:chgData name="S Ravi Kumar" userId="e0316416342fadc3" providerId="LiveId" clId="{CE62AEB3-E8BE-A84B-844B-B20ABE4447BA}" dt="2019-11-29T14:31:07.949" v="470"/>
          <ac:picMkLst>
            <pc:docMk/>
            <pc:sldMk cId="279136384" sldId="10254"/>
            <ac:picMk id="7" creationId="{C602189C-2CFC-C042-8AF4-8F8CD5D6FDDC}"/>
          </ac:picMkLst>
        </pc:picChg>
        <pc:picChg chg="add">
          <ac:chgData name="S Ravi Kumar" userId="e0316416342fadc3" providerId="LiveId" clId="{CE62AEB3-E8BE-A84B-844B-B20ABE4447BA}" dt="2019-11-29T14:31:07.949" v="470"/>
          <ac:picMkLst>
            <pc:docMk/>
            <pc:sldMk cId="279136384" sldId="10254"/>
            <ac:picMk id="8" creationId="{FF0FF74B-FF51-8244-A9CA-3E115F188E5D}"/>
          </ac:picMkLst>
        </pc:picChg>
        <pc:picChg chg="add">
          <ac:chgData name="S Ravi Kumar" userId="e0316416342fadc3" providerId="LiveId" clId="{CE62AEB3-E8BE-A84B-844B-B20ABE4447BA}" dt="2019-11-29T14:31:07.949" v="470"/>
          <ac:picMkLst>
            <pc:docMk/>
            <pc:sldMk cId="279136384" sldId="10254"/>
            <ac:picMk id="11" creationId="{E90957F2-A8F8-3B46-9E00-E18F76A578C0}"/>
          </ac:picMkLst>
        </pc:picChg>
        <pc:picChg chg="add">
          <ac:chgData name="S Ravi Kumar" userId="e0316416342fadc3" providerId="LiveId" clId="{CE62AEB3-E8BE-A84B-844B-B20ABE4447BA}" dt="2019-11-29T14:31:07.949" v="470"/>
          <ac:picMkLst>
            <pc:docMk/>
            <pc:sldMk cId="279136384" sldId="10254"/>
            <ac:picMk id="13" creationId="{22119F0A-591D-3F44-B04D-44CDE8FB2657}"/>
          </ac:picMkLst>
        </pc:picChg>
        <pc:picChg chg="add">
          <ac:chgData name="S Ravi Kumar" userId="e0316416342fadc3" providerId="LiveId" clId="{CE62AEB3-E8BE-A84B-844B-B20ABE4447BA}" dt="2019-11-29T14:31:07.949" v="470"/>
          <ac:picMkLst>
            <pc:docMk/>
            <pc:sldMk cId="279136384" sldId="10254"/>
            <ac:picMk id="14" creationId="{0E8EEA68-8533-C642-9A72-F56A40255C4E}"/>
          </ac:picMkLst>
        </pc:picChg>
        <pc:picChg chg="add">
          <ac:chgData name="S Ravi Kumar" userId="e0316416342fadc3" providerId="LiveId" clId="{CE62AEB3-E8BE-A84B-844B-B20ABE4447BA}" dt="2019-11-29T14:31:07.949" v="470"/>
          <ac:picMkLst>
            <pc:docMk/>
            <pc:sldMk cId="279136384" sldId="10254"/>
            <ac:picMk id="15" creationId="{6E3FD8CF-F23C-EA4C-8B9F-5AD80209E56C}"/>
          </ac:picMkLst>
        </pc:picChg>
        <pc:picChg chg="add">
          <ac:chgData name="S Ravi Kumar" userId="e0316416342fadc3" providerId="LiveId" clId="{CE62AEB3-E8BE-A84B-844B-B20ABE4447BA}" dt="2019-11-29T14:31:07.949" v="470"/>
          <ac:picMkLst>
            <pc:docMk/>
            <pc:sldMk cId="279136384" sldId="10254"/>
            <ac:picMk id="16" creationId="{65D78FAC-5B6F-4E46-B0F9-03EFBC0272E2}"/>
          </ac:picMkLst>
        </pc:picChg>
        <pc:picChg chg="add">
          <ac:chgData name="S Ravi Kumar" userId="e0316416342fadc3" providerId="LiveId" clId="{CE62AEB3-E8BE-A84B-844B-B20ABE4447BA}" dt="2019-11-29T14:31:07.949" v="470"/>
          <ac:picMkLst>
            <pc:docMk/>
            <pc:sldMk cId="279136384" sldId="10254"/>
            <ac:picMk id="17" creationId="{7761E5E1-582C-BA4D-91CC-959AC82E6939}"/>
          </ac:picMkLst>
        </pc:picChg>
        <pc:picChg chg="add">
          <ac:chgData name="S Ravi Kumar" userId="e0316416342fadc3" providerId="LiveId" clId="{CE62AEB3-E8BE-A84B-844B-B20ABE4447BA}" dt="2019-11-29T14:31:07.949" v="470"/>
          <ac:picMkLst>
            <pc:docMk/>
            <pc:sldMk cId="279136384" sldId="10254"/>
            <ac:picMk id="18" creationId="{6FF2B28D-B704-954B-B445-8F8C07ECA758}"/>
          </ac:picMkLst>
        </pc:picChg>
        <pc:picChg chg="add">
          <ac:chgData name="S Ravi Kumar" userId="e0316416342fadc3" providerId="LiveId" clId="{CE62AEB3-E8BE-A84B-844B-B20ABE4447BA}" dt="2019-11-29T14:31:07.949" v="470"/>
          <ac:picMkLst>
            <pc:docMk/>
            <pc:sldMk cId="279136384" sldId="10254"/>
            <ac:picMk id="21" creationId="{E9E56A05-5A19-F64F-908D-62F1D96BB4EA}"/>
          </ac:picMkLst>
        </pc:picChg>
        <pc:picChg chg="add">
          <ac:chgData name="S Ravi Kumar" userId="e0316416342fadc3" providerId="LiveId" clId="{CE62AEB3-E8BE-A84B-844B-B20ABE4447BA}" dt="2019-11-29T14:31:07.949" v="470"/>
          <ac:picMkLst>
            <pc:docMk/>
            <pc:sldMk cId="279136384" sldId="10254"/>
            <ac:picMk id="22" creationId="{0D2496D8-BBB5-6A4F-B1BD-557E5785C2A8}"/>
          </ac:picMkLst>
        </pc:picChg>
        <pc:picChg chg="add">
          <ac:chgData name="S Ravi Kumar" userId="e0316416342fadc3" providerId="LiveId" clId="{CE62AEB3-E8BE-A84B-844B-B20ABE4447BA}" dt="2019-11-29T14:31:07.949" v="470"/>
          <ac:picMkLst>
            <pc:docMk/>
            <pc:sldMk cId="279136384" sldId="10254"/>
            <ac:picMk id="23" creationId="{DDD9E6F6-4461-CE4D-905A-1D5555412920}"/>
          </ac:picMkLst>
        </pc:picChg>
        <pc:picChg chg="add">
          <ac:chgData name="S Ravi Kumar" userId="e0316416342fadc3" providerId="LiveId" clId="{CE62AEB3-E8BE-A84B-844B-B20ABE4447BA}" dt="2019-11-29T14:31:07.949" v="470"/>
          <ac:picMkLst>
            <pc:docMk/>
            <pc:sldMk cId="279136384" sldId="10254"/>
            <ac:picMk id="24" creationId="{7364D914-4122-D849-BF6F-FE040AD13B89}"/>
          </ac:picMkLst>
        </pc:picChg>
        <pc:picChg chg="add">
          <ac:chgData name="S Ravi Kumar" userId="e0316416342fadc3" providerId="LiveId" clId="{CE62AEB3-E8BE-A84B-844B-B20ABE4447BA}" dt="2019-11-29T14:31:07.949" v="470"/>
          <ac:picMkLst>
            <pc:docMk/>
            <pc:sldMk cId="279136384" sldId="10254"/>
            <ac:picMk id="25" creationId="{274C6A66-68D3-2844-87EB-D4EE244644E9}"/>
          </ac:picMkLst>
        </pc:picChg>
        <pc:picChg chg="add">
          <ac:chgData name="S Ravi Kumar" userId="e0316416342fadc3" providerId="LiveId" clId="{CE62AEB3-E8BE-A84B-844B-B20ABE4447BA}" dt="2019-11-29T14:31:07.949" v="470"/>
          <ac:picMkLst>
            <pc:docMk/>
            <pc:sldMk cId="279136384" sldId="10254"/>
            <ac:picMk id="27" creationId="{B623ED94-890E-514B-8869-A634D77F2AFD}"/>
          </ac:picMkLst>
        </pc:picChg>
        <pc:picChg chg="add">
          <ac:chgData name="S Ravi Kumar" userId="e0316416342fadc3" providerId="LiveId" clId="{CE62AEB3-E8BE-A84B-844B-B20ABE4447BA}" dt="2019-11-29T14:31:07.949" v="470"/>
          <ac:picMkLst>
            <pc:docMk/>
            <pc:sldMk cId="279136384" sldId="10254"/>
            <ac:picMk id="28" creationId="{99F0CB52-C879-A448-A9AF-DE34AEF537B1}"/>
          </ac:picMkLst>
        </pc:picChg>
        <pc:picChg chg="add">
          <ac:chgData name="S Ravi Kumar" userId="e0316416342fadc3" providerId="LiveId" clId="{CE62AEB3-E8BE-A84B-844B-B20ABE4447BA}" dt="2019-11-29T14:31:07.949" v="470"/>
          <ac:picMkLst>
            <pc:docMk/>
            <pc:sldMk cId="279136384" sldId="10254"/>
            <ac:picMk id="29" creationId="{05576A09-ADFA-974A-88F0-64D9133C0F7C}"/>
          </ac:picMkLst>
        </pc:picChg>
        <pc:cxnChg chg="add">
          <ac:chgData name="S Ravi Kumar" userId="e0316416342fadc3" providerId="LiveId" clId="{CE62AEB3-E8BE-A84B-844B-B20ABE4447BA}" dt="2019-11-29T14:31:07.949" v="470"/>
          <ac:cxnSpMkLst>
            <pc:docMk/>
            <pc:sldMk cId="279136384" sldId="10254"/>
            <ac:cxnSpMk id="19" creationId="{1AE8E9C2-1AE6-E54F-B255-19F184DFB447}"/>
          </ac:cxnSpMkLst>
        </pc:cxnChg>
        <pc:cxnChg chg="add">
          <ac:chgData name="S Ravi Kumar" userId="e0316416342fadc3" providerId="LiveId" clId="{CE62AEB3-E8BE-A84B-844B-B20ABE4447BA}" dt="2019-11-29T14:31:07.949" v="470"/>
          <ac:cxnSpMkLst>
            <pc:docMk/>
            <pc:sldMk cId="279136384" sldId="10254"/>
            <ac:cxnSpMk id="20" creationId="{CA652D64-2068-C541-B235-C7C552226F28}"/>
          </ac:cxnSpMkLst>
        </pc:cxnChg>
      </pc:sldChg>
      <pc:sldChg chg="addSp modSp add modAnim">
        <pc:chgData name="S Ravi Kumar" userId="e0316416342fadc3" providerId="LiveId" clId="{CE62AEB3-E8BE-A84B-844B-B20ABE4447BA}" dt="2019-11-30T02:36:57.380" v="643" actId="20577"/>
        <pc:sldMkLst>
          <pc:docMk/>
          <pc:sldMk cId="386064694" sldId="10255"/>
        </pc:sldMkLst>
        <pc:spChg chg="add">
          <ac:chgData name="S Ravi Kumar" userId="e0316416342fadc3" providerId="LiveId" clId="{CE62AEB3-E8BE-A84B-844B-B20ABE4447BA}" dt="2019-11-29T14:31:41.135" v="475"/>
          <ac:spMkLst>
            <pc:docMk/>
            <pc:sldMk cId="386064694" sldId="10255"/>
            <ac:spMk id="2" creationId="{8FCEC52B-43BF-5E40-93C8-C7C94148C54B}"/>
          </ac:spMkLst>
        </pc:spChg>
        <pc:spChg chg="add mod">
          <ac:chgData name="S Ravi Kumar" userId="e0316416342fadc3" providerId="LiveId" clId="{CE62AEB3-E8BE-A84B-844B-B20ABE4447BA}" dt="2019-11-30T02:36:57.380" v="643" actId="20577"/>
          <ac:spMkLst>
            <pc:docMk/>
            <pc:sldMk cId="386064694" sldId="10255"/>
            <ac:spMk id="3" creationId="{35B22B98-FDED-AC4C-81E0-ACA18D9E4812}"/>
          </ac:spMkLst>
        </pc:spChg>
      </pc:sldChg>
      <pc:sldChg chg="addSp add ord modAnim">
        <pc:chgData name="S Ravi Kumar" userId="e0316416342fadc3" providerId="LiveId" clId="{CE62AEB3-E8BE-A84B-844B-B20ABE4447BA}" dt="2019-11-29T14:31:59.354" v="478"/>
        <pc:sldMkLst>
          <pc:docMk/>
          <pc:sldMk cId="2555622756" sldId="10256"/>
        </pc:sldMkLst>
        <pc:spChg chg="add">
          <ac:chgData name="S Ravi Kumar" userId="e0316416342fadc3" providerId="LiveId" clId="{CE62AEB3-E8BE-A84B-844B-B20ABE4447BA}" dt="2019-11-29T14:31:55.837" v="477"/>
          <ac:spMkLst>
            <pc:docMk/>
            <pc:sldMk cId="2555622756" sldId="10256"/>
            <ac:spMk id="2" creationId="{611F293C-D38B-B94D-980F-ACA1AB024847}"/>
          </ac:spMkLst>
        </pc:spChg>
        <pc:spChg chg="add">
          <ac:chgData name="S Ravi Kumar" userId="e0316416342fadc3" providerId="LiveId" clId="{CE62AEB3-E8BE-A84B-844B-B20ABE4447BA}" dt="2019-11-29T14:31:55.837" v="477"/>
          <ac:spMkLst>
            <pc:docMk/>
            <pc:sldMk cId="2555622756" sldId="10256"/>
            <ac:spMk id="3" creationId="{A7B6CEE5-23C4-DD40-BE4A-27A3D1BAEDD0}"/>
          </ac:spMkLst>
        </pc:spChg>
        <pc:picChg chg="add">
          <ac:chgData name="S Ravi Kumar" userId="e0316416342fadc3" providerId="LiveId" clId="{CE62AEB3-E8BE-A84B-844B-B20ABE4447BA}" dt="2019-11-29T14:31:55.837" v="477"/>
          <ac:picMkLst>
            <pc:docMk/>
            <pc:sldMk cId="2555622756" sldId="10256"/>
            <ac:picMk id="4" creationId="{F82D3B24-98FF-FB47-9B4C-640E6D4D28E9}"/>
          </ac:picMkLst>
        </pc:picChg>
      </pc:sldChg>
      <pc:sldChg chg="addSp add ord modAnim">
        <pc:chgData name="S Ravi Kumar" userId="e0316416342fadc3" providerId="LiveId" clId="{CE62AEB3-E8BE-A84B-844B-B20ABE4447BA}" dt="2019-12-13T00:53:31.924" v="818"/>
        <pc:sldMkLst>
          <pc:docMk/>
          <pc:sldMk cId="2176370977" sldId="10257"/>
        </pc:sldMkLst>
        <pc:spChg chg="add">
          <ac:chgData name="S Ravi Kumar" userId="e0316416342fadc3" providerId="LiveId" clId="{CE62AEB3-E8BE-A84B-844B-B20ABE4447BA}" dt="2019-11-29T14:32:19.373" v="481"/>
          <ac:spMkLst>
            <pc:docMk/>
            <pc:sldMk cId="2176370977" sldId="10257"/>
            <ac:spMk id="2" creationId="{B60191C6-A296-D34E-B053-94554B59A3C0}"/>
          </ac:spMkLst>
        </pc:spChg>
        <pc:spChg chg="add">
          <ac:chgData name="S Ravi Kumar" userId="e0316416342fadc3" providerId="LiveId" clId="{CE62AEB3-E8BE-A84B-844B-B20ABE4447BA}" dt="2019-11-29T14:32:19.373" v="481"/>
          <ac:spMkLst>
            <pc:docMk/>
            <pc:sldMk cId="2176370977" sldId="10257"/>
            <ac:spMk id="3" creationId="{CB42E582-9B92-654E-AE4F-69D0EA093A3A}"/>
          </ac:spMkLst>
        </pc:spChg>
      </pc:sldChg>
      <pc:sldChg chg="addSp modSp add ord modAnim">
        <pc:chgData name="S Ravi Kumar" userId="e0316416342fadc3" providerId="LiveId" clId="{CE62AEB3-E8BE-A84B-844B-B20ABE4447BA}" dt="2019-12-13T00:12:59.661" v="802" actId="20577"/>
        <pc:sldMkLst>
          <pc:docMk/>
          <pc:sldMk cId="4248532377" sldId="10544"/>
        </pc:sldMkLst>
        <pc:spChg chg="add mod">
          <ac:chgData name="S Ravi Kumar" userId="e0316416342fadc3" providerId="LiveId" clId="{CE62AEB3-E8BE-A84B-844B-B20ABE4447BA}" dt="2019-11-29T14:37:02.759" v="505" actId="1076"/>
          <ac:spMkLst>
            <pc:docMk/>
            <pc:sldMk cId="4248532377" sldId="10544"/>
            <ac:spMk id="2" creationId="{12271706-17E6-0B4D-9549-BF8A2994C190}"/>
          </ac:spMkLst>
        </pc:spChg>
        <pc:spChg chg="add mod">
          <ac:chgData name="S Ravi Kumar" userId="e0316416342fadc3" providerId="LiveId" clId="{CE62AEB3-E8BE-A84B-844B-B20ABE4447BA}" dt="2019-12-13T00:12:59.661" v="802" actId="20577"/>
          <ac:spMkLst>
            <pc:docMk/>
            <pc:sldMk cId="4248532377" sldId="10544"/>
            <ac:spMk id="3" creationId="{1F974ABB-CB68-4F41-AF8E-24649DBCE557}"/>
          </ac:spMkLst>
        </pc:spChg>
        <pc:spChg chg="add mod">
          <ac:chgData name="S Ravi Kumar" userId="e0316416342fadc3" providerId="LiveId" clId="{CE62AEB3-E8BE-A84B-844B-B20ABE4447BA}" dt="2019-11-29T14:37:02.759" v="505" actId="1076"/>
          <ac:spMkLst>
            <pc:docMk/>
            <pc:sldMk cId="4248532377" sldId="10544"/>
            <ac:spMk id="4" creationId="{D47BB103-F6EF-3341-B190-F2D248EE0780}"/>
          </ac:spMkLst>
        </pc:spChg>
      </pc:sldChg>
      <pc:sldChg chg="addSp modSp add modAnim">
        <pc:chgData name="S Ravi Kumar" userId="e0316416342fadc3" providerId="LiveId" clId="{CE62AEB3-E8BE-A84B-844B-B20ABE4447BA}" dt="2019-11-29T14:42:57.236" v="540" actId="14100"/>
        <pc:sldMkLst>
          <pc:docMk/>
          <pc:sldMk cId="1553443218" sldId="10545"/>
        </pc:sldMkLst>
        <pc:spChg chg="add">
          <ac:chgData name="S Ravi Kumar" userId="e0316416342fadc3" providerId="LiveId" clId="{CE62AEB3-E8BE-A84B-844B-B20ABE4447BA}" dt="2019-11-29T14:42:45.361" v="539"/>
          <ac:spMkLst>
            <pc:docMk/>
            <pc:sldMk cId="1553443218" sldId="10545"/>
            <ac:spMk id="2" creationId="{E9467A80-6E7E-924B-8656-2784AE1651A4}"/>
          </ac:spMkLst>
        </pc:spChg>
        <pc:spChg chg="add">
          <ac:chgData name="S Ravi Kumar" userId="e0316416342fadc3" providerId="LiveId" clId="{CE62AEB3-E8BE-A84B-844B-B20ABE4447BA}" dt="2019-11-29T14:42:45.361" v="539"/>
          <ac:spMkLst>
            <pc:docMk/>
            <pc:sldMk cId="1553443218" sldId="10545"/>
            <ac:spMk id="3" creationId="{8B8180DA-895C-EB4E-BABC-7A816F560851}"/>
          </ac:spMkLst>
        </pc:spChg>
        <pc:spChg chg="add">
          <ac:chgData name="S Ravi Kumar" userId="e0316416342fadc3" providerId="LiveId" clId="{CE62AEB3-E8BE-A84B-844B-B20ABE4447BA}" dt="2019-11-29T14:42:45.361" v="539"/>
          <ac:spMkLst>
            <pc:docMk/>
            <pc:sldMk cId="1553443218" sldId="10545"/>
            <ac:spMk id="4" creationId="{ABBC8492-ADEE-CB41-833F-ECBC234F2593}"/>
          </ac:spMkLst>
        </pc:spChg>
        <pc:spChg chg="add">
          <ac:chgData name="S Ravi Kumar" userId="e0316416342fadc3" providerId="LiveId" clId="{CE62AEB3-E8BE-A84B-844B-B20ABE4447BA}" dt="2019-11-29T14:42:45.361" v="539"/>
          <ac:spMkLst>
            <pc:docMk/>
            <pc:sldMk cId="1553443218" sldId="10545"/>
            <ac:spMk id="5" creationId="{04D394F1-B3DA-A043-BE81-2A2E5B66B250}"/>
          </ac:spMkLst>
        </pc:spChg>
        <pc:spChg chg="add">
          <ac:chgData name="S Ravi Kumar" userId="e0316416342fadc3" providerId="LiveId" clId="{CE62AEB3-E8BE-A84B-844B-B20ABE4447BA}" dt="2019-11-29T14:42:45.361" v="539"/>
          <ac:spMkLst>
            <pc:docMk/>
            <pc:sldMk cId="1553443218" sldId="10545"/>
            <ac:spMk id="18" creationId="{8A032699-EA06-FF4E-A186-9C2AB504F918}"/>
          </ac:spMkLst>
        </pc:spChg>
        <pc:picChg chg="add">
          <ac:chgData name="S Ravi Kumar" userId="e0316416342fadc3" providerId="LiveId" clId="{CE62AEB3-E8BE-A84B-844B-B20ABE4447BA}" dt="2019-11-29T14:42:45.361" v="539"/>
          <ac:picMkLst>
            <pc:docMk/>
            <pc:sldMk cId="1553443218" sldId="10545"/>
            <ac:picMk id="8" creationId="{1E263B49-55D2-2544-99DB-4416B961361D}"/>
          </ac:picMkLst>
        </pc:picChg>
        <pc:picChg chg="add">
          <ac:chgData name="S Ravi Kumar" userId="e0316416342fadc3" providerId="LiveId" clId="{CE62AEB3-E8BE-A84B-844B-B20ABE4447BA}" dt="2019-11-29T14:42:45.361" v="539"/>
          <ac:picMkLst>
            <pc:docMk/>
            <pc:sldMk cId="1553443218" sldId="10545"/>
            <ac:picMk id="9" creationId="{1EF73C0A-5F9B-C049-9A53-FD2245FB7154}"/>
          </ac:picMkLst>
        </pc:picChg>
        <pc:picChg chg="add">
          <ac:chgData name="S Ravi Kumar" userId="e0316416342fadc3" providerId="LiveId" clId="{CE62AEB3-E8BE-A84B-844B-B20ABE4447BA}" dt="2019-11-29T14:42:45.361" v="539"/>
          <ac:picMkLst>
            <pc:docMk/>
            <pc:sldMk cId="1553443218" sldId="10545"/>
            <ac:picMk id="10" creationId="{BC351719-B9EC-0644-84FD-D7BA13E3D49E}"/>
          </ac:picMkLst>
        </pc:picChg>
        <pc:picChg chg="add">
          <ac:chgData name="S Ravi Kumar" userId="e0316416342fadc3" providerId="LiveId" clId="{CE62AEB3-E8BE-A84B-844B-B20ABE4447BA}" dt="2019-11-29T14:42:45.361" v="539"/>
          <ac:picMkLst>
            <pc:docMk/>
            <pc:sldMk cId="1553443218" sldId="10545"/>
            <ac:picMk id="11" creationId="{3BEBECA9-41DB-2C42-B3E9-A3DAD247BE8B}"/>
          </ac:picMkLst>
        </pc:picChg>
        <pc:picChg chg="add">
          <ac:chgData name="S Ravi Kumar" userId="e0316416342fadc3" providerId="LiveId" clId="{CE62AEB3-E8BE-A84B-844B-B20ABE4447BA}" dt="2019-11-29T14:42:45.361" v="539"/>
          <ac:picMkLst>
            <pc:docMk/>
            <pc:sldMk cId="1553443218" sldId="10545"/>
            <ac:picMk id="12" creationId="{5434DD7A-02C4-4D47-944B-7C7ADA0C2080}"/>
          </ac:picMkLst>
        </pc:picChg>
        <pc:picChg chg="add">
          <ac:chgData name="S Ravi Kumar" userId="e0316416342fadc3" providerId="LiveId" clId="{CE62AEB3-E8BE-A84B-844B-B20ABE4447BA}" dt="2019-11-29T14:42:45.361" v="539"/>
          <ac:picMkLst>
            <pc:docMk/>
            <pc:sldMk cId="1553443218" sldId="10545"/>
            <ac:picMk id="13" creationId="{17274D85-2051-584C-A30D-377FE58E7D8C}"/>
          </ac:picMkLst>
        </pc:picChg>
        <pc:picChg chg="add">
          <ac:chgData name="S Ravi Kumar" userId="e0316416342fadc3" providerId="LiveId" clId="{CE62AEB3-E8BE-A84B-844B-B20ABE4447BA}" dt="2019-11-29T14:42:45.361" v="539"/>
          <ac:picMkLst>
            <pc:docMk/>
            <pc:sldMk cId="1553443218" sldId="10545"/>
            <ac:picMk id="14" creationId="{34531E97-AB1D-E645-8137-62D7893E6879}"/>
          </ac:picMkLst>
        </pc:picChg>
        <pc:picChg chg="add">
          <ac:chgData name="S Ravi Kumar" userId="e0316416342fadc3" providerId="LiveId" clId="{CE62AEB3-E8BE-A84B-844B-B20ABE4447BA}" dt="2019-11-29T14:42:45.361" v="539"/>
          <ac:picMkLst>
            <pc:docMk/>
            <pc:sldMk cId="1553443218" sldId="10545"/>
            <ac:picMk id="15" creationId="{17810376-4CD2-D547-B295-9D6F1F11066D}"/>
          </ac:picMkLst>
        </pc:picChg>
        <pc:picChg chg="add mod">
          <ac:chgData name="S Ravi Kumar" userId="e0316416342fadc3" providerId="LiveId" clId="{CE62AEB3-E8BE-A84B-844B-B20ABE4447BA}" dt="2019-11-29T14:42:57.236" v="540" actId="14100"/>
          <ac:picMkLst>
            <pc:docMk/>
            <pc:sldMk cId="1553443218" sldId="10545"/>
            <ac:picMk id="16" creationId="{E58B421C-3972-1747-A86D-A212768A61EF}"/>
          </ac:picMkLst>
        </pc:picChg>
        <pc:picChg chg="add">
          <ac:chgData name="S Ravi Kumar" userId="e0316416342fadc3" providerId="LiveId" clId="{CE62AEB3-E8BE-A84B-844B-B20ABE4447BA}" dt="2019-11-29T14:42:45.361" v="539"/>
          <ac:picMkLst>
            <pc:docMk/>
            <pc:sldMk cId="1553443218" sldId="10545"/>
            <ac:picMk id="17" creationId="{68553BAE-3ECE-ED44-ACAC-C0E7CF7D23CB}"/>
          </ac:picMkLst>
        </pc:picChg>
        <pc:picChg chg="add">
          <ac:chgData name="S Ravi Kumar" userId="e0316416342fadc3" providerId="LiveId" clId="{CE62AEB3-E8BE-A84B-844B-B20ABE4447BA}" dt="2019-11-29T14:42:45.361" v="539"/>
          <ac:picMkLst>
            <pc:docMk/>
            <pc:sldMk cId="1553443218" sldId="10545"/>
            <ac:picMk id="19" creationId="{4867B4BC-E6B5-DA44-962A-AA910EF0EEB8}"/>
          </ac:picMkLst>
        </pc:picChg>
        <pc:picChg chg="add">
          <ac:chgData name="S Ravi Kumar" userId="e0316416342fadc3" providerId="LiveId" clId="{CE62AEB3-E8BE-A84B-844B-B20ABE4447BA}" dt="2019-11-29T14:42:45.361" v="539"/>
          <ac:picMkLst>
            <pc:docMk/>
            <pc:sldMk cId="1553443218" sldId="10545"/>
            <ac:picMk id="20" creationId="{0F3BF949-B2F0-BF4B-B553-019DE33F5834}"/>
          </ac:picMkLst>
        </pc:picChg>
        <pc:picChg chg="add">
          <ac:chgData name="S Ravi Kumar" userId="e0316416342fadc3" providerId="LiveId" clId="{CE62AEB3-E8BE-A84B-844B-B20ABE4447BA}" dt="2019-11-29T14:42:45.361" v="539"/>
          <ac:picMkLst>
            <pc:docMk/>
            <pc:sldMk cId="1553443218" sldId="10545"/>
            <ac:picMk id="21" creationId="{35F83058-35E5-EC48-A302-005EE4659081}"/>
          </ac:picMkLst>
        </pc:picChg>
        <pc:cxnChg chg="add">
          <ac:chgData name="S Ravi Kumar" userId="e0316416342fadc3" providerId="LiveId" clId="{CE62AEB3-E8BE-A84B-844B-B20ABE4447BA}" dt="2019-11-29T14:42:45.361" v="539"/>
          <ac:cxnSpMkLst>
            <pc:docMk/>
            <pc:sldMk cId="1553443218" sldId="10545"/>
            <ac:cxnSpMk id="6" creationId="{955434A4-3FE6-6149-9C2A-6918C79B45AC}"/>
          </ac:cxnSpMkLst>
        </pc:cxnChg>
        <pc:cxnChg chg="add">
          <ac:chgData name="S Ravi Kumar" userId="e0316416342fadc3" providerId="LiveId" clId="{CE62AEB3-E8BE-A84B-844B-B20ABE4447BA}" dt="2019-11-29T14:42:45.361" v="539"/>
          <ac:cxnSpMkLst>
            <pc:docMk/>
            <pc:sldMk cId="1553443218" sldId="10545"/>
            <ac:cxnSpMk id="7" creationId="{699D6512-5D7F-A541-9AAD-E0291B330E98}"/>
          </ac:cxnSpMkLst>
        </pc:cxnChg>
      </pc:sldChg>
      <pc:sldChg chg="addSp add">
        <pc:chgData name="S Ravi Kumar" userId="e0316416342fadc3" providerId="LiveId" clId="{CE62AEB3-E8BE-A84B-844B-B20ABE4447BA}" dt="2019-11-29T14:43:35.284" v="545"/>
        <pc:sldMkLst>
          <pc:docMk/>
          <pc:sldMk cId="1511082497" sldId="10546"/>
        </pc:sldMkLst>
        <pc:spChg chg="add">
          <ac:chgData name="S Ravi Kumar" userId="e0316416342fadc3" providerId="LiveId" clId="{CE62AEB3-E8BE-A84B-844B-B20ABE4447BA}" dt="2019-11-29T14:43:35.284" v="545"/>
          <ac:spMkLst>
            <pc:docMk/>
            <pc:sldMk cId="1511082497" sldId="10546"/>
            <ac:spMk id="2" creationId="{8C28C5CC-DFBB-C24E-98D0-98EBC6971294}"/>
          </ac:spMkLst>
        </pc:spChg>
        <pc:spChg chg="add">
          <ac:chgData name="S Ravi Kumar" userId="e0316416342fadc3" providerId="LiveId" clId="{CE62AEB3-E8BE-A84B-844B-B20ABE4447BA}" dt="2019-11-29T14:43:35.284" v="545"/>
          <ac:spMkLst>
            <pc:docMk/>
            <pc:sldMk cId="1511082497" sldId="10546"/>
            <ac:spMk id="3" creationId="{8961B49D-F957-8B40-841A-583E7781DFB6}"/>
          </ac:spMkLst>
        </pc:spChg>
      </pc:sldChg>
      <pc:sldChg chg="addSp modSp add">
        <pc:chgData name="S Ravi Kumar" userId="e0316416342fadc3" providerId="LiveId" clId="{CE62AEB3-E8BE-A84B-844B-B20ABE4447BA}" dt="2019-11-29T14:48:47.302" v="588" actId="20577"/>
        <pc:sldMkLst>
          <pc:docMk/>
          <pc:sldMk cId="2683205032" sldId="10547"/>
        </pc:sldMkLst>
        <pc:spChg chg="add mod">
          <ac:chgData name="S Ravi Kumar" userId="e0316416342fadc3" providerId="LiveId" clId="{CE62AEB3-E8BE-A84B-844B-B20ABE4447BA}" dt="2019-11-29T14:45:25.188" v="555" actId="207"/>
          <ac:spMkLst>
            <pc:docMk/>
            <pc:sldMk cId="2683205032" sldId="10547"/>
            <ac:spMk id="2" creationId="{2A68F254-175D-C841-B0F0-9F10887F3775}"/>
          </ac:spMkLst>
        </pc:spChg>
        <pc:spChg chg="add mod">
          <ac:chgData name="S Ravi Kumar" userId="e0316416342fadc3" providerId="LiveId" clId="{CE62AEB3-E8BE-A84B-844B-B20ABE4447BA}" dt="2019-11-29T14:48:47.302" v="588" actId="20577"/>
          <ac:spMkLst>
            <pc:docMk/>
            <pc:sldMk cId="2683205032" sldId="10547"/>
            <ac:spMk id="3" creationId="{D5125D5E-1ADC-DB48-AF4D-F05C95B710AE}"/>
          </ac:spMkLst>
        </pc:spChg>
        <pc:spChg chg="add mod">
          <ac:chgData name="S Ravi Kumar" userId="e0316416342fadc3" providerId="LiveId" clId="{CE62AEB3-E8BE-A84B-844B-B20ABE4447BA}" dt="2019-11-29T14:45:19.968" v="554" actId="207"/>
          <ac:spMkLst>
            <pc:docMk/>
            <pc:sldMk cId="2683205032" sldId="10547"/>
            <ac:spMk id="6" creationId="{72210778-4026-F244-9933-57FFA65EFF0B}"/>
          </ac:spMkLst>
        </pc:spChg>
        <pc:picChg chg="add mod">
          <ac:chgData name="S Ravi Kumar" userId="e0316416342fadc3" providerId="LiveId" clId="{CE62AEB3-E8BE-A84B-844B-B20ABE4447BA}" dt="2019-11-29T14:46:42.769" v="560" actId="1076"/>
          <ac:picMkLst>
            <pc:docMk/>
            <pc:sldMk cId="2683205032" sldId="10547"/>
            <ac:picMk id="4" creationId="{EA8E24F6-18E6-EE43-A24B-33E95D7308F8}"/>
          </ac:picMkLst>
        </pc:picChg>
        <pc:picChg chg="add">
          <ac:chgData name="S Ravi Kumar" userId="e0316416342fadc3" providerId="LiveId" clId="{CE62AEB3-E8BE-A84B-844B-B20ABE4447BA}" dt="2019-11-29T14:44:53.897" v="552"/>
          <ac:picMkLst>
            <pc:docMk/>
            <pc:sldMk cId="2683205032" sldId="10547"/>
            <ac:picMk id="5" creationId="{3ABB2979-FFCC-314B-A98A-B3F1E201A5C0}"/>
          </ac:picMkLst>
        </pc:picChg>
      </pc:sldChg>
      <pc:sldChg chg="addSp modSp add ord modAnim">
        <pc:chgData name="S Ravi Kumar" userId="e0316416342fadc3" providerId="LiveId" clId="{CE62AEB3-E8BE-A84B-844B-B20ABE4447BA}" dt="2019-12-13T00:54:25.546" v="871" actId="20577"/>
        <pc:sldMkLst>
          <pc:docMk/>
          <pc:sldMk cId="3725426910" sldId="10548"/>
        </pc:sldMkLst>
        <pc:spChg chg="add">
          <ac:chgData name="S Ravi Kumar" userId="e0316416342fadc3" providerId="LiveId" clId="{CE62AEB3-E8BE-A84B-844B-B20ABE4447BA}" dt="2019-11-29T14:57:37.304" v="637"/>
          <ac:spMkLst>
            <pc:docMk/>
            <pc:sldMk cId="3725426910" sldId="10548"/>
            <ac:spMk id="2" creationId="{B9B3D941-4348-2C49-A79D-A1C3E13C8585}"/>
          </ac:spMkLst>
        </pc:spChg>
        <pc:spChg chg="add mod">
          <ac:chgData name="S Ravi Kumar" userId="e0316416342fadc3" providerId="LiveId" clId="{CE62AEB3-E8BE-A84B-844B-B20ABE4447BA}" dt="2019-12-13T00:54:25.546" v="871" actId="20577"/>
          <ac:spMkLst>
            <pc:docMk/>
            <pc:sldMk cId="3725426910" sldId="10548"/>
            <ac:spMk id="3" creationId="{ABD9C32E-B3A0-7648-9746-6577676DCB24}"/>
          </ac:spMkLst>
        </pc:spChg>
      </pc:sldChg>
      <pc:sldMasterChg chg="delSldLayout">
        <pc:chgData name="S Ravi Kumar" userId="e0316416342fadc3" providerId="LiveId" clId="{CE62AEB3-E8BE-A84B-844B-B20ABE4447BA}" dt="2019-11-29T14:57:41.950" v="639" actId="2696"/>
        <pc:sldMasterMkLst>
          <pc:docMk/>
          <pc:sldMasterMk cId="0" sldId="2147483648"/>
        </pc:sldMasterMkLst>
      </pc:sldMasterChg>
    </pc:docChg>
  </pc:docChgLst>
  <pc:docChgLst>
    <pc:chgData name="S Ravi Kumar" userId="e0316416342fadc3" providerId="LiveId" clId="{DBDFB6E1-FC61-1E49-BF0C-A29E1368B14D}"/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B5875F6-8209-3B43-8D54-4DF20798EA79}" type="datetimeFigureOut">
              <a:rPr lang="en-US"/>
              <a:pPr>
                <a:defRPr/>
              </a:pPr>
              <a:t>12/15/19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199D93C-06EA-CA4C-AC2F-A7630D005F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4617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CAF9CD8-746D-2048-806C-8E31B1780CF5}" type="datetimeFigureOut">
              <a:rPr lang="en-US"/>
              <a:pPr>
                <a:defRPr/>
              </a:pPr>
              <a:t>12/15/19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244B1D4-63DB-514D-99AA-086E2EBFDF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2902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6828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86640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05796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76552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244B1D4-63DB-514D-99AA-086E2EBFDFEF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8315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3418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244B1D4-63DB-514D-99AA-086E2EBFDFEF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426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82371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1062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7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0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275082" y="286893"/>
            <a:ext cx="1548084" cy="15480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/>
          <a:lstStyle>
            <a:lvl1pPr marL="0" indent="0" algn="ctr">
              <a:buNone/>
              <a:defRPr sz="2000">
                <a:latin typeface="Source Sans Pro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179399" y="1964854"/>
            <a:ext cx="2635779" cy="49794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 b="1" i="0" baseline="0">
                <a:solidFill>
                  <a:schemeClr val="tx2">
                    <a:lumMod val="50000"/>
                  </a:schemeClr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157694" y="2304579"/>
            <a:ext cx="2636838" cy="4857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aseline="0">
                <a:solidFill>
                  <a:schemeClr val="tx2">
                    <a:lumMod val="60000"/>
                    <a:lumOff val="40000"/>
                  </a:schemeClr>
                </a:solidFill>
                <a:latin typeface="Calibri"/>
                <a:cs typeface="Calibri"/>
              </a:defRPr>
            </a:lvl1pPr>
            <a:lvl2pPr>
              <a:defRPr>
                <a:latin typeface="Calibri"/>
                <a:cs typeface="Calibri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157694" y="2806689"/>
            <a:ext cx="2445808" cy="44447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47232221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ints and Circles">
    <p:bg>
      <p:bgPr>
        <a:blipFill dpi="0" rotWithShape="0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 userDrawn="1"/>
        </p:nvSpPr>
        <p:spPr>
          <a:xfrm>
            <a:off x="5803900" y="2563813"/>
            <a:ext cx="1825625" cy="1825625"/>
          </a:xfrm>
          <a:prstGeom prst="ellipse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Oval 7"/>
          <p:cNvSpPr/>
          <p:nvPr userDrawn="1"/>
        </p:nvSpPr>
        <p:spPr>
          <a:xfrm>
            <a:off x="3660775" y="2560638"/>
            <a:ext cx="1825625" cy="1824037"/>
          </a:xfrm>
          <a:prstGeom prst="ellipse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Oval 9"/>
          <p:cNvSpPr/>
          <p:nvPr userDrawn="1"/>
        </p:nvSpPr>
        <p:spPr>
          <a:xfrm>
            <a:off x="1517650" y="2563813"/>
            <a:ext cx="1825625" cy="1825625"/>
          </a:xfrm>
          <a:prstGeom prst="ellipse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66197"/>
            <a:ext cx="8229600" cy="502708"/>
          </a:xfrm>
          <a:prstGeom prst="rect">
            <a:avLst/>
          </a:prstGeom>
        </p:spPr>
        <p:txBody>
          <a:bodyPr vert="horz"/>
          <a:lstStyle>
            <a:lvl1pPr algn="ctr">
              <a:defRPr sz="3200" b="1" i="0" cap="none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919163" y="1086402"/>
            <a:ext cx="7400925" cy="819150"/>
          </a:xfrm>
          <a:prstGeom prst="rect">
            <a:avLst/>
          </a:prstGeom>
        </p:spPr>
        <p:txBody>
          <a:bodyPr vert="horz"/>
          <a:lstStyle>
            <a:lvl1pPr marL="0" indent="0" algn="ctr">
              <a:lnSpc>
                <a:spcPct val="90000"/>
              </a:lnSpc>
              <a:buNone/>
              <a:defRPr sz="2000" baseline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1"/>
          </p:nvPr>
        </p:nvSpPr>
        <p:spPr>
          <a:xfrm>
            <a:off x="1746250" y="2808288"/>
            <a:ext cx="1404938" cy="1392237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0" name="Picture Placeholder 18"/>
          <p:cNvSpPr>
            <a:spLocks noGrp="1"/>
          </p:cNvSpPr>
          <p:nvPr>
            <p:ph type="pic" sz="quarter" idx="12"/>
          </p:nvPr>
        </p:nvSpPr>
        <p:spPr>
          <a:xfrm>
            <a:off x="3877051" y="2801924"/>
            <a:ext cx="1404938" cy="1392237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1" name="Picture Placeholder 18"/>
          <p:cNvSpPr>
            <a:spLocks noGrp="1"/>
          </p:cNvSpPr>
          <p:nvPr>
            <p:ph type="pic" sz="quarter" idx="13"/>
          </p:nvPr>
        </p:nvSpPr>
        <p:spPr>
          <a:xfrm>
            <a:off x="6014213" y="2795560"/>
            <a:ext cx="1404938" cy="1392237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0266644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/Title/Bullets">
    <p:bg>
      <p:bgPr>
        <a:blipFill dpi="0" rotWithShape="0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4653" y="1575051"/>
            <a:ext cx="5554143" cy="465364"/>
          </a:xfrm>
          <a:prstGeom prst="rect">
            <a:avLst/>
          </a:prstGeom>
        </p:spPr>
        <p:txBody>
          <a:bodyPr vert="horz"/>
          <a:lstStyle>
            <a:lvl1pPr algn="l">
              <a:defRPr sz="2400" b="1" i="0" cap="none">
                <a:solidFill>
                  <a:schemeClr val="tx2">
                    <a:lumMod val="50000"/>
                  </a:schemeClr>
                </a:solidFill>
                <a:latin typeface="Calibri"/>
                <a:cs typeface="Calibri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171691" y="1696920"/>
            <a:ext cx="2381250" cy="2014538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424768" y="2047756"/>
            <a:ext cx="6707506" cy="2475796"/>
          </a:xfrm>
          <a:prstGeom prst="rect">
            <a:avLst/>
          </a:prstGeom>
        </p:spPr>
        <p:txBody>
          <a:bodyPr vert="horz"/>
          <a:lstStyle>
            <a:lvl1pPr marL="169863" indent="-169863">
              <a:lnSpc>
                <a:spcPct val="130000"/>
              </a:lnSpc>
              <a:buFont typeface="Arial"/>
              <a:buChar char="•"/>
              <a:defRPr sz="2000" baseline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defRPr>
            </a:lvl1pPr>
            <a:lvl2pPr marL="569913" indent="-227013">
              <a:lnSpc>
                <a:spcPct val="130000"/>
              </a:lnSpc>
              <a:buClr>
                <a:schemeClr val="accent1"/>
              </a:buClr>
              <a:buSzPct val="66000"/>
              <a:buFontTx/>
              <a:buBlip>
                <a:blip r:embed="rId3"/>
              </a:buBlip>
              <a:defRPr sz="2000">
                <a:solidFill>
                  <a:schemeClr val="accent1">
                    <a:lumMod val="75000"/>
                  </a:schemeClr>
                </a:solidFill>
                <a:latin typeface="Source Sans Pro"/>
                <a:cs typeface="Source Sans Pro"/>
              </a:defRPr>
            </a:lvl2pPr>
            <a:lvl3pPr marL="569913" indent="-227013">
              <a:lnSpc>
                <a:spcPct val="130000"/>
              </a:lnSpc>
              <a:buClr>
                <a:schemeClr val="accent1"/>
              </a:buClr>
              <a:buSzPct val="66000"/>
              <a:buFontTx/>
              <a:buBlip>
                <a:blip r:embed="rId3"/>
              </a:buBlip>
              <a:defRPr sz="2000" baseline="0">
                <a:solidFill>
                  <a:schemeClr val="accent1">
                    <a:lumMod val="75000"/>
                  </a:schemeClr>
                </a:solidFill>
                <a:latin typeface="Source Sans Pro"/>
                <a:cs typeface="Source Sans Pro"/>
              </a:defRPr>
            </a:lvl3pPr>
            <a:lvl4pPr marL="569913" indent="-227013">
              <a:lnSpc>
                <a:spcPct val="130000"/>
              </a:lnSpc>
              <a:buClr>
                <a:schemeClr val="accent1"/>
              </a:buClr>
              <a:buSzPct val="66000"/>
              <a:buFontTx/>
              <a:buBlip>
                <a:blip r:embed="rId3"/>
              </a:buBlip>
              <a:defRPr sz="2000">
                <a:solidFill>
                  <a:schemeClr val="accent1">
                    <a:lumMod val="75000"/>
                  </a:schemeClr>
                </a:solidFill>
                <a:latin typeface="Source Sans Pro"/>
                <a:cs typeface="Source Sans Pro"/>
              </a:defRPr>
            </a:lvl4pPr>
            <a:lvl5pPr marL="569913" indent="-227013">
              <a:lnSpc>
                <a:spcPct val="130000"/>
              </a:lnSpc>
              <a:buClr>
                <a:schemeClr val="accent1"/>
              </a:buClr>
              <a:buSzPct val="66000"/>
              <a:buFontTx/>
              <a:buBlip>
                <a:blip r:embed="rId3"/>
              </a:buBlip>
              <a:defRPr sz="2000">
                <a:solidFill>
                  <a:schemeClr val="accent1">
                    <a:lumMod val="75000"/>
                  </a:schemeClr>
                </a:solidFill>
                <a:latin typeface="Source Sans Pro"/>
                <a:cs typeface="Source Sans Pro"/>
              </a:defRPr>
            </a:lvl5pPr>
            <a:lvl6pPr marL="457200" indent="-174625">
              <a:lnSpc>
                <a:spcPct val="130000"/>
              </a:lnSpc>
              <a:buClr>
                <a:schemeClr val="accent1"/>
              </a:buClr>
              <a:buFont typeface="Arial"/>
              <a:buChar char="•"/>
              <a:defRPr>
                <a:solidFill>
                  <a:schemeClr val="accent1">
                    <a:lumMod val="75000"/>
                  </a:schemeClr>
                </a:solidFill>
                <a:latin typeface="Source Sans Pro"/>
                <a:cs typeface="Source Sans Pro"/>
              </a:defRPr>
            </a:lvl6pPr>
            <a:lvl7pPr marL="3086100" indent="-342900">
              <a:buClr>
                <a:schemeClr val="accent1"/>
              </a:buClr>
              <a:buFont typeface="Arial"/>
              <a:buChar char="•"/>
              <a:defRPr>
                <a:solidFill>
                  <a:schemeClr val="accent1">
                    <a:lumMod val="75000"/>
                  </a:schemeClr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888882404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right/Title/Bullets">
    <p:bg>
      <p:bgPr>
        <a:blipFill dpi="0" rotWithShape="0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49" y="1575052"/>
            <a:ext cx="5554143" cy="537294"/>
          </a:xfrm>
          <a:prstGeom prst="rect">
            <a:avLst/>
          </a:prstGeom>
        </p:spPr>
        <p:txBody>
          <a:bodyPr vert="horz"/>
          <a:lstStyle>
            <a:lvl1pPr algn="l">
              <a:defRPr sz="2400" cap="none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6497691" y="1696920"/>
            <a:ext cx="2381250" cy="2014538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65838" y="2047756"/>
            <a:ext cx="6707506" cy="2475796"/>
          </a:xfrm>
          <a:prstGeom prst="rect">
            <a:avLst/>
          </a:prstGeom>
        </p:spPr>
        <p:txBody>
          <a:bodyPr vert="horz"/>
          <a:lstStyle>
            <a:lvl1pPr marL="169863" indent="-169863">
              <a:lnSpc>
                <a:spcPct val="130000"/>
              </a:lnSpc>
              <a:buFont typeface="Arial"/>
              <a:buChar char="•"/>
              <a:defRPr sz="2000" baseline="0">
                <a:solidFill>
                  <a:schemeClr val="accent1">
                    <a:lumMod val="75000"/>
                  </a:schemeClr>
                </a:solidFill>
                <a:latin typeface="Source Sans Pro"/>
                <a:cs typeface="Source Sans Pro"/>
              </a:defRPr>
            </a:lvl1pPr>
            <a:lvl2pPr marL="569913" indent="-227013">
              <a:lnSpc>
                <a:spcPct val="130000"/>
              </a:lnSpc>
              <a:buClr>
                <a:schemeClr val="accent1"/>
              </a:buClr>
              <a:buSzPct val="66000"/>
              <a:buFontTx/>
              <a:buBlip>
                <a:blip r:embed="rId3"/>
              </a:buBlip>
              <a:defRPr sz="2000">
                <a:solidFill>
                  <a:schemeClr val="accent1">
                    <a:lumMod val="75000"/>
                  </a:schemeClr>
                </a:solidFill>
                <a:latin typeface="Source Sans Pro"/>
                <a:cs typeface="Source Sans Pro"/>
              </a:defRPr>
            </a:lvl2pPr>
            <a:lvl3pPr marL="569913" indent="-227013">
              <a:lnSpc>
                <a:spcPct val="130000"/>
              </a:lnSpc>
              <a:buClr>
                <a:schemeClr val="accent1"/>
              </a:buClr>
              <a:buSzPct val="66000"/>
              <a:buFontTx/>
              <a:buBlip>
                <a:blip r:embed="rId3"/>
              </a:buBlip>
              <a:defRPr sz="2000" baseline="0">
                <a:solidFill>
                  <a:schemeClr val="accent1">
                    <a:lumMod val="75000"/>
                  </a:schemeClr>
                </a:solidFill>
                <a:latin typeface="Source Sans Pro"/>
                <a:cs typeface="Source Sans Pro"/>
              </a:defRPr>
            </a:lvl3pPr>
            <a:lvl4pPr marL="569913" indent="-227013">
              <a:lnSpc>
                <a:spcPct val="130000"/>
              </a:lnSpc>
              <a:buClr>
                <a:schemeClr val="accent1"/>
              </a:buClr>
              <a:buSzPct val="66000"/>
              <a:buFontTx/>
              <a:buBlip>
                <a:blip r:embed="rId3"/>
              </a:buBlip>
              <a:defRPr sz="2000">
                <a:solidFill>
                  <a:schemeClr val="accent1">
                    <a:lumMod val="75000"/>
                  </a:schemeClr>
                </a:solidFill>
                <a:latin typeface="Source Sans Pro"/>
                <a:cs typeface="Source Sans Pro"/>
              </a:defRPr>
            </a:lvl4pPr>
            <a:lvl5pPr marL="569913" indent="-227013">
              <a:lnSpc>
                <a:spcPct val="130000"/>
              </a:lnSpc>
              <a:buClr>
                <a:schemeClr val="accent1"/>
              </a:buClr>
              <a:buSzPct val="66000"/>
              <a:buFontTx/>
              <a:buBlip>
                <a:blip r:embed="rId3"/>
              </a:buBlip>
              <a:defRPr sz="2000">
                <a:solidFill>
                  <a:schemeClr val="accent1">
                    <a:lumMod val="75000"/>
                  </a:schemeClr>
                </a:solidFill>
                <a:latin typeface="Source Sans Pro"/>
                <a:cs typeface="Source Sans Pro"/>
              </a:defRPr>
            </a:lvl5pPr>
            <a:lvl6pPr marL="457200" indent="-174625">
              <a:lnSpc>
                <a:spcPct val="130000"/>
              </a:lnSpc>
              <a:buClr>
                <a:schemeClr val="accent1"/>
              </a:buClr>
              <a:buFont typeface="Arial"/>
              <a:buChar char="•"/>
              <a:defRPr>
                <a:solidFill>
                  <a:schemeClr val="accent1">
                    <a:lumMod val="75000"/>
                  </a:schemeClr>
                </a:solidFill>
                <a:latin typeface="Source Sans Pro"/>
                <a:cs typeface="Source Sans Pro"/>
              </a:defRPr>
            </a:lvl6pPr>
            <a:lvl7pPr marL="3086100" indent="-342900">
              <a:buClr>
                <a:schemeClr val="accent1"/>
              </a:buClr>
              <a:buFont typeface="Arial"/>
              <a:buChar char="•"/>
              <a:defRPr>
                <a:solidFill>
                  <a:schemeClr val="accent1">
                    <a:lumMod val="75000"/>
                  </a:schemeClr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300006441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/Title/Subtext">
    <p:bg>
      <p:bgPr>
        <a:blipFill dpi="0" rotWithShape="0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0529" y="1677461"/>
            <a:ext cx="5554143" cy="552881"/>
          </a:xfrm>
          <a:prstGeom prst="rect">
            <a:avLst/>
          </a:prstGeom>
        </p:spPr>
        <p:txBody>
          <a:bodyPr vert="horz"/>
          <a:lstStyle>
            <a:lvl1pPr algn="l">
              <a:defRPr sz="2400" b="1" i="0" cap="none">
                <a:solidFill>
                  <a:schemeClr val="tx2">
                    <a:lumMod val="50000"/>
                  </a:schemeClr>
                </a:solidFill>
                <a:latin typeface="Calibri"/>
                <a:cs typeface="Calibri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171691" y="1696920"/>
            <a:ext cx="2381250" cy="2014538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397042" y="2047756"/>
            <a:ext cx="5567630" cy="2475796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30000"/>
              </a:lnSpc>
              <a:buFont typeface="Arial"/>
              <a:buNone/>
              <a:defRPr sz="2000" baseline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defRPr>
            </a:lvl1pPr>
            <a:lvl2pPr marL="342900" indent="0">
              <a:lnSpc>
                <a:spcPct val="130000"/>
              </a:lnSpc>
              <a:buClr>
                <a:schemeClr val="accent1"/>
              </a:buClr>
              <a:buSzPct val="40000"/>
              <a:buFont typeface="Wingdings" charset="2"/>
              <a:buNone/>
              <a:defRPr sz="200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defRPr>
            </a:lvl2pPr>
            <a:lvl3pPr marL="342900" indent="0">
              <a:lnSpc>
                <a:spcPct val="130000"/>
              </a:lnSpc>
              <a:buClr>
                <a:schemeClr val="accent1"/>
              </a:buClr>
              <a:buSzPct val="40000"/>
              <a:buFont typeface="Wingdings" charset="2"/>
              <a:buNone/>
              <a:defRPr sz="2000" baseline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defRPr>
            </a:lvl3pPr>
            <a:lvl4pPr marL="342900" indent="0">
              <a:lnSpc>
                <a:spcPct val="130000"/>
              </a:lnSpc>
              <a:buClr>
                <a:schemeClr val="accent1"/>
              </a:buClr>
              <a:buSzPct val="40000"/>
              <a:buFont typeface="Wingdings" charset="2"/>
              <a:buNone/>
              <a:defRPr sz="200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defRPr>
            </a:lvl4pPr>
            <a:lvl5pPr marL="342900" indent="0">
              <a:lnSpc>
                <a:spcPct val="130000"/>
              </a:lnSpc>
              <a:buClr>
                <a:schemeClr val="accent1"/>
              </a:buClr>
              <a:buSzPct val="40000"/>
              <a:buFont typeface="Wingdings" charset="2"/>
              <a:buNone/>
              <a:defRPr sz="200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defRPr>
            </a:lvl5pPr>
            <a:lvl6pPr marL="457200" indent="-174625">
              <a:lnSpc>
                <a:spcPct val="130000"/>
              </a:lnSpc>
              <a:buClr>
                <a:schemeClr val="accent1"/>
              </a:buClr>
              <a:buFont typeface="Arial"/>
              <a:buChar char="•"/>
              <a:defRPr>
                <a:solidFill>
                  <a:schemeClr val="accent1">
                    <a:lumMod val="75000"/>
                  </a:schemeClr>
                </a:solidFill>
                <a:latin typeface="Source Sans Pro"/>
                <a:cs typeface="Source Sans Pro"/>
              </a:defRPr>
            </a:lvl6pPr>
            <a:lvl7pPr marL="3086100" indent="-342900">
              <a:buClr>
                <a:schemeClr val="accent1"/>
              </a:buClr>
              <a:buFont typeface="Arial"/>
              <a:buChar char="•"/>
              <a:defRPr>
                <a:solidFill>
                  <a:schemeClr val="accent1">
                    <a:lumMod val="75000"/>
                  </a:schemeClr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7380077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right/Title/Subtext">
    <p:bg>
      <p:bgPr>
        <a:blipFill dpi="0" rotWithShape="0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75929" y="1677461"/>
            <a:ext cx="5554143" cy="467411"/>
          </a:xfrm>
          <a:prstGeom prst="rect">
            <a:avLst/>
          </a:prstGeom>
        </p:spPr>
        <p:txBody>
          <a:bodyPr vert="horz"/>
          <a:lstStyle>
            <a:lvl1pPr algn="l">
              <a:defRPr sz="2400" b="1" cap="none">
                <a:solidFill>
                  <a:schemeClr val="tx2">
                    <a:lumMod val="50000"/>
                  </a:schemeClr>
                </a:solidFill>
                <a:latin typeface="Calibri"/>
                <a:cs typeface="Calibri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6497691" y="1696920"/>
            <a:ext cx="2381250" cy="2014538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86545" y="2059251"/>
            <a:ext cx="6707506" cy="2475796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30000"/>
              </a:lnSpc>
              <a:buFont typeface="Arial"/>
              <a:buNone/>
              <a:defRPr sz="2000" baseline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defRPr>
            </a:lvl1pPr>
            <a:lvl2pPr marL="342900" indent="0">
              <a:lnSpc>
                <a:spcPct val="130000"/>
              </a:lnSpc>
              <a:buClr>
                <a:schemeClr val="accent1"/>
              </a:buClr>
              <a:buSzPct val="40000"/>
              <a:buFont typeface="Wingdings" charset="2"/>
              <a:buNone/>
              <a:defRPr sz="200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defRPr>
            </a:lvl2pPr>
            <a:lvl3pPr marL="342900" indent="0">
              <a:lnSpc>
                <a:spcPct val="130000"/>
              </a:lnSpc>
              <a:buClr>
                <a:schemeClr val="accent1"/>
              </a:buClr>
              <a:buSzPct val="40000"/>
              <a:buFont typeface="Wingdings" charset="2"/>
              <a:buNone/>
              <a:defRPr sz="2000" baseline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defRPr>
            </a:lvl3pPr>
            <a:lvl4pPr marL="342900" indent="0">
              <a:lnSpc>
                <a:spcPct val="130000"/>
              </a:lnSpc>
              <a:buClr>
                <a:schemeClr val="accent1"/>
              </a:buClr>
              <a:buSzPct val="40000"/>
              <a:buFont typeface="Wingdings" charset="2"/>
              <a:buNone/>
              <a:defRPr sz="200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defRPr>
            </a:lvl4pPr>
            <a:lvl5pPr marL="342900" indent="0">
              <a:lnSpc>
                <a:spcPct val="130000"/>
              </a:lnSpc>
              <a:buClr>
                <a:schemeClr val="accent1"/>
              </a:buClr>
              <a:buSzPct val="40000"/>
              <a:buFont typeface="Wingdings" charset="2"/>
              <a:buNone/>
              <a:defRPr sz="200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defRPr>
            </a:lvl5pPr>
            <a:lvl6pPr marL="457200" indent="-174625">
              <a:lnSpc>
                <a:spcPct val="130000"/>
              </a:lnSpc>
              <a:buClr>
                <a:schemeClr val="accent1"/>
              </a:buClr>
              <a:buFont typeface="Arial"/>
              <a:buChar char="•"/>
              <a:defRPr>
                <a:solidFill>
                  <a:schemeClr val="accent1">
                    <a:lumMod val="75000"/>
                  </a:schemeClr>
                </a:solidFill>
                <a:latin typeface="Source Sans Pro"/>
                <a:cs typeface="Source Sans Pro"/>
              </a:defRPr>
            </a:lvl6pPr>
            <a:lvl7pPr marL="3086100" indent="-342900">
              <a:buClr>
                <a:schemeClr val="accent1"/>
              </a:buClr>
              <a:buFont typeface="Arial"/>
              <a:buChar char="•"/>
              <a:defRPr>
                <a:solidFill>
                  <a:schemeClr val="accent1">
                    <a:lumMod val="75000"/>
                  </a:schemeClr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622950288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bg>
      <p:bgPr>
        <a:blipFill dpi="0" rotWithShape="0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8489" y="1170826"/>
            <a:ext cx="8388614" cy="2721808"/>
          </a:xfrm>
          <a:prstGeom prst="rect">
            <a:avLst/>
          </a:prstGeom>
        </p:spPr>
        <p:txBody>
          <a:bodyPr/>
          <a:lstStyle>
            <a:lvl1pPr algn="ctr">
              <a:defRPr sz="15000" b="1" i="0" cap="none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18248524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dark">
    <p:bg>
      <p:bgPr>
        <a:blipFill dpi="0" rotWithShape="0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3563" y="885825"/>
            <a:ext cx="8123237" cy="403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06582"/>
            <a:ext cx="8229600" cy="502708"/>
          </a:xfrm>
          <a:prstGeom prst="rect">
            <a:avLst/>
          </a:prstGeom>
        </p:spPr>
        <p:txBody>
          <a:bodyPr vert="horz"/>
          <a:lstStyle>
            <a:lvl1pPr algn="ctr">
              <a:defRPr sz="3200" b="1" i="0" cap="none">
                <a:solidFill>
                  <a:srgbClr val="F2F2F2"/>
                </a:solidFill>
                <a:latin typeface="Calibri"/>
                <a:cs typeface="Calibri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63387" y="1033274"/>
            <a:ext cx="492125" cy="374562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300" baseline="0">
                <a:solidFill>
                  <a:schemeClr val="bg1">
                    <a:lumMod val="50000"/>
                  </a:schemeClr>
                </a:solidFill>
                <a:latin typeface="Menlo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155512" y="1033274"/>
            <a:ext cx="7400591" cy="374562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200" b="0" i="0" smtClean="0">
                <a:latin typeface="Consolas"/>
                <a:cs typeface="Consola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303553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White">
    <p:bg>
      <p:bgPr>
        <a:blipFill dpi="0" rotWithShape="0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83492"/>
            <a:ext cx="8229600" cy="502708"/>
          </a:xfrm>
          <a:prstGeom prst="rect">
            <a:avLst/>
          </a:prstGeom>
        </p:spPr>
        <p:txBody>
          <a:bodyPr vert="horz"/>
          <a:lstStyle>
            <a:lvl1pPr algn="ctr">
              <a:defRPr sz="3200" b="1" i="0" cap="none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57200" y="934357"/>
            <a:ext cx="8229600" cy="3914734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917434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48721" y="1525648"/>
            <a:ext cx="8456612" cy="1458852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b="1" i="0" baseline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	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057676" y="3303377"/>
            <a:ext cx="3723500" cy="496788"/>
          </a:xfrm>
          <a:prstGeom prst="rect">
            <a:avLst/>
          </a:prstGeom>
        </p:spPr>
        <p:txBody>
          <a:bodyPr vert="horz"/>
          <a:lstStyle>
            <a:lvl1pPr marL="0" indent="0" algn="r">
              <a:buFontTx/>
              <a:buNone/>
              <a:defRPr sz="2000" baseline="0">
                <a:solidFill>
                  <a:schemeClr val="bg1">
                    <a:lumMod val="85000"/>
                  </a:schemeClr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191836" y="3714545"/>
            <a:ext cx="3593882" cy="438071"/>
          </a:xfrm>
          <a:prstGeom prst="rect">
            <a:avLst/>
          </a:prstGeom>
        </p:spPr>
        <p:txBody>
          <a:bodyPr vert="horz"/>
          <a:lstStyle>
            <a:lvl1pPr marL="0" indent="0" algn="r">
              <a:buFontTx/>
              <a:buNone/>
              <a:defRPr sz="1800" baseline="0">
                <a:solidFill>
                  <a:schemeClr val="bg1">
                    <a:lumMod val="85000"/>
                  </a:schemeClr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3456198448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or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2184"/>
            <a:ext cx="8229600" cy="627051"/>
          </a:xfrm>
          <a:prstGeom prst="rect">
            <a:avLst/>
          </a:prstGeom>
        </p:spPr>
        <p:txBody>
          <a:bodyPr vert="horz"/>
          <a:lstStyle>
            <a:lvl1pPr algn="ctr">
              <a:defRPr b="1" i="0" cap="none">
                <a:latin typeface="Calibri"/>
                <a:cs typeface="Calibri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86224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 Slide Layout 3">
    <p:bg>
      <p:bgPr>
        <a:blipFill dpi="0" rotWithShape="0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01501"/>
            <a:ext cx="8229600" cy="532905"/>
          </a:xfrm>
          <a:prstGeom prst="rect">
            <a:avLst/>
          </a:prstGeom>
        </p:spPr>
        <p:txBody>
          <a:bodyPr vert="horz"/>
          <a:lstStyle>
            <a:lvl1pPr algn="ctr">
              <a:defRPr sz="3200" b="1" i="0" cap="none">
                <a:latin typeface="Calibri"/>
                <a:cs typeface="Calibri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767844" y="930481"/>
            <a:ext cx="7623629" cy="3751469"/>
          </a:xfrm>
          <a:prstGeom prst="rect">
            <a:avLst/>
          </a:prstGeom>
        </p:spPr>
        <p:txBody>
          <a:bodyPr vert="horz"/>
          <a:lstStyle>
            <a:lvl1pPr marL="169863" indent="-169863">
              <a:lnSpc>
                <a:spcPct val="130000"/>
              </a:lnSpc>
              <a:buFont typeface="Arial"/>
              <a:buChar char="•"/>
              <a:defRPr sz="2000" baseline="0">
                <a:solidFill>
                  <a:schemeClr val="bg1"/>
                </a:solidFill>
                <a:latin typeface="Calibri"/>
                <a:cs typeface="Calibri"/>
              </a:defRPr>
            </a:lvl1pPr>
            <a:lvl2pPr marL="741363" indent="-284163" algn="l">
              <a:lnSpc>
                <a:spcPct val="130000"/>
              </a:lnSpc>
              <a:buClr>
                <a:schemeClr val="bg1">
                  <a:lumMod val="85000"/>
                </a:schemeClr>
              </a:buClr>
              <a:buSzPct val="66000"/>
              <a:buFontTx/>
              <a:buBlip>
                <a:blip r:embed="rId3"/>
              </a:buBlip>
              <a:defRPr sz="2000" baseline="0">
                <a:solidFill>
                  <a:schemeClr val="bg1"/>
                </a:solidFill>
                <a:latin typeface="Calibri"/>
                <a:cs typeface="Calibri"/>
              </a:defRPr>
            </a:lvl2pPr>
            <a:lvl3pPr marL="741363" indent="-284163" algn="l">
              <a:lnSpc>
                <a:spcPct val="130000"/>
              </a:lnSpc>
              <a:buClr>
                <a:schemeClr val="bg1">
                  <a:lumMod val="85000"/>
                </a:schemeClr>
              </a:buClr>
              <a:buSzPct val="66000"/>
              <a:buFontTx/>
              <a:buBlip>
                <a:blip r:embed="rId3"/>
              </a:buBlip>
              <a:defRPr sz="2000" baseline="0">
                <a:solidFill>
                  <a:schemeClr val="bg1"/>
                </a:solidFill>
                <a:latin typeface="Calibri"/>
                <a:cs typeface="Calibri"/>
              </a:defRPr>
            </a:lvl3pPr>
            <a:lvl4pPr marL="744538" indent="-287338" algn="l">
              <a:lnSpc>
                <a:spcPct val="130000"/>
              </a:lnSpc>
              <a:buClr>
                <a:schemeClr val="bg1">
                  <a:lumMod val="85000"/>
                </a:schemeClr>
              </a:buClr>
              <a:buSzPct val="66000"/>
              <a:buFontTx/>
              <a:buBlip>
                <a:blip r:embed="rId3"/>
              </a:buBlip>
              <a:defRPr sz="2000">
                <a:solidFill>
                  <a:schemeClr val="bg1"/>
                </a:solidFill>
                <a:latin typeface="Calibri"/>
                <a:cs typeface="Calibri"/>
              </a:defRPr>
            </a:lvl4pPr>
            <a:lvl5pPr marL="741363" indent="-284163" algn="l">
              <a:lnSpc>
                <a:spcPct val="130000"/>
              </a:lnSpc>
              <a:buClr>
                <a:schemeClr val="bg1">
                  <a:lumMod val="85000"/>
                </a:schemeClr>
              </a:buClr>
              <a:buSzPct val="66000"/>
              <a:buFontTx/>
              <a:buBlip>
                <a:blip r:embed="rId3"/>
              </a:buBlip>
              <a:defRPr sz="2000">
                <a:solidFill>
                  <a:schemeClr val="bg1"/>
                </a:solidFill>
                <a:latin typeface="Calibri"/>
                <a:cs typeface="Calibri"/>
              </a:defRPr>
            </a:lvl5pPr>
            <a:lvl6pPr marL="741363" indent="-284163" algn="l">
              <a:lnSpc>
                <a:spcPct val="130000"/>
              </a:lnSpc>
              <a:buClr>
                <a:schemeClr val="bg1"/>
              </a:buClr>
              <a:buSzPct val="40000"/>
              <a:buFont typeface="Wingdings" charset="2"/>
              <a:buChar char=""/>
              <a:defRPr>
                <a:solidFill>
                  <a:schemeClr val="bg1"/>
                </a:solidFill>
                <a:latin typeface="Source Sans Pro"/>
                <a:cs typeface="Source Sans Pro"/>
              </a:defRPr>
            </a:lvl6pPr>
            <a:lvl7pPr marL="285750" indent="0">
              <a:buClr>
                <a:schemeClr val="bg1">
                  <a:lumMod val="85000"/>
                </a:schemeClr>
              </a:buClr>
              <a:buFont typeface="Arial"/>
              <a:buNone/>
              <a:defRPr>
                <a:solidFill>
                  <a:schemeClr val="bg1"/>
                </a:solidFill>
                <a:latin typeface="Source Sans Pro"/>
                <a:cs typeface="Source Sans Pro"/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5604764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pace for graph or table (see examp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6508042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/space for graph or table (see examp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/>
          </p:cNvGrpSpPr>
          <p:nvPr userDrawn="1"/>
        </p:nvGrpSpPr>
        <p:grpSpPr bwMode="auto">
          <a:xfrm>
            <a:off x="1589088" y="1196975"/>
            <a:ext cx="2513012" cy="3294063"/>
            <a:chOff x="2600550" y="2711638"/>
            <a:chExt cx="1800000" cy="3155762"/>
          </a:xfrm>
        </p:grpSpPr>
        <p:sp>
          <p:nvSpPr>
            <p:cNvPr id="6" name="Rounded Rectangle 5"/>
            <p:cNvSpPr/>
            <p:nvPr/>
          </p:nvSpPr>
          <p:spPr>
            <a:xfrm>
              <a:off x="2600550" y="2711638"/>
              <a:ext cx="1800000" cy="3155762"/>
            </a:xfrm>
            <a:prstGeom prst="roundRect">
              <a:avLst>
                <a:gd name="adj" fmla="val 0"/>
              </a:avLst>
            </a:prstGeom>
            <a:noFill/>
            <a:ln w="9525" cmpd="sng">
              <a:solidFill>
                <a:schemeClr val="bg1">
                  <a:alpha val="23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2779071" y="4037818"/>
              <a:ext cx="1439545" cy="0"/>
            </a:xfrm>
            <a:prstGeom prst="line">
              <a:avLst/>
            </a:prstGeom>
            <a:ln w="12700" cmpd="sng">
              <a:solidFill>
                <a:schemeClr val="bg1">
                  <a:alpha val="2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>
            <a:grpSpLocks/>
          </p:cNvGrpSpPr>
          <p:nvPr userDrawn="1"/>
        </p:nvGrpSpPr>
        <p:grpSpPr bwMode="auto">
          <a:xfrm>
            <a:off x="5037138" y="1196975"/>
            <a:ext cx="2513012" cy="3294063"/>
            <a:chOff x="2600550" y="2711638"/>
            <a:chExt cx="1800000" cy="3155762"/>
          </a:xfrm>
        </p:grpSpPr>
        <p:sp>
          <p:nvSpPr>
            <p:cNvPr id="9" name="Rounded Rectangle 8"/>
            <p:cNvSpPr/>
            <p:nvPr/>
          </p:nvSpPr>
          <p:spPr>
            <a:xfrm>
              <a:off x="2600550" y="2711638"/>
              <a:ext cx="1800000" cy="3155762"/>
            </a:xfrm>
            <a:prstGeom prst="roundRect">
              <a:avLst>
                <a:gd name="adj" fmla="val 0"/>
              </a:avLst>
            </a:prstGeom>
            <a:noFill/>
            <a:ln w="12700" cmpd="sng">
              <a:solidFill>
                <a:srgbClr val="FFFFFF">
                  <a:alpha val="23000"/>
                </a:srgb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2779071" y="4037818"/>
              <a:ext cx="1439545" cy="0"/>
            </a:xfrm>
            <a:prstGeom prst="line">
              <a:avLst/>
            </a:prstGeom>
            <a:ln w="12700" cmpd="sng">
              <a:solidFill>
                <a:srgbClr val="FFFFFF">
                  <a:alpha val="23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184092"/>
            <a:ext cx="8229600" cy="627051"/>
          </a:xfrm>
          <a:prstGeom prst="rect">
            <a:avLst/>
          </a:prstGeom>
        </p:spPr>
        <p:txBody>
          <a:bodyPr vert="horz"/>
          <a:lstStyle>
            <a:lvl1pPr algn="ctr">
              <a:defRPr b="1" i="0" cap="none">
                <a:latin typeface="Calibri"/>
                <a:cs typeface="Calibri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0"/>
          </p:nvPr>
        </p:nvSpPr>
        <p:spPr>
          <a:xfrm>
            <a:off x="1589635" y="915908"/>
            <a:ext cx="2512827" cy="274637"/>
          </a:xfrm>
          <a:prstGeom prst="rect">
            <a:avLst/>
          </a:prstGeom>
        </p:spPr>
        <p:txBody>
          <a:bodyPr vert="horz" anchor="t"/>
          <a:lstStyle>
            <a:lvl1pPr marL="0" indent="0" algn="ctr">
              <a:lnSpc>
                <a:spcPct val="70000"/>
              </a:lnSpc>
              <a:buNone/>
              <a:defRPr sz="180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5036964" y="915908"/>
            <a:ext cx="2512827" cy="272826"/>
          </a:xfrm>
          <a:prstGeom prst="rect">
            <a:avLst/>
          </a:prstGeom>
        </p:spPr>
        <p:txBody>
          <a:bodyPr vert="horz" anchor="t"/>
          <a:lstStyle>
            <a:lvl1pPr marL="0" indent="0" algn="ctr">
              <a:lnSpc>
                <a:spcPct val="70000"/>
              </a:lnSpc>
              <a:buNone/>
              <a:defRPr sz="180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4556517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pace for graph or table (see examp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>
            <a:grpSpLocks/>
          </p:cNvGrpSpPr>
          <p:nvPr userDrawn="1"/>
        </p:nvGrpSpPr>
        <p:grpSpPr bwMode="auto">
          <a:xfrm>
            <a:off x="461963" y="1203325"/>
            <a:ext cx="2416175" cy="3167063"/>
            <a:chOff x="2600550" y="2711638"/>
            <a:chExt cx="1800000" cy="3155762"/>
          </a:xfrm>
        </p:grpSpPr>
        <p:sp>
          <p:nvSpPr>
            <p:cNvPr id="7" name="Rounded Rectangle 6"/>
            <p:cNvSpPr/>
            <p:nvPr/>
          </p:nvSpPr>
          <p:spPr>
            <a:xfrm>
              <a:off x="2600550" y="2711638"/>
              <a:ext cx="1800000" cy="3155762"/>
            </a:xfrm>
            <a:prstGeom prst="roundRect">
              <a:avLst>
                <a:gd name="adj" fmla="val 0"/>
              </a:avLst>
            </a:prstGeom>
            <a:noFill/>
            <a:ln w="12700" cmpd="sng">
              <a:solidFill>
                <a:srgbClr val="FFFFFF">
                  <a:alpha val="23000"/>
                </a:srgb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2779130" y="4037216"/>
              <a:ext cx="1440473" cy="0"/>
            </a:xfrm>
            <a:prstGeom prst="line">
              <a:avLst/>
            </a:prstGeom>
            <a:ln w="12700" cmpd="sng">
              <a:solidFill>
                <a:srgbClr val="FFFFFF">
                  <a:alpha val="23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>
            <a:grpSpLocks/>
          </p:cNvGrpSpPr>
          <p:nvPr userDrawn="1"/>
        </p:nvGrpSpPr>
        <p:grpSpPr bwMode="auto">
          <a:xfrm>
            <a:off x="3373438" y="1203325"/>
            <a:ext cx="2416175" cy="3167063"/>
            <a:chOff x="2600550" y="2711638"/>
            <a:chExt cx="1800000" cy="3155762"/>
          </a:xfrm>
        </p:grpSpPr>
        <p:sp>
          <p:nvSpPr>
            <p:cNvPr id="10" name="Rounded Rectangle 9"/>
            <p:cNvSpPr/>
            <p:nvPr/>
          </p:nvSpPr>
          <p:spPr>
            <a:xfrm>
              <a:off x="2600550" y="2711638"/>
              <a:ext cx="1800000" cy="3155762"/>
            </a:xfrm>
            <a:prstGeom prst="roundRect">
              <a:avLst>
                <a:gd name="adj" fmla="val 0"/>
              </a:avLst>
            </a:prstGeom>
            <a:noFill/>
            <a:ln w="12700" cmpd="sng">
              <a:solidFill>
                <a:srgbClr val="FFFFFF">
                  <a:alpha val="23000"/>
                </a:srgb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2779130" y="4037216"/>
              <a:ext cx="1440473" cy="0"/>
            </a:xfrm>
            <a:prstGeom prst="line">
              <a:avLst/>
            </a:prstGeom>
            <a:ln w="12700" cmpd="sng">
              <a:solidFill>
                <a:srgbClr val="FFFFFF">
                  <a:alpha val="23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>
            <a:grpSpLocks/>
          </p:cNvGrpSpPr>
          <p:nvPr userDrawn="1"/>
        </p:nvGrpSpPr>
        <p:grpSpPr bwMode="auto">
          <a:xfrm>
            <a:off x="6270625" y="1203325"/>
            <a:ext cx="2416175" cy="3167063"/>
            <a:chOff x="2600550" y="2711638"/>
            <a:chExt cx="1800000" cy="3155762"/>
          </a:xfrm>
        </p:grpSpPr>
        <p:sp>
          <p:nvSpPr>
            <p:cNvPr id="13" name="Rounded Rectangle 12"/>
            <p:cNvSpPr/>
            <p:nvPr/>
          </p:nvSpPr>
          <p:spPr>
            <a:xfrm>
              <a:off x="2600550" y="2711638"/>
              <a:ext cx="1800000" cy="3155762"/>
            </a:xfrm>
            <a:prstGeom prst="roundRect">
              <a:avLst>
                <a:gd name="adj" fmla="val 0"/>
              </a:avLst>
            </a:prstGeom>
            <a:noFill/>
            <a:ln w="12700" cmpd="sng">
              <a:solidFill>
                <a:srgbClr val="FFFFFF">
                  <a:alpha val="23000"/>
                </a:srgb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2779131" y="4037216"/>
              <a:ext cx="1440473" cy="0"/>
            </a:xfrm>
            <a:prstGeom prst="line">
              <a:avLst/>
            </a:prstGeom>
            <a:ln w="12700" cmpd="sng">
              <a:solidFill>
                <a:srgbClr val="FFFFFF">
                  <a:alpha val="23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184092"/>
            <a:ext cx="8229600" cy="627051"/>
          </a:xfrm>
          <a:prstGeom prst="rect">
            <a:avLst/>
          </a:prstGeom>
        </p:spPr>
        <p:txBody>
          <a:bodyPr vert="horz"/>
          <a:lstStyle>
            <a:lvl1pPr algn="ctr">
              <a:defRPr b="1" cap="none">
                <a:latin typeface="Calibri"/>
                <a:cs typeface="Calibri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15"/>
          <p:cNvSpPr>
            <a:spLocks noGrp="1"/>
          </p:cNvSpPr>
          <p:nvPr>
            <p:ph type="body" sz="quarter" idx="10"/>
          </p:nvPr>
        </p:nvSpPr>
        <p:spPr>
          <a:xfrm>
            <a:off x="462634" y="918701"/>
            <a:ext cx="2416232" cy="274637"/>
          </a:xfrm>
          <a:prstGeom prst="rect">
            <a:avLst/>
          </a:prstGeom>
        </p:spPr>
        <p:txBody>
          <a:bodyPr vert="horz"/>
          <a:lstStyle>
            <a:lvl1pPr marL="0" indent="0" algn="ctr">
              <a:lnSpc>
                <a:spcPct val="70000"/>
              </a:lnSpc>
              <a:buNone/>
              <a:defRPr sz="180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3373179" y="918714"/>
            <a:ext cx="2416232" cy="274637"/>
          </a:xfrm>
          <a:prstGeom prst="rect">
            <a:avLst/>
          </a:prstGeom>
        </p:spPr>
        <p:txBody>
          <a:bodyPr vert="horz"/>
          <a:lstStyle>
            <a:lvl1pPr marL="0" indent="0" algn="ctr">
              <a:lnSpc>
                <a:spcPct val="70000"/>
              </a:lnSpc>
              <a:buNone/>
              <a:defRPr sz="180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12"/>
          </p:nvPr>
        </p:nvSpPr>
        <p:spPr>
          <a:xfrm>
            <a:off x="6270568" y="918714"/>
            <a:ext cx="2416232" cy="274637"/>
          </a:xfrm>
          <a:prstGeom prst="rect">
            <a:avLst/>
          </a:prstGeom>
        </p:spPr>
        <p:txBody>
          <a:bodyPr vert="horz"/>
          <a:lstStyle>
            <a:lvl1pPr marL="0" indent="0" algn="ctr">
              <a:lnSpc>
                <a:spcPct val="70000"/>
              </a:lnSpc>
              <a:buNone/>
              <a:defRPr sz="180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9356765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/space for graph or table (see examp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>
            <a:grpSpLocks/>
          </p:cNvGrpSpPr>
          <p:nvPr userDrawn="1"/>
        </p:nvGrpSpPr>
        <p:grpSpPr bwMode="auto">
          <a:xfrm>
            <a:off x="295275" y="1352550"/>
            <a:ext cx="2043113" cy="2678113"/>
            <a:chOff x="2600550" y="2711638"/>
            <a:chExt cx="1800000" cy="3155762"/>
          </a:xfrm>
        </p:grpSpPr>
        <p:sp>
          <p:nvSpPr>
            <p:cNvPr id="8" name="Rounded Rectangle 7"/>
            <p:cNvSpPr/>
            <p:nvPr/>
          </p:nvSpPr>
          <p:spPr>
            <a:xfrm>
              <a:off x="2600550" y="2711638"/>
              <a:ext cx="1800000" cy="3155762"/>
            </a:xfrm>
            <a:prstGeom prst="roundRect">
              <a:avLst>
                <a:gd name="adj" fmla="val 0"/>
              </a:avLst>
            </a:prstGeom>
            <a:noFill/>
            <a:ln w="12700" cmpd="sng">
              <a:solidFill>
                <a:srgbClr val="FFFFFF">
                  <a:alpha val="23000"/>
                </a:srgb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2779571" y="4037919"/>
              <a:ext cx="1439161" cy="0"/>
            </a:xfrm>
            <a:prstGeom prst="line">
              <a:avLst/>
            </a:prstGeom>
            <a:ln w="12700" cmpd="sng">
              <a:solidFill>
                <a:srgbClr val="FFFFFF">
                  <a:alpha val="23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>
            <a:grpSpLocks/>
          </p:cNvGrpSpPr>
          <p:nvPr userDrawn="1"/>
        </p:nvGrpSpPr>
        <p:grpSpPr bwMode="auto">
          <a:xfrm>
            <a:off x="2455863" y="1352550"/>
            <a:ext cx="2043112" cy="2678113"/>
            <a:chOff x="2600550" y="2711638"/>
            <a:chExt cx="1800000" cy="3155762"/>
          </a:xfrm>
        </p:grpSpPr>
        <p:sp>
          <p:nvSpPr>
            <p:cNvPr id="11" name="Rounded Rectangle 10"/>
            <p:cNvSpPr/>
            <p:nvPr/>
          </p:nvSpPr>
          <p:spPr>
            <a:xfrm>
              <a:off x="2600550" y="2711638"/>
              <a:ext cx="1800000" cy="3155762"/>
            </a:xfrm>
            <a:prstGeom prst="roundRect">
              <a:avLst>
                <a:gd name="adj" fmla="val 0"/>
              </a:avLst>
            </a:prstGeom>
            <a:noFill/>
            <a:ln w="12700" cmpd="sng">
              <a:solidFill>
                <a:srgbClr val="FFFFFF">
                  <a:alpha val="23000"/>
                </a:srgb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2779571" y="4037919"/>
              <a:ext cx="1439161" cy="0"/>
            </a:xfrm>
            <a:prstGeom prst="line">
              <a:avLst/>
            </a:prstGeom>
            <a:ln w="12700" cmpd="sng">
              <a:solidFill>
                <a:srgbClr val="FFFFFF">
                  <a:alpha val="23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>
            <a:grpSpLocks/>
          </p:cNvGrpSpPr>
          <p:nvPr userDrawn="1"/>
        </p:nvGrpSpPr>
        <p:grpSpPr bwMode="auto">
          <a:xfrm>
            <a:off x="4613275" y="1352550"/>
            <a:ext cx="2043113" cy="2678113"/>
            <a:chOff x="2600550" y="2711638"/>
            <a:chExt cx="1800000" cy="3155762"/>
          </a:xfrm>
        </p:grpSpPr>
        <p:sp>
          <p:nvSpPr>
            <p:cNvPr id="14" name="Rounded Rectangle 13"/>
            <p:cNvSpPr/>
            <p:nvPr/>
          </p:nvSpPr>
          <p:spPr>
            <a:xfrm>
              <a:off x="2600550" y="2711638"/>
              <a:ext cx="1800000" cy="3155762"/>
            </a:xfrm>
            <a:prstGeom prst="roundRect">
              <a:avLst>
                <a:gd name="adj" fmla="val 0"/>
              </a:avLst>
            </a:prstGeom>
            <a:noFill/>
            <a:ln w="12700" cmpd="sng">
              <a:solidFill>
                <a:srgbClr val="FFFFFF">
                  <a:alpha val="23000"/>
                </a:srgb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2779571" y="4037919"/>
              <a:ext cx="1439161" cy="0"/>
            </a:xfrm>
            <a:prstGeom prst="line">
              <a:avLst/>
            </a:prstGeom>
            <a:ln w="12700" cmpd="sng">
              <a:solidFill>
                <a:srgbClr val="FFFFFF">
                  <a:alpha val="23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>
            <a:grpSpLocks/>
          </p:cNvGrpSpPr>
          <p:nvPr userDrawn="1"/>
        </p:nvGrpSpPr>
        <p:grpSpPr bwMode="auto">
          <a:xfrm>
            <a:off x="6784975" y="1352550"/>
            <a:ext cx="2043113" cy="2678113"/>
            <a:chOff x="2600550" y="2711638"/>
            <a:chExt cx="1800000" cy="3155762"/>
          </a:xfrm>
        </p:grpSpPr>
        <p:sp>
          <p:nvSpPr>
            <p:cNvPr id="18" name="Rounded Rectangle 17"/>
            <p:cNvSpPr/>
            <p:nvPr/>
          </p:nvSpPr>
          <p:spPr>
            <a:xfrm>
              <a:off x="2600550" y="2711638"/>
              <a:ext cx="1800000" cy="3155762"/>
            </a:xfrm>
            <a:prstGeom prst="roundRect">
              <a:avLst>
                <a:gd name="adj" fmla="val 0"/>
              </a:avLst>
            </a:prstGeom>
            <a:noFill/>
            <a:ln w="12700" cmpd="sng">
              <a:solidFill>
                <a:srgbClr val="FFFFFF">
                  <a:alpha val="23000"/>
                </a:srgb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2779571" y="4037919"/>
              <a:ext cx="1439161" cy="0"/>
            </a:xfrm>
            <a:prstGeom prst="line">
              <a:avLst/>
            </a:prstGeom>
            <a:ln w="12700" cmpd="sng">
              <a:solidFill>
                <a:srgbClr val="FFFFFF">
                  <a:alpha val="23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184092"/>
            <a:ext cx="8229600" cy="627051"/>
          </a:xfrm>
          <a:prstGeom prst="rect">
            <a:avLst/>
          </a:prstGeom>
        </p:spPr>
        <p:txBody>
          <a:bodyPr vert="horz"/>
          <a:lstStyle>
            <a:lvl1pPr algn="ctr">
              <a:defRPr b="1" i="0" cap="none">
                <a:latin typeface="Calibri"/>
                <a:cs typeface="Calibri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0"/>
          </p:nvPr>
        </p:nvSpPr>
        <p:spPr>
          <a:xfrm>
            <a:off x="295801" y="1072127"/>
            <a:ext cx="2043113" cy="274637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marL="0" indent="0" algn="ctr">
              <a:lnSpc>
                <a:spcPct val="70000"/>
              </a:lnSpc>
              <a:buNone/>
              <a:defRPr sz="180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6785396" y="1062793"/>
            <a:ext cx="2043113" cy="274637"/>
          </a:xfrm>
          <a:prstGeom prst="rect">
            <a:avLst/>
          </a:prstGeom>
        </p:spPr>
        <p:txBody>
          <a:bodyPr vert="horz"/>
          <a:lstStyle>
            <a:lvl1pPr marL="0" indent="0" algn="ctr">
              <a:lnSpc>
                <a:spcPct val="70000"/>
              </a:lnSpc>
              <a:buNone/>
              <a:defRPr sz="180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2456013" y="1072127"/>
            <a:ext cx="2043113" cy="274637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marL="0" indent="0" algn="ctr">
              <a:lnSpc>
                <a:spcPct val="70000"/>
              </a:lnSpc>
              <a:buNone/>
              <a:defRPr sz="180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4613536" y="1072127"/>
            <a:ext cx="2043113" cy="274637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marL="0" indent="0" algn="ctr">
              <a:lnSpc>
                <a:spcPct val="70000"/>
              </a:lnSpc>
              <a:buNone/>
              <a:defRPr sz="180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9632903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_title_1">
    <p:bg>
      <p:bgPr>
        <a:blipFill dpi="0" rotWithShape="0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859502"/>
            <a:ext cx="9143999" cy="2888547"/>
          </a:xfrm>
          <a:prstGeom prst="rect">
            <a:avLst/>
          </a:prstGeom>
        </p:spPr>
        <p:txBody>
          <a:bodyPr/>
          <a:lstStyle>
            <a:lvl1pPr algn="ctr">
              <a:defRPr sz="18000" b="1" i="0" cap="none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80289247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_title_1">
    <p:bg>
      <p:bgPr>
        <a:blipFill dpi="0" rotWithShape="0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714232"/>
            <a:ext cx="9144000" cy="1706233"/>
          </a:xfrm>
          <a:prstGeom prst="rect">
            <a:avLst/>
          </a:prstGeom>
        </p:spPr>
        <p:txBody>
          <a:bodyPr/>
          <a:lstStyle>
            <a:lvl1pPr algn="ctr">
              <a:defRPr sz="9000" b="1" i="0" cap="none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25081495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Plai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344B1990-E922-475D-BDA2-9E23A047A1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73" y="0"/>
            <a:ext cx="9126855" cy="51435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26035" y="1563129"/>
            <a:ext cx="8516036" cy="869095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5294" spc="-74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4FDA669-E474-4468-AC09-ED6F4A19D7A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57053" y="336434"/>
            <a:ext cx="6879655" cy="496597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4B34822-29D0-402A-B058-E76EB9B985CC}"/>
              </a:ext>
            </a:extLst>
          </p:cNvPr>
          <p:cNvSpPr txBox="1"/>
          <p:nvPr userDrawn="1"/>
        </p:nvSpPr>
        <p:spPr>
          <a:xfrm>
            <a:off x="8094418" y="2630077"/>
            <a:ext cx="1404571" cy="595548"/>
          </a:xfrm>
          <a:prstGeom prst="rect">
            <a:avLst/>
          </a:prstGeom>
          <a:noFill/>
        </p:spPr>
        <p:txBody>
          <a:bodyPr wrap="square" lIns="137160" tIns="109728" rIns="137160" bIns="109728" rtlCol="0">
            <a:spAutoFit/>
          </a:bodyPr>
          <a:lstStyle/>
          <a:p>
            <a:pPr marL="0" marR="0" lvl="0" indent="0" defTabSz="6858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00" b="0" i="0" u="none" strike="noStrike" kern="0" cap="none" spc="0" normalizeH="0" baseline="0" noProof="0" dirty="0">
                <a:ln>
                  <a:noFill/>
                </a:ln>
                <a:solidFill>
                  <a:srgbClr val="F2F2F2">
                    <a:alpha val="49000"/>
                  </a:srgbClr>
                </a:solidFill>
                <a:effectLst/>
                <a:uLnTx/>
                <a:uFillTx/>
              </a:rPr>
              <a:t>.NET</a:t>
            </a:r>
          </a:p>
        </p:txBody>
      </p:sp>
    </p:spTree>
    <p:extLst>
      <p:ext uri="{BB962C8B-B14F-4D97-AF65-F5344CB8AC3E}">
        <p14:creationId xmlns:p14="http://schemas.microsoft.com/office/powerpoint/2010/main" val="26060084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9B0B8-230A-444B-8A9A-487993C95F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59FF7D-04BB-40D9-B1AB-0C1E8FB79B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E7D25-5BA2-4DDC-AF88-3D43389EDC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E885B747-BE7F-405E-BE85-338BBEB3E80C}" type="datetimeFigureOut">
              <a:rPr lang="en-GB" smtClean="0"/>
              <a:t>15/12/2019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8812BD-1F8F-4679-B338-934ACB883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7B249-7FD8-4324-A18C-D3D4B1E86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33154774-E818-4408-B60F-5CF8FED09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1369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 Slid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1501"/>
            <a:ext cx="8229600" cy="532905"/>
          </a:xfrm>
          <a:prstGeom prst="rect">
            <a:avLst/>
          </a:prstGeom>
        </p:spPr>
        <p:txBody>
          <a:bodyPr vert="horz"/>
          <a:lstStyle>
            <a:lvl1pPr algn="ctr">
              <a:defRPr sz="3200" b="1" cap="none">
                <a:latin typeface="Calibri"/>
                <a:cs typeface="Calibri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767844" y="930481"/>
            <a:ext cx="7623629" cy="3751469"/>
          </a:xfrm>
          <a:prstGeom prst="rect">
            <a:avLst/>
          </a:prstGeom>
        </p:spPr>
        <p:txBody>
          <a:bodyPr vert="horz"/>
          <a:lstStyle>
            <a:lvl1pPr marL="169863" indent="-169863">
              <a:lnSpc>
                <a:spcPct val="130000"/>
              </a:lnSpc>
              <a:buFont typeface="Arial"/>
              <a:buChar char="•"/>
              <a:defRPr sz="2000" baseline="0">
                <a:solidFill>
                  <a:schemeClr val="bg1"/>
                </a:solidFill>
                <a:latin typeface="Calibri"/>
                <a:cs typeface="Calibri"/>
              </a:defRPr>
            </a:lvl1pPr>
            <a:lvl2pPr marL="741363" indent="-284163" algn="l">
              <a:lnSpc>
                <a:spcPct val="130000"/>
              </a:lnSpc>
              <a:buClr>
                <a:schemeClr val="bg1">
                  <a:lumMod val="85000"/>
                </a:schemeClr>
              </a:buClr>
              <a:buSzPct val="66000"/>
              <a:buFontTx/>
              <a:buBlip>
                <a:blip r:embed="rId2"/>
              </a:buBlip>
              <a:defRPr sz="2000" baseline="0">
                <a:solidFill>
                  <a:schemeClr val="bg1"/>
                </a:solidFill>
                <a:latin typeface="Calibri"/>
                <a:cs typeface="Calibri"/>
              </a:defRPr>
            </a:lvl2pPr>
            <a:lvl3pPr marL="741363" indent="-284163" algn="l">
              <a:lnSpc>
                <a:spcPct val="130000"/>
              </a:lnSpc>
              <a:buClr>
                <a:schemeClr val="bg1">
                  <a:lumMod val="85000"/>
                </a:schemeClr>
              </a:buClr>
              <a:buSzPct val="66000"/>
              <a:buFontTx/>
              <a:buBlip>
                <a:blip r:embed="rId2"/>
              </a:buBlip>
              <a:defRPr sz="2000" baseline="0">
                <a:solidFill>
                  <a:schemeClr val="bg1"/>
                </a:solidFill>
                <a:latin typeface="Calibri"/>
                <a:cs typeface="Calibri"/>
              </a:defRPr>
            </a:lvl3pPr>
            <a:lvl4pPr marL="744538" indent="-287338" algn="l">
              <a:lnSpc>
                <a:spcPct val="130000"/>
              </a:lnSpc>
              <a:buClr>
                <a:schemeClr val="bg1">
                  <a:lumMod val="85000"/>
                </a:schemeClr>
              </a:buClr>
              <a:buSzPct val="66000"/>
              <a:buFontTx/>
              <a:buBlip>
                <a:blip r:embed="rId2"/>
              </a:buBlip>
              <a:defRPr sz="2000">
                <a:solidFill>
                  <a:schemeClr val="bg1"/>
                </a:solidFill>
                <a:latin typeface="Calibri"/>
                <a:cs typeface="Calibri"/>
              </a:defRPr>
            </a:lvl4pPr>
            <a:lvl5pPr marL="741363" indent="-284163" algn="l">
              <a:lnSpc>
                <a:spcPct val="130000"/>
              </a:lnSpc>
              <a:buClr>
                <a:schemeClr val="bg1">
                  <a:lumMod val="85000"/>
                </a:schemeClr>
              </a:buClr>
              <a:buSzPct val="66000"/>
              <a:buFontTx/>
              <a:buBlip>
                <a:blip r:embed="rId2"/>
              </a:buBlip>
              <a:defRPr sz="2000">
                <a:solidFill>
                  <a:schemeClr val="bg1"/>
                </a:solidFill>
                <a:latin typeface="Calibri"/>
                <a:cs typeface="Calibri"/>
              </a:defRPr>
            </a:lvl5pPr>
            <a:lvl6pPr marL="741363" indent="-284163" algn="l">
              <a:lnSpc>
                <a:spcPct val="130000"/>
              </a:lnSpc>
              <a:buClr>
                <a:schemeClr val="bg1"/>
              </a:buClr>
              <a:buSzPct val="40000"/>
              <a:buFont typeface="Wingdings" charset="2"/>
              <a:buChar char=""/>
              <a:defRPr>
                <a:solidFill>
                  <a:schemeClr val="bg1"/>
                </a:solidFill>
                <a:latin typeface="Source Sans Pro"/>
                <a:cs typeface="Source Sans Pro"/>
              </a:defRPr>
            </a:lvl6pPr>
            <a:lvl7pPr marL="285750" indent="0">
              <a:buClr>
                <a:schemeClr val="bg1">
                  <a:lumMod val="85000"/>
                </a:schemeClr>
              </a:buClr>
              <a:buFont typeface="Arial"/>
              <a:buNone/>
              <a:defRPr>
                <a:solidFill>
                  <a:schemeClr val="bg1"/>
                </a:solidFill>
                <a:latin typeface="Source Sans Pro"/>
                <a:cs typeface="Source Sans Pro"/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9658128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 Slide Layout">
    <p:bg>
      <p:bgPr>
        <a:blipFill dpi="0" rotWithShape="0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01501"/>
            <a:ext cx="8229600" cy="532905"/>
          </a:xfrm>
          <a:prstGeom prst="rect">
            <a:avLst/>
          </a:prstGeom>
        </p:spPr>
        <p:txBody>
          <a:bodyPr vert="horz"/>
          <a:lstStyle>
            <a:lvl1pPr algn="ctr">
              <a:defRPr sz="3200" b="1" i="0" cap="none">
                <a:latin typeface="Calibri"/>
                <a:cs typeface="Calibri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767844" y="930481"/>
            <a:ext cx="7623629" cy="3751469"/>
          </a:xfrm>
          <a:prstGeom prst="rect">
            <a:avLst/>
          </a:prstGeom>
        </p:spPr>
        <p:txBody>
          <a:bodyPr vert="horz"/>
          <a:lstStyle>
            <a:lvl1pPr marL="169863" indent="-169863">
              <a:lnSpc>
                <a:spcPct val="130000"/>
              </a:lnSpc>
              <a:buFont typeface="Arial"/>
              <a:buChar char="•"/>
              <a:defRPr sz="2000" baseline="0">
                <a:solidFill>
                  <a:schemeClr val="bg1"/>
                </a:solidFill>
                <a:latin typeface="Calibri"/>
                <a:cs typeface="Calibri"/>
              </a:defRPr>
            </a:lvl1pPr>
            <a:lvl2pPr marL="741363" indent="-284163" algn="l">
              <a:lnSpc>
                <a:spcPct val="130000"/>
              </a:lnSpc>
              <a:buClr>
                <a:schemeClr val="bg1">
                  <a:lumMod val="85000"/>
                </a:schemeClr>
              </a:buClr>
              <a:buSzPct val="66000"/>
              <a:buFontTx/>
              <a:buBlip>
                <a:blip r:embed="rId3"/>
              </a:buBlip>
              <a:defRPr sz="2000" baseline="0">
                <a:solidFill>
                  <a:schemeClr val="bg1"/>
                </a:solidFill>
                <a:latin typeface="Calibri"/>
                <a:cs typeface="Calibri"/>
              </a:defRPr>
            </a:lvl2pPr>
            <a:lvl3pPr marL="741363" indent="-284163" algn="l">
              <a:lnSpc>
                <a:spcPct val="130000"/>
              </a:lnSpc>
              <a:buClr>
                <a:schemeClr val="bg1">
                  <a:lumMod val="85000"/>
                </a:schemeClr>
              </a:buClr>
              <a:buSzPct val="66000"/>
              <a:buFontTx/>
              <a:buBlip>
                <a:blip r:embed="rId3"/>
              </a:buBlip>
              <a:defRPr sz="2000" baseline="0">
                <a:solidFill>
                  <a:schemeClr val="bg1"/>
                </a:solidFill>
                <a:latin typeface="Calibri"/>
                <a:cs typeface="Calibri"/>
              </a:defRPr>
            </a:lvl3pPr>
            <a:lvl4pPr marL="744538" indent="-287338" algn="l">
              <a:lnSpc>
                <a:spcPct val="130000"/>
              </a:lnSpc>
              <a:buClr>
                <a:schemeClr val="bg1">
                  <a:lumMod val="85000"/>
                </a:schemeClr>
              </a:buClr>
              <a:buSzPct val="66000"/>
              <a:buFontTx/>
              <a:buBlip>
                <a:blip r:embed="rId3"/>
              </a:buBlip>
              <a:defRPr sz="2000">
                <a:solidFill>
                  <a:schemeClr val="bg1"/>
                </a:solidFill>
                <a:latin typeface="Calibri"/>
                <a:cs typeface="Calibri"/>
              </a:defRPr>
            </a:lvl4pPr>
            <a:lvl5pPr marL="741363" indent="-284163" algn="l">
              <a:lnSpc>
                <a:spcPct val="130000"/>
              </a:lnSpc>
              <a:buClr>
                <a:schemeClr val="bg1">
                  <a:lumMod val="85000"/>
                </a:schemeClr>
              </a:buClr>
              <a:buSzPct val="66000"/>
              <a:buFontTx/>
              <a:buBlip>
                <a:blip r:embed="rId3"/>
              </a:buBlip>
              <a:defRPr sz="2000">
                <a:solidFill>
                  <a:schemeClr val="bg1"/>
                </a:solidFill>
                <a:latin typeface="Calibri"/>
                <a:cs typeface="Calibri"/>
              </a:defRPr>
            </a:lvl5pPr>
            <a:lvl6pPr marL="741363" indent="-284163" algn="l">
              <a:lnSpc>
                <a:spcPct val="130000"/>
              </a:lnSpc>
              <a:buClr>
                <a:schemeClr val="bg1"/>
              </a:buClr>
              <a:buSzPct val="40000"/>
              <a:buFont typeface="Wingdings" charset="2"/>
              <a:buChar char=""/>
              <a:defRPr>
                <a:solidFill>
                  <a:schemeClr val="bg1"/>
                </a:solidFill>
                <a:latin typeface="Source Sans Pro"/>
                <a:cs typeface="Source Sans Pro"/>
              </a:defRPr>
            </a:lvl6pPr>
            <a:lvl7pPr marL="285750" indent="0">
              <a:buClr>
                <a:schemeClr val="bg1">
                  <a:lumMod val="85000"/>
                </a:schemeClr>
              </a:buClr>
              <a:buFont typeface="Arial"/>
              <a:buNone/>
              <a:defRPr>
                <a:solidFill>
                  <a:schemeClr val="bg1"/>
                </a:solidFill>
                <a:latin typeface="Source Sans Pro"/>
                <a:cs typeface="Source Sans Pro"/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1964081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ints">
    <p:bg>
      <p:bgPr>
        <a:blipFill dpi="0" rotWithShape="0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19132"/>
            <a:ext cx="8229600" cy="627051"/>
          </a:xfrm>
          <a:prstGeom prst="rect">
            <a:avLst/>
          </a:prstGeom>
        </p:spPr>
        <p:txBody>
          <a:bodyPr vert="horz"/>
          <a:lstStyle>
            <a:lvl1pPr algn="ctr">
              <a:defRPr b="1" i="0" cap="none">
                <a:latin typeface="Calibri"/>
                <a:cs typeface="Calibri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091608" y="1246183"/>
            <a:ext cx="6971670" cy="3430651"/>
          </a:xfrm>
          <a:prstGeom prst="rect">
            <a:avLst/>
          </a:prstGeom>
        </p:spPr>
        <p:txBody>
          <a:bodyPr vert="horz"/>
          <a:lstStyle>
            <a:lvl1pPr marL="169863" indent="-169863">
              <a:lnSpc>
                <a:spcPct val="130000"/>
              </a:lnSpc>
              <a:buFont typeface="Arial"/>
              <a:buChar char="•"/>
              <a:defRPr sz="2000" baseline="0">
                <a:solidFill>
                  <a:schemeClr val="bg1"/>
                </a:solidFill>
                <a:latin typeface="Calibri"/>
                <a:cs typeface="Calibri"/>
              </a:defRPr>
            </a:lvl1pPr>
            <a:lvl2pPr marL="741363" indent="-284163" algn="l">
              <a:lnSpc>
                <a:spcPct val="130000"/>
              </a:lnSpc>
              <a:buClr>
                <a:schemeClr val="bg1">
                  <a:lumMod val="85000"/>
                </a:schemeClr>
              </a:buClr>
              <a:buSzPct val="66000"/>
              <a:buFontTx/>
              <a:buBlip>
                <a:blip r:embed="rId3"/>
              </a:buBlip>
              <a:defRPr sz="2000" baseline="0">
                <a:solidFill>
                  <a:schemeClr val="bg1"/>
                </a:solidFill>
                <a:latin typeface="Calibri"/>
                <a:cs typeface="Calibri"/>
              </a:defRPr>
            </a:lvl2pPr>
            <a:lvl3pPr marL="741363" indent="-284163" algn="l">
              <a:lnSpc>
                <a:spcPct val="130000"/>
              </a:lnSpc>
              <a:buClr>
                <a:schemeClr val="bg1">
                  <a:lumMod val="85000"/>
                </a:schemeClr>
              </a:buClr>
              <a:buSzPct val="66000"/>
              <a:buFontTx/>
              <a:buBlip>
                <a:blip r:embed="rId3"/>
              </a:buBlip>
              <a:defRPr sz="2000" baseline="0">
                <a:solidFill>
                  <a:schemeClr val="bg1"/>
                </a:solidFill>
                <a:latin typeface="Calibri"/>
                <a:cs typeface="Calibri"/>
              </a:defRPr>
            </a:lvl3pPr>
            <a:lvl4pPr marL="744538" indent="-287338" algn="l">
              <a:lnSpc>
                <a:spcPct val="130000"/>
              </a:lnSpc>
              <a:buClr>
                <a:schemeClr val="bg1">
                  <a:lumMod val="85000"/>
                </a:schemeClr>
              </a:buClr>
              <a:buSzPct val="66000"/>
              <a:buFontTx/>
              <a:buBlip>
                <a:blip r:embed="rId3"/>
              </a:buBlip>
              <a:defRPr sz="2000">
                <a:solidFill>
                  <a:schemeClr val="bg1"/>
                </a:solidFill>
                <a:latin typeface="Calibri"/>
                <a:cs typeface="Calibri"/>
              </a:defRPr>
            </a:lvl4pPr>
            <a:lvl5pPr marL="741363" indent="-284163" algn="l">
              <a:lnSpc>
                <a:spcPct val="130000"/>
              </a:lnSpc>
              <a:buClr>
                <a:schemeClr val="bg1">
                  <a:lumMod val="85000"/>
                </a:schemeClr>
              </a:buClr>
              <a:buSzPct val="66000"/>
              <a:buFontTx/>
              <a:buBlip>
                <a:blip r:embed="rId3"/>
              </a:buBlip>
              <a:defRPr sz="2000">
                <a:solidFill>
                  <a:schemeClr val="bg1"/>
                </a:solidFill>
                <a:latin typeface="Calibri"/>
                <a:cs typeface="Calibri"/>
              </a:defRPr>
            </a:lvl5pPr>
            <a:lvl6pPr marL="741363" indent="-284163" algn="l">
              <a:lnSpc>
                <a:spcPct val="130000"/>
              </a:lnSpc>
              <a:buClr>
                <a:schemeClr val="bg1"/>
              </a:buClr>
              <a:buSzPct val="40000"/>
              <a:buFont typeface="Wingdings" charset="2"/>
              <a:buChar char=""/>
              <a:defRPr>
                <a:solidFill>
                  <a:schemeClr val="bg1"/>
                </a:solidFill>
                <a:latin typeface="Source Sans Pro"/>
                <a:cs typeface="Source Sans Pro"/>
              </a:defRPr>
            </a:lvl6pPr>
            <a:lvl7pPr marL="285750" indent="0">
              <a:buClr>
                <a:schemeClr val="bg1">
                  <a:lumMod val="85000"/>
                </a:schemeClr>
              </a:buClr>
              <a:buFont typeface="Arial"/>
              <a:buNone/>
              <a:defRPr>
                <a:solidFill>
                  <a:schemeClr val="bg1"/>
                </a:solidFill>
                <a:latin typeface="Source Sans Pro"/>
                <a:cs typeface="Source Sans Pro"/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61381226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ints 2">
    <p:bg>
      <p:bgPr>
        <a:blipFill dpi="0" rotWithShape="0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58552"/>
            <a:ext cx="8229600" cy="502708"/>
          </a:xfrm>
          <a:prstGeom prst="rect">
            <a:avLst/>
          </a:prstGeom>
        </p:spPr>
        <p:txBody>
          <a:bodyPr vert="horz"/>
          <a:lstStyle>
            <a:lvl1pPr algn="ctr">
              <a:defRPr sz="3200" b="1" i="0" cap="none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919163" y="3778757"/>
            <a:ext cx="7400925" cy="819150"/>
          </a:xfrm>
          <a:prstGeom prst="rect">
            <a:avLst/>
          </a:prstGeom>
        </p:spPr>
        <p:txBody>
          <a:bodyPr vert="horz"/>
          <a:lstStyle>
            <a:lvl1pPr marL="0" indent="0" algn="ctr">
              <a:lnSpc>
                <a:spcPct val="90000"/>
              </a:lnSpc>
              <a:buNone/>
              <a:defRPr sz="2000" baseline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57088197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verse Points">
    <p:bg>
      <p:bgPr>
        <a:blipFill dpi="0" rotWithShape="0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58551"/>
            <a:ext cx="8229600" cy="520205"/>
          </a:xfrm>
          <a:prstGeom prst="rect">
            <a:avLst/>
          </a:prstGeom>
        </p:spPr>
        <p:txBody>
          <a:bodyPr vert="horz"/>
          <a:lstStyle>
            <a:lvl1pPr algn="ctr">
              <a:defRPr sz="3200" b="1" i="0" cap="none">
                <a:solidFill>
                  <a:schemeClr val="tx2">
                    <a:lumMod val="50000"/>
                  </a:schemeClr>
                </a:solidFill>
                <a:latin typeface="Calibri"/>
                <a:cs typeface="Calibri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919163" y="3790740"/>
            <a:ext cx="7400925" cy="1268031"/>
          </a:xfrm>
          <a:prstGeom prst="rect">
            <a:avLst/>
          </a:prstGeom>
        </p:spPr>
        <p:txBody>
          <a:bodyPr vert="horz"/>
          <a:lstStyle>
            <a:lvl1pPr marL="0" indent="0" algn="ctr">
              <a:lnSpc>
                <a:spcPct val="90000"/>
              </a:lnSpc>
              <a:buNone/>
              <a:defRPr sz="2000" baseline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defRPr>
            </a:lvl1pPr>
            <a:lvl2pPr marL="457200" indent="0" algn="ctr">
              <a:buFontTx/>
              <a:buNone/>
              <a:defRPr>
                <a:latin typeface="Source Sans Pro"/>
                <a:cs typeface="Source Sans Pro"/>
              </a:defRPr>
            </a:lvl2pPr>
            <a:lvl3pPr marL="914400" indent="0" algn="ctr">
              <a:buFontTx/>
              <a:buNone/>
              <a:defRPr>
                <a:latin typeface="Source Sans Pro"/>
                <a:cs typeface="Source Sans Pro"/>
              </a:defRPr>
            </a:lvl3pPr>
            <a:lvl4pPr marL="1371600" indent="0" algn="ctr">
              <a:buFontTx/>
              <a:buNone/>
              <a:defRPr>
                <a:latin typeface="Source Sans Pro"/>
                <a:cs typeface="Source Sans Pro"/>
              </a:defRPr>
            </a:lvl4pPr>
            <a:lvl5pPr marL="1828800" indent="0" algn="ctr">
              <a:buFontTx/>
              <a:buNone/>
              <a:defRPr>
                <a:latin typeface="Source Sans Pro"/>
                <a:cs typeface="Source Sans Pro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34256912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ints 3">
    <p:bg>
      <p:bgPr>
        <a:blipFill dpi="0" rotWithShape="0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66197"/>
            <a:ext cx="8229600" cy="502708"/>
          </a:xfrm>
          <a:prstGeom prst="rect">
            <a:avLst/>
          </a:prstGeom>
        </p:spPr>
        <p:txBody>
          <a:bodyPr vert="horz"/>
          <a:lstStyle>
            <a:lvl1pPr algn="ctr">
              <a:defRPr sz="3200" b="1" i="0" cap="none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919163" y="1086402"/>
            <a:ext cx="7400925" cy="819150"/>
          </a:xfrm>
          <a:prstGeom prst="rect">
            <a:avLst/>
          </a:prstGeom>
        </p:spPr>
        <p:txBody>
          <a:bodyPr vert="horz"/>
          <a:lstStyle>
            <a:lvl1pPr marL="0" indent="0" algn="ctr">
              <a:lnSpc>
                <a:spcPct val="90000"/>
              </a:lnSpc>
              <a:buNone/>
              <a:defRPr sz="2000" baseline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122695781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verse Points 2">
    <p:bg>
      <p:bgPr>
        <a:blipFill dpi="0" rotWithShape="0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66197"/>
            <a:ext cx="8229600" cy="502708"/>
          </a:xfrm>
          <a:prstGeom prst="rect">
            <a:avLst/>
          </a:prstGeom>
        </p:spPr>
        <p:txBody>
          <a:bodyPr vert="horz"/>
          <a:lstStyle>
            <a:lvl1pPr algn="ctr">
              <a:defRPr sz="3200" b="1" cap="none">
                <a:solidFill>
                  <a:schemeClr val="tx2">
                    <a:lumMod val="50000"/>
                  </a:schemeClr>
                </a:solidFill>
                <a:latin typeface="Calibri"/>
                <a:cs typeface="Calibri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919163" y="1086402"/>
            <a:ext cx="7400925" cy="819150"/>
          </a:xfrm>
          <a:prstGeom prst="rect">
            <a:avLst/>
          </a:prstGeom>
        </p:spPr>
        <p:txBody>
          <a:bodyPr vert="horz"/>
          <a:lstStyle>
            <a:lvl1pPr marL="0" indent="0" algn="ctr">
              <a:lnSpc>
                <a:spcPct val="90000"/>
              </a:lnSpc>
              <a:buNone/>
              <a:defRPr sz="2000" baseline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2818839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70" r:id="rId2"/>
    <p:sldLayoutId id="2147483865" r:id="rId3"/>
    <p:sldLayoutId id="2147483871" r:id="rId4"/>
    <p:sldLayoutId id="2147483872" r:id="rId5"/>
    <p:sldLayoutId id="2147483873" r:id="rId6"/>
    <p:sldLayoutId id="2147483874" r:id="rId7"/>
    <p:sldLayoutId id="2147483875" r:id="rId8"/>
    <p:sldLayoutId id="2147483876" r:id="rId9"/>
    <p:sldLayoutId id="2147483877" r:id="rId10"/>
    <p:sldLayoutId id="2147483878" r:id="rId11"/>
    <p:sldLayoutId id="2147483879" r:id="rId12"/>
    <p:sldLayoutId id="2147483880" r:id="rId13"/>
    <p:sldLayoutId id="2147483881" r:id="rId14"/>
    <p:sldLayoutId id="2147483882" r:id="rId15"/>
    <p:sldLayoutId id="2147483883" r:id="rId16"/>
    <p:sldLayoutId id="2147483884" r:id="rId17"/>
    <p:sldLayoutId id="2147483866" r:id="rId18"/>
    <p:sldLayoutId id="2147483867" r:id="rId19"/>
    <p:sldLayoutId id="2147483868" r:id="rId20"/>
    <p:sldLayoutId id="2147483885" r:id="rId21"/>
    <p:sldLayoutId id="2147483886" r:id="rId22"/>
    <p:sldLayoutId id="2147483887" r:id="rId23"/>
    <p:sldLayoutId id="2147483888" r:id="rId24"/>
    <p:sldLayoutId id="2147483889" r:id="rId25"/>
    <p:sldLayoutId id="2147483896" r:id="rId26"/>
    <p:sldLayoutId id="2147483898" r:id="rId27"/>
  </p:sldLayoutIdLst>
  <p:transition>
    <p:fade/>
  </p:transition>
  <p:txStyles>
    <p:titleStyle>
      <a:lvl1pPr algn="r" defTabSz="457200" rtl="0" eaLnBrk="0" fontAlgn="base" hangingPunct="0">
        <a:spcBef>
          <a:spcPct val="0"/>
        </a:spcBef>
        <a:spcAft>
          <a:spcPct val="0"/>
        </a:spcAft>
        <a:defRPr sz="2800" kern="1200" cap="all">
          <a:solidFill>
            <a:schemeClr val="bg1"/>
          </a:solidFill>
          <a:latin typeface="Source Sans Pro Black"/>
          <a:ea typeface="ＭＳ Ｐゴシック" charset="0"/>
          <a:cs typeface="ＭＳ Ｐゴシック" charset="0"/>
        </a:defRPr>
      </a:lvl1pPr>
      <a:lvl2pPr algn="r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Source Sans Pro Black" charset="0"/>
          <a:ea typeface="ＭＳ Ｐゴシック" charset="0"/>
          <a:cs typeface="ＭＳ Ｐゴシック" charset="0"/>
        </a:defRPr>
      </a:lvl2pPr>
      <a:lvl3pPr algn="r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Source Sans Pro Black" charset="0"/>
          <a:ea typeface="ＭＳ Ｐゴシック" charset="0"/>
          <a:cs typeface="ＭＳ Ｐゴシック" charset="0"/>
        </a:defRPr>
      </a:lvl3pPr>
      <a:lvl4pPr algn="r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Source Sans Pro Black" charset="0"/>
          <a:ea typeface="ＭＳ Ｐゴシック" charset="0"/>
          <a:cs typeface="ＭＳ Ｐゴシック" charset="0"/>
        </a:defRPr>
      </a:lvl4pPr>
      <a:lvl5pPr algn="r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Source Sans Pro Black" charset="0"/>
          <a:ea typeface="ＭＳ Ｐゴシック" charset="0"/>
          <a:cs typeface="ＭＳ Ｐゴシック" charset="0"/>
        </a:defRPr>
      </a:lvl5pPr>
      <a:lvl6pPr marL="457200" algn="r" defTabSz="457200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Source Sans Pro Black" charset="0"/>
          <a:ea typeface="ＭＳ Ｐゴシック" charset="0"/>
          <a:cs typeface="ＭＳ Ｐゴシック" charset="0"/>
        </a:defRPr>
      </a:lvl6pPr>
      <a:lvl7pPr marL="914400" algn="r" defTabSz="457200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Source Sans Pro Black" charset="0"/>
          <a:ea typeface="ＭＳ Ｐゴシック" charset="0"/>
          <a:cs typeface="ＭＳ Ｐゴシック" charset="0"/>
        </a:defRPr>
      </a:lvl7pPr>
      <a:lvl8pPr marL="1371600" algn="r" defTabSz="457200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Source Sans Pro Black" charset="0"/>
          <a:ea typeface="ＭＳ Ｐゴシック" charset="0"/>
          <a:cs typeface="ＭＳ Ｐゴシック" charset="0"/>
        </a:defRPr>
      </a:lvl8pPr>
      <a:lvl9pPr marL="1828800" algn="r" defTabSz="457200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Source Sans Pro Black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john@mediaposse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npm-inc/this-year-in-javascript-2018-in-review-and-npms-predictions-for-2019-3a3d7e5298ef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Relationship Id="rId4" Type="http://schemas.openxmlformats.org/officeDocument/2006/relationships/hyperlink" Target="https://www.techempower.com/benchmarks/#section=data-r17&amp;hw=ph&amp;test=plaintext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6.png"/><Relationship Id="rId7" Type="http://schemas.openxmlformats.org/officeDocument/2006/relationships/image" Target="../media/image27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20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Relationship Id="rId9" Type="http://schemas.openxmlformats.org/officeDocument/2006/relationships/image" Target="../media/image58.sv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7" Type="http://schemas.openxmlformats.org/officeDocument/2006/relationships/image" Target="../media/image58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57.png"/><Relationship Id="rId5" Type="http://schemas.openxmlformats.org/officeDocument/2006/relationships/image" Target="../media/image27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70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12" Type="http://schemas.openxmlformats.org/officeDocument/2006/relationships/image" Target="../media/image69.png"/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63.png"/><Relationship Id="rId11" Type="http://schemas.openxmlformats.org/officeDocument/2006/relationships/image" Target="../media/image68.png"/><Relationship Id="rId5" Type="http://schemas.openxmlformats.org/officeDocument/2006/relationships/image" Target="../media/image62.jpeg"/><Relationship Id="rId10" Type="http://schemas.openxmlformats.org/officeDocument/2006/relationships/image" Target="../media/image67.png"/><Relationship Id="rId4" Type="http://schemas.openxmlformats.org/officeDocument/2006/relationships/image" Target="../media/image61.jpeg"/><Relationship Id="rId9" Type="http://schemas.openxmlformats.org/officeDocument/2006/relationships/image" Target="../media/image66.png"/><Relationship Id="rId14" Type="http://schemas.openxmlformats.org/officeDocument/2006/relationships/image" Target="../media/image7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tevenTCramer/awesome-blazor" TargetMode="External"/><Relationship Id="rId2" Type="http://schemas.openxmlformats.org/officeDocument/2006/relationships/hyperlink" Target="https://github.com/AdrienTorris/awesome-blazor" TargetMode="Externa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echierathore" TargetMode="External"/><Relationship Id="rId2" Type="http://schemas.openxmlformats.org/officeDocument/2006/relationships/hyperlink" Target="https://www.meetup.com/XamTechies/" TargetMode="Externa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hyperlink" Target="https://techierathore.com/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svg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21.png"/><Relationship Id="rId11" Type="http://schemas.openxmlformats.org/officeDocument/2006/relationships/image" Target="../media/image26.sv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4" Type="http://schemas.openxmlformats.org/officeDocument/2006/relationships/image" Target="../media/image19.sv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18" Type="http://schemas.openxmlformats.org/officeDocument/2006/relationships/image" Target="../media/image47.png"/><Relationship Id="rId3" Type="http://schemas.openxmlformats.org/officeDocument/2006/relationships/image" Target="../media/image32.png"/><Relationship Id="rId21" Type="http://schemas.openxmlformats.org/officeDocument/2006/relationships/image" Target="../media/image50.png"/><Relationship Id="rId7" Type="http://schemas.openxmlformats.org/officeDocument/2006/relationships/image" Target="../media/image36.jpeg"/><Relationship Id="rId12" Type="http://schemas.openxmlformats.org/officeDocument/2006/relationships/image" Target="../media/image41.png"/><Relationship Id="rId17" Type="http://schemas.openxmlformats.org/officeDocument/2006/relationships/image" Target="../media/image46.png"/><Relationship Id="rId2" Type="http://schemas.openxmlformats.org/officeDocument/2006/relationships/image" Target="../media/image31.png"/><Relationship Id="rId16" Type="http://schemas.openxmlformats.org/officeDocument/2006/relationships/image" Target="../media/image45.jpeg"/><Relationship Id="rId20" Type="http://schemas.openxmlformats.org/officeDocument/2006/relationships/image" Target="../media/image49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35.png"/><Relationship Id="rId11" Type="http://schemas.openxmlformats.org/officeDocument/2006/relationships/image" Target="../media/image40.jpeg"/><Relationship Id="rId5" Type="http://schemas.openxmlformats.org/officeDocument/2006/relationships/image" Target="../media/image34.png"/><Relationship Id="rId15" Type="http://schemas.openxmlformats.org/officeDocument/2006/relationships/image" Target="../media/image44.png"/><Relationship Id="rId10" Type="http://schemas.openxmlformats.org/officeDocument/2006/relationships/image" Target="../media/image39.png"/><Relationship Id="rId19" Type="http://schemas.openxmlformats.org/officeDocument/2006/relationships/image" Target="../media/image48.png"/><Relationship Id="rId4" Type="http://schemas.openxmlformats.org/officeDocument/2006/relationships/image" Target="../media/image33.png"/><Relationship Id="rId9" Type="http://schemas.openxmlformats.org/officeDocument/2006/relationships/image" Target="../media/image38.jpeg"/><Relationship Id="rId14" Type="http://schemas.openxmlformats.org/officeDocument/2006/relationships/image" Target="../media/image43.png"/><Relationship Id="rId22" Type="http://schemas.openxmlformats.org/officeDocument/2006/relationships/image" Target="../media/image5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5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8.png"/><Relationship Id="rId7" Type="http://schemas.openxmlformats.org/officeDocument/2006/relationships/image" Target="../media/image26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0.png"/><Relationship Id="rId10" Type="http://schemas.openxmlformats.org/officeDocument/2006/relationships/image" Target="../media/image29.png"/><Relationship Id="rId4" Type="http://schemas.openxmlformats.org/officeDocument/2006/relationships/image" Target="../media/image19.svg"/><Relationship Id="rId9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96">
            <a:extLst>
              <a:ext uri="{FF2B5EF4-FFF2-40B4-BE49-F238E27FC236}">
                <a16:creationId xmlns:a16="http://schemas.microsoft.com/office/drawing/2014/main" id="{35798F94-FDDF-D94A-9899-D372B99C9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6476" y="1599180"/>
            <a:ext cx="6273613" cy="1168690"/>
          </a:xfrm>
          <a:prstGeom prst="rect">
            <a:avLst/>
          </a:prstGeom>
        </p:spPr>
        <p:txBody>
          <a:bodyPr/>
          <a:lstStyle/>
          <a:p>
            <a:pPr lvl="0">
              <a:defRPr sz="1800" spc="0">
                <a:solidFill>
                  <a:srgbClr val="000000"/>
                </a:solidFill>
                <a:uFillTx/>
              </a:defRPr>
            </a:pPr>
            <a:r>
              <a:rPr lang="en-US" sz="2800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FullStack</a:t>
            </a:r>
            <a:r>
              <a:rPr lang="en-US" sz="28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WEB DEVELOPMENT WITHOUT JAVASCRIPT</a:t>
            </a:r>
            <a:endParaRPr sz="2800" dirty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8" name="Shape 93">
            <a:extLst>
              <a:ext uri="{FF2B5EF4-FFF2-40B4-BE49-F238E27FC236}">
                <a16:creationId xmlns:a16="http://schemas.microsoft.com/office/drawing/2014/main" id="{5A79EADE-2B32-E04B-9285-F9477C4FD33A}"/>
              </a:ext>
            </a:extLst>
          </p:cNvPr>
          <p:cNvSpPr/>
          <p:nvPr/>
        </p:nvSpPr>
        <p:spPr>
          <a:xfrm>
            <a:off x="304375" y="1129719"/>
            <a:ext cx="2262188" cy="314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4288" tIns="14288" rIns="14288" bIns="14288">
            <a:spAutoFit/>
          </a:bodyPr>
          <a:lstStyle>
            <a:lvl1pPr algn="l" defTabSz="1219200">
              <a:buClr>
                <a:srgbClr val="000000"/>
              </a:buClr>
              <a:defRPr sz="4800" b="1">
                <a:solidFill>
                  <a:srgbClr val="123250"/>
                </a:solidFill>
                <a:uFill>
                  <a:solidFill>
                    <a:srgbClr val="123250"/>
                  </a:solidFill>
                </a:u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1800" dirty="0"/>
              <a:t>S Ravi Kumar</a:t>
            </a:r>
            <a:endParaRPr sz="1800" dirty="0"/>
          </a:p>
        </p:txBody>
      </p:sp>
      <p:sp>
        <p:nvSpPr>
          <p:cNvPr id="9" name="Shape 94">
            <a:extLst>
              <a:ext uri="{FF2B5EF4-FFF2-40B4-BE49-F238E27FC236}">
                <a16:creationId xmlns:a16="http://schemas.microsoft.com/office/drawing/2014/main" id="{BCBEE0C8-BE09-2B45-B92E-6E08C44F7D10}"/>
              </a:ext>
            </a:extLst>
          </p:cNvPr>
          <p:cNvSpPr/>
          <p:nvPr/>
        </p:nvSpPr>
        <p:spPr>
          <a:xfrm>
            <a:off x="304375" y="1474590"/>
            <a:ext cx="2643188" cy="485589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4288" tIns="14288" rIns="14288" bIns="14288">
            <a:normAutofit lnSpcReduction="10000"/>
          </a:bodyPr>
          <a:lstStyle/>
          <a:p>
            <a:pPr>
              <a:spcBef>
                <a:spcPts val="300"/>
              </a:spcBef>
              <a:buClr>
                <a:srgbClr val="66A1DD"/>
              </a:buClr>
              <a:defRPr sz="1800"/>
            </a:pPr>
            <a:r>
              <a:rPr lang="en-US" sz="1400" b="1" dirty="0">
                <a:solidFill>
                  <a:srgbClr val="66A1DD"/>
                </a:solidFill>
                <a:uFill>
                  <a:solidFill>
                    <a:srgbClr val="66A1DD"/>
                  </a:solidFill>
                </a:u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Solution Architect</a:t>
            </a:r>
          </a:p>
          <a:p>
            <a:pPr>
              <a:spcBef>
                <a:spcPts val="300"/>
              </a:spcBef>
              <a:buClr>
                <a:srgbClr val="66A1DD"/>
              </a:buClr>
              <a:defRPr sz="1800"/>
            </a:pPr>
            <a:r>
              <a:rPr lang="en-US" sz="1400" b="1" dirty="0">
                <a:solidFill>
                  <a:srgbClr val="66A1DD"/>
                </a:solidFill>
                <a:uFill>
                  <a:solidFill>
                    <a:srgbClr val="66A1DD"/>
                  </a:solidFill>
                </a:u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KP Astrologer</a:t>
            </a:r>
            <a:endParaRPr sz="1400" b="1" dirty="0">
              <a:solidFill>
                <a:srgbClr val="66A1DD"/>
              </a:solidFill>
              <a:uFill>
                <a:solidFill>
                  <a:srgbClr val="66A1DD"/>
                </a:solidFill>
              </a:u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sp>
        <p:nvSpPr>
          <p:cNvPr id="10" name="Shape 95">
            <a:extLst>
              <a:ext uri="{FF2B5EF4-FFF2-40B4-BE49-F238E27FC236}">
                <a16:creationId xmlns:a16="http://schemas.microsoft.com/office/drawing/2014/main" id="{07CD36C6-45B6-CE49-BF29-249A322B3BEF}"/>
              </a:ext>
            </a:extLst>
          </p:cNvPr>
          <p:cNvSpPr/>
          <p:nvPr/>
        </p:nvSpPr>
        <p:spPr>
          <a:xfrm>
            <a:off x="304375" y="1972333"/>
            <a:ext cx="2445809" cy="211192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4288" tIns="14288" rIns="14288" bIns="14288">
            <a:normAutofit lnSpcReduction="10000"/>
          </a:bodyPr>
          <a:lstStyle/>
          <a:p>
            <a:pPr defTabSz="443484">
              <a:spcBef>
                <a:spcPts val="263"/>
              </a:spcBef>
              <a:buClr>
                <a:srgbClr val="929292"/>
              </a:buClr>
              <a:defRPr sz="1800"/>
            </a:pPr>
            <a:r>
              <a:rPr sz="1200" u="sng" dirty="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  <a:latin typeface="Source Sans Pro"/>
                <a:ea typeface="Source Sans Pro"/>
                <a:cs typeface="Source Sans Pro"/>
                <a:sym typeface="Source Sans Pro"/>
                <a:hlinkClick r:id="rId2"/>
              </a:rPr>
              <a:t>@</a:t>
            </a:r>
            <a:r>
              <a:rPr lang="en-US" sz="1200" u="sng" dirty="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  <a:latin typeface="Source Sans Pro"/>
                <a:ea typeface="Source Sans Pro"/>
                <a:cs typeface="Source Sans Pro"/>
                <a:sym typeface="Source Sans Pro"/>
                <a:hlinkClick r:id="rId2"/>
              </a:rPr>
              <a:t>techierathore</a:t>
            </a:r>
            <a:endParaRPr sz="1200" u="sng" dirty="0">
              <a:solidFill>
                <a:srgbClr val="929292"/>
              </a:solidFill>
              <a:uFill>
                <a:solidFill>
                  <a:srgbClr val="929292"/>
                </a:solidFill>
              </a:uFill>
              <a:latin typeface="Source Sans Pro"/>
              <a:ea typeface="Source Sans Pro"/>
              <a:cs typeface="Source Sans Pro"/>
              <a:sym typeface="Source Sans Pro"/>
              <a:hlinkClick r:id="rId2"/>
            </a:endParaRPr>
          </a:p>
        </p:txBody>
      </p:sp>
    </p:spTree>
    <p:extLst>
      <p:ext uri="{BB962C8B-B14F-4D97-AF65-F5344CB8AC3E}">
        <p14:creationId xmlns:p14="http://schemas.microsoft.com/office/powerpoint/2010/main" val="715161885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3D941-4348-2C49-A79D-A1C3E13C8585}"/>
              </a:ext>
            </a:extLst>
          </p:cNvPr>
          <p:cNvSpPr txBox="1">
            <a:spLocks/>
          </p:cNvSpPr>
          <p:nvPr/>
        </p:nvSpPr>
        <p:spPr>
          <a:xfrm>
            <a:off x="628650" y="273844"/>
            <a:ext cx="7886700" cy="570983"/>
          </a:xfrm>
          <a:prstGeom prst="rect">
            <a:avLst/>
          </a:prstGeom>
        </p:spPr>
        <p:txBody>
          <a:bodyPr/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IN" sz="3529" dirty="0">
                <a:solidFill>
                  <a:schemeClr val="bg1"/>
                </a:solidFill>
              </a:rPr>
              <a:t>Why would you be interested in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9C32E-B3A0-7648-9746-6577676DCB24}"/>
              </a:ext>
            </a:extLst>
          </p:cNvPr>
          <p:cNvSpPr txBox="1">
            <a:spLocks/>
          </p:cNvSpPr>
          <p:nvPr/>
        </p:nvSpPr>
        <p:spPr>
          <a:xfrm>
            <a:off x="628650" y="981592"/>
            <a:ext cx="7886700" cy="3888064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336145" marR="0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92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691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353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84338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08435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531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941" dirty="0">
                <a:solidFill>
                  <a:schemeClr val="bg1"/>
                </a:solidFill>
              </a:rPr>
              <a:t>C# is a fantastic language</a:t>
            </a:r>
          </a:p>
          <a:p>
            <a:pPr lvl="1"/>
            <a:r>
              <a:rPr lang="en-US" sz="1765" dirty="0">
                <a:solidFill>
                  <a:schemeClr val="bg1"/>
                </a:solidFill>
              </a:rPr>
              <a:t>…not that JavaScript isn’t…but statically typed languages are winning (see: TS, Flow, Reason, etc.)</a:t>
            </a:r>
          </a:p>
          <a:p>
            <a:pPr lvl="2"/>
            <a:r>
              <a:rPr lang="en-US" sz="1471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46% of respondents to npm survey are using TypeScript</a:t>
            </a:r>
            <a:endParaRPr lang="en-US" sz="1471" dirty="0">
              <a:solidFill>
                <a:schemeClr val="bg1"/>
              </a:solidFill>
            </a:endParaRPr>
          </a:p>
          <a:p>
            <a:r>
              <a:rPr lang="en-US" sz="2941" dirty="0">
                <a:solidFill>
                  <a:schemeClr val="bg1"/>
                </a:solidFill>
              </a:rPr>
              <a:t>ASP.NET Core performance</a:t>
            </a:r>
          </a:p>
          <a:p>
            <a:pPr lvl="1"/>
            <a:r>
              <a:rPr lang="en-US" sz="1765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#7 on TechEmpower</a:t>
            </a:r>
            <a:r>
              <a:rPr lang="en-US" sz="1765" dirty="0">
                <a:solidFill>
                  <a:schemeClr val="bg1"/>
                </a:solidFill>
              </a:rPr>
              <a:t> </a:t>
            </a:r>
          </a:p>
          <a:p>
            <a:pPr lvl="1"/>
            <a:r>
              <a:rPr lang="en-US" sz="1765" dirty="0">
                <a:solidFill>
                  <a:schemeClr val="bg1"/>
                </a:solidFill>
              </a:rPr>
              <a:t>8x faster than Node, 1.5x faster than </a:t>
            </a:r>
            <a:r>
              <a:rPr lang="en-US" sz="1765" dirty="0" err="1">
                <a:solidFill>
                  <a:schemeClr val="bg1"/>
                </a:solidFill>
              </a:rPr>
              <a:t>Netty</a:t>
            </a:r>
            <a:r>
              <a:rPr lang="en-US" sz="1765" dirty="0">
                <a:solidFill>
                  <a:schemeClr val="bg1"/>
                </a:solidFill>
              </a:rPr>
              <a:t> (Java), 47x faster than Django (Python), 7x faster than Kotlin, etc.</a:t>
            </a:r>
          </a:p>
          <a:p>
            <a:r>
              <a:rPr lang="en-US" sz="2941" dirty="0">
                <a:solidFill>
                  <a:schemeClr val="bg1"/>
                </a:solidFill>
              </a:rPr>
              <a:t>Share logic with existing .NET backend</a:t>
            </a:r>
          </a:p>
          <a:p>
            <a:pPr lvl="1"/>
            <a:r>
              <a:rPr lang="en-US" sz="1765" dirty="0">
                <a:solidFill>
                  <a:schemeClr val="bg1"/>
                </a:solidFill>
              </a:rPr>
              <a:t>Validation logic</a:t>
            </a:r>
          </a:p>
          <a:p>
            <a:pPr lvl="1"/>
            <a:r>
              <a:rPr lang="en-US" sz="1765" dirty="0">
                <a:solidFill>
                  <a:schemeClr val="bg1"/>
                </a:solidFill>
              </a:rPr>
              <a:t>Models from Server when retrieve from the Client</a:t>
            </a:r>
          </a:p>
          <a:p>
            <a:r>
              <a:rPr lang="en-US" sz="2941" dirty="0">
                <a:solidFill>
                  <a:schemeClr val="bg1"/>
                </a:solidFill>
              </a:rPr>
              <a:t>Consolidate frontend and backend teams under one language</a:t>
            </a:r>
          </a:p>
          <a:p>
            <a:r>
              <a:rPr lang="en-US" sz="2941" dirty="0">
                <a:solidFill>
                  <a:schemeClr val="bg1"/>
                </a:solidFill>
              </a:rPr>
              <a:t>Backed by a Trillion Dollar Company </a:t>
            </a:r>
            <a:r>
              <a:rPr lang="en-US" sz="2941">
                <a:solidFill>
                  <a:schemeClr val="bg1"/>
                </a:solidFill>
              </a:rPr>
              <a:t>(Microsoft)</a:t>
            </a:r>
            <a:endParaRPr lang="en-US" sz="294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42691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40F79-A25E-0546-9348-A86651759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871634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E641F-4139-B342-B7B0-BC2F23C86314}"/>
              </a:ext>
            </a:extLst>
          </p:cNvPr>
          <p:cNvSpPr txBox="1">
            <a:spLocks/>
          </p:cNvSpPr>
          <p:nvPr/>
        </p:nvSpPr>
        <p:spPr>
          <a:xfrm>
            <a:off x="628650" y="1369219"/>
            <a:ext cx="7886700" cy="3693599"/>
          </a:xfrm>
          <a:prstGeom prst="rect">
            <a:avLst/>
          </a:prstGeom>
        </p:spPr>
        <p:txBody>
          <a:bodyPr>
            <a:normAutofit/>
          </a:bodyPr>
          <a:lstStyle>
            <a:lvl1pPr marL="336145" marR="0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92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691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353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84338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08435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531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941"/>
              <a:t>Hello World on Blazor</a:t>
            </a:r>
          </a:p>
          <a:p>
            <a:r>
              <a:rPr lang="en-US" sz="2941"/>
              <a:t>Component Architecture</a:t>
            </a:r>
          </a:p>
          <a:p>
            <a:r>
              <a:rPr lang="en-US" sz="2941"/>
              <a:t>Dependency Injection</a:t>
            </a:r>
          </a:p>
          <a:p>
            <a:r>
              <a:rPr lang="en-US" sz="2941"/>
              <a:t>Sharing logic</a:t>
            </a:r>
            <a:endParaRPr lang="en-US" sz="2941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B4EE880-1F90-5D4E-B83F-73D6BB74E320}"/>
              </a:ext>
            </a:extLst>
          </p:cNvPr>
          <p:cNvGrpSpPr/>
          <p:nvPr/>
        </p:nvGrpSpPr>
        <p:grpSpPr>
          <a:xfrm>
            <a:off x="7219313" y="4664679"/>
            <a:ext cx="1791555" cy="355742"/>
            <a:chOff x="9994831" y="6185410"/>
            <a:chExt cx="2388740" cy="474323"/>
          </a:xfrm>
        </p:grpSpPr>
        <p:pic>
          <p:nvPicPr>
            <p:cNvPr id="13" name="Picture 2" descr="Image result for twitter logo">
              <a:extLst>
                <a:ext uri="{FF2B5EF4-FFF2-40B4-BE49-F238E27FC236}">
                  <a16:creationId xmlns:a16="http://schemas.microsoft.com/office/drawing/2014/main" id="{178606CA-90A0-B448-983A-B55C822868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94831" y="6267602"/>
              <a:ext cx="328512" cy="266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Subtitle 2">
              <a:extLst>
                <a:ext uri="{FF2B5EF4-FFF2-40B4-BE49-F238E27FC236}">
                  <a16:creationId xmlns:a16="http://schemas.microsoft.com/office/drawing/2014/main" id="{A85F4FBE-8ABD-4C46-AD97-5CCBCD1B7EB1}"/>
                </a:ext>
              </a:extLst>
            </p:cNvPr>
            <p:cNvSpPr txBox="1">
              <a:spLocks/>
            </p:cNvSpPr>
            <p:nvPr/>
          </p:nvSpPr>
          <p:spPr>
            <a:xfrm>
              <a:off x="10323343" y="6185410"/>
              <a:ext cx="2060228" cy="474323"/>
            </a:xfrm>
            <a:prstGeom prst="rect">
              <a:avLst/>
            </a:prstGeom>
          </p:spPr>
          <p:txBody>
            <a:bodyPr vert="horz" lIns="68580" tIns="34290" rIns="68580" bIns="3429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800" dirty="0" err="1"/>
                <a:t>Techierathore</a:t>
              </a:r>
              <a:endParaRPr lang="en-US" sz="1800" dirty="0"/>
            </a:p>
          </p:txBody>
        </p:sp>
        <p:pic>
          <p:nvPicPr>
            <p:cNvPr id="15" name="Picture 2" descr="Image result for twitter logo">
              <a:extLst>
                <a:ext uri="{FF2B5EF4-FFF2-40B4-BE49-F238E27FC236}">
                  <a16:creationId xmlns:a16="http://schemas.microsoft.com/office/drawing/2014/main" id="{47FF860F-259F-4949-8457-2658E7C5A3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94831" y="6290606"/>
              <a:ext cx="328512" cy="266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0309354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71706-17E6-0B4D-9549-BF8A2994C190}"/>
              </a:ext>
            </a:extLst>
          </p:cNvPr>
          <p:cNvSpPr txBox="1">
            <a:spLocks/>
          </p:cNvSpPr>
          <p:nvPr/>
        </p:nvSpPr>
        <p:spPr>
          <a:xfrm>
            <a:off x="546354" y="346996"/>
            <a:ext cx="7886700" cy="693524"/>
          </a:xfrm>
          <a:prstGeom prst="rect">
            <a:avLst/>
          </a:prstGeom>
        </p:spPr>
        <p:txBody>
          <a:bodyPr/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IN" sz="3529" dirty="0">
                <a:solidFill>
                  <a:schemeClr val="bg1"/>
                </a:solidFill>
              </a:rPr>
              <a:t>Rapid Fire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74ABB-CB68-4F41-AF8E-24649DBCE557}"/>
              </a:ext>
            </a:extLst>
          </p:cNvPr>
          <p:cNvSpPr txBox="1">
            <a:spLocks/>
          </p:cNvSpPr>
          <p:nvPr/>
        </p:nvSpPr>
        <p:spPr>
          <a:xfrm>
            <a:off x="546354" y="1442370"/>
            <a:ext cx="7886700" cy="2576617"/>
          </a:xfrm>
          <a:prstGeom prst="rect">
            <a:avLst/>
          </a:prstGeom>
        </p:spPr>
        <p:txBody>
          <a:bodyPr>
            <a:normAutofit/>
          </a:bodyPr>
          <a:lstStyle>
            <a:lvl1pPr marL="336145" marR="0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92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691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353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84338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08435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531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941" dirty="0">
                <a:solidFill>
                  <a:schemeClr val="bg1"/>
                </a:solidFill>
              </a:rPr>
              <a:t>How big client version is?</a:t>
            </a:r>
          </a:p>
          <a:p>
            <a:pPr lvl="1"/>
            <a:r>
              <a:rPr lang="en-US" sz="1765" dirty="0">
                <a:solidFill>
                  <a:schemeClr val="bg1"/>
                </a:solidFill>
              </a:rPr>
              <a:t>2.4MB</a:t>
            </a:r>
          </a:p>
          <a:p>
            <a:pPr lvl="1"/>
            <a:r>
              <a:rPr lang="en-US" sz="1765" dirty="0">
                <a:solidFill>
                  <a:schemeClr val="bg1"/>
                </a:solidFill>
              </a:rPr>
              <a:t>Very little work done thus far to optimize</a:t>
            </a:r>
          </a:p>
          <a:p>
            <a:r>
              <a:rPr lang="en-US" sz="2941" dirty="0">
                <a:solidFill>
                  <a:schemeClr val="bg1"/>
                </a:solidFill>
              </a:rPr>
              <a:t>Do WASM files cache like JS and CSS files?</a:t>
            </a:r>
          </a:p>
          <a:p>
            <a:pPr lvl="1"/>
            <a:r>
              <a:rPr lang="en-US" sz="1765" dirty="0">
                <a:solidFill>
                  <a:schemeClr val="bg1"/>
                </a:solidFill>
              </a:rPr>
              <a:t>Yes</a:t>
            </a:r>
          </a:p>
          <a:p>
            <a:r>
              <a:rPr lang="en-US" sz="2941" dirty="0">
                <a:solidFill>
                  <a:schemeClr val="bg1"/>
                </a:solidFill>
              </a:rPr>
              <a:t>How does it work under the hood?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7BB103-F6EF-3341-B190-F2D248EE0780}"/>
              </a:ext>
            </a:extLst>
          </p:cNvPr>
          <p:cNvSpPr txBox="1"/>
          <p:nvPr/>
        </p:nvSpPr>
        <p:spPr>
          <a:xfrm>
            <a:off x="1965960" y="41056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53237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98C2141-D31B-430E-B055-DADAB077A63C}"/>
              </a:ext>
            </a:extLst>
          </p:cNvPr>
          <p:cNvGrpSpPr/>
          <p:nvPr/>
        </p:nvGrpSpPr>
        <p:grpSpPr>
          <a:xfrm>
            <a:off x="137167" y="899389"/>
            <a:ext cx="3022166" cy="2991376"/>
            <a:chOff x="6763966" y="1195735"/>
            <a:chExt cx="4748598" cy="4582318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DC22FF9-2DD5-48BA-B135-E116EAAE4DE1}"/>
                </a:ext>
              </a:extLst>
            </p:cNvPr>
            <p:cNvSpPr/>
            <p:nvPr/>
          </p:nvSpPr>
          <p:spPr>
            <a:xfrm>
              <a:off x="6763966" y="1195735"/>
              <a:ext cx="4748598" cy="45823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032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EEF3220-B65B-4348-B10D-62A6AC650FC8}"/>
                </a:ext>
              </a:extLst>
            </p:cNvPr>
            <p:cNvSpPr/>
            <p:nvPr/>
          </p:nvSpPr>
          <p:spPr>
            <a:xfrm>
              <a:off x="6763966" y="1195735"/>
              <a:ext cx="4748598" cy="100450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C4727FD-E6C7-45B6-A97E-BA7E5404D481}"/>
                </a:ext>
              </a:extLst>
            </p:cNvPr>
            <p:cNvSpPr/>
            <p:nvPr/>
          </p:nvSpPr>
          <p:spPr>
            <a:xfrm>
              <a:off x="7263320" y="1573391"/>
              <a:ext cx="3774150" cy="4181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1500" b="1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https://...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4BD775A-EC94-4E42-92F4-909E55AADCE5}"/>
                </a:ext>
              </a:extLst>
            </p:cNvPr>
            <p:cNvSpPr/>
            <p:nvPr/>
          </p:nvSpPr>
          <p:spPr>
            <a:xfrm>
              <a:off x="11116043" y="1195735"/>
              <a:ext cx="396521" cy="27826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6495044-8C5F-4B75-8C7E-6F4C3289B7E7}"/>
                </a:ext>
              </a:extLst>
            </p:cNvPr>
            <p:cNvSpPr/>
            <p:nvPr/>
          </p:nvSpPr>
          <p:spPr>
            <a:xfrm>
              <a:off x="10659232" y="1195735"/>
              <a:ext cx="396521" cy="27826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16BB5B7-B2B4-4534-BF64-407ED47A5CEA}"/>
                </a:ext>
              </a:extLst>
            </p:cNvPr>
            <p:cNvSpPr/>
            <p:nvPr/>
          </p:nvSpPr>
          <p:spPr>
            <a:xfrm>
              <a:off x="10197388" y="1195735"/>
              <a:ext cx="396521" cy="27826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8CCCD600-25DA-4D40-AD84-02F8DAC0A07D}"/>
                </a:ext>
              </a:extLst>
            </p:cNvPr>
            <p:cNvSpPr/>
            <p:nvPr/>
          </p:nvSpPr>
          <p:spPr>
            <a:xfrm rot="16200000">
              <a:off x="6876308" y="1698472"/>
              <a:ext cx="255155" cy="159346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46B7D6D-A231-453B-A566-9250F92ACDBD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650567"/>
              <a:ext cx="278938" cy="0"/>
            </a:xfrm>
            <a:prstGeom prst="line">
              <a:avLst/>
            </a:prstGeom>
            <a:ln w="412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49D044D-7376-4883-81C9-930E9D20191A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910364"/>
              <a:ext cx="278938" cy="0"/>
            </a:xfrm>
            <a:prstGeom prst="line">
              <a:avLst/>
            </a:prstGeom>
            <a:ln w="412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7613B99-DF3A-43F9-8D8B-279D7D060694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780038"/>
              <a:ext cx="278938" cy="0"/>
            </a:xfrm>
            <a:prstGeom prst="line">
              <a:avLst/>
            </a:prstGeom>
            <a:ln w="412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827C6DD-CC64-406A-BB6F-2E1D5B10D78B}"/>
                </a:ext>
              </a:extLst>
            </p:cNvPr>
            <p:cNvGrpSpPr/>
            <p:nvPr/>
          </p:nvGrpSpPr>
          <p:grpSpPr>
            <a:xfrm>
              <a:off x="11231013" y="1272348"/>
              <a:ext cx="166584" cy="125041"/>
              <a:chOff x="7112262" y="1295498"/>
              <a:chExt cx="96702" cy="54274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83C7B82B-A19D-40D7-BF2A-CF0EB7D622AB}"/>
                  </a:ext>
                </a:extLst>
              </p:cNvPr>
              <p:cNvCxnSpPr/>
              <p:nvPr/>
            </p:nvCxnSpPr>
            <p:spPr>
              <a:xfrm>
                <a:off x="7112262" y="1295498"/>
                <a:ext cx="96702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E77D01D4-C0AB-40E4-A3E5-F7DDF1DB03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12262" y="1295498"/>
                <a:ext cx="96702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9C74DF4-A8D3-4F1C-94F3-A21346D894F1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853" y="1393086"/>
              <a:ext cx="217560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3B6FBD2-44BE-4A79-B9C8-6C34DDAEF524}"/>
                </a:ext>
              </a:extLst>
            </p:cNvPr>
            <p:cNvGrpSpPr/>
            <p:nvPr/>
          </p:nvGrpSpPr>
          <p:grpSpPr>
            <a:xfrm>
              <a:off x="10768068" y="1272348"/>
              <a:ext cx="198261" cy="120737"/>
              <a:chOff x="6731064" y="1250524"/>
              <a:chExt cx="126294" cy="56142"/>
            </a:xfrm>
          </p:grpSpPr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9114D55E-25CE-4DFE-A27E-2848C15EF1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306666"/>
                <a:ext cx="126294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D99C46E1-13EF-4B47-A05F-FAA25BA528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252392"/>
                <a:ext cx="126294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F2B5141E-20B9-4FB9-80F7-0F604730A3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55420" y="1250524"/>
                <a:ext cx="0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687949C4-F996-49C4-9048-E1686A9ABF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4036" y="1250524"/>
                <a:ext cx="0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5020BDA8-B756-45F2-B185-DDC8F9CB50D3}"/>
              </a:ext>
            </a:extLst>
          </p:cNvPr>
          <p:cNvGrpSpPr/>
          <p:nvPr/>
        </p:nvGrpSpPr>
        <p:grpSpPr>
          <a:xfrm>
            <a:off x="676392" y="1676186"/>
            <a:ext cx="1845923" cy="1451665"/>
            <a:chOff x="969521" y="2208440"/>
            <a:chExt cx="1859882" cy="1516178"/>
          </a:xfrm>
        </p:grpSpPr>
        <p:sp>
          <p:nvSpPr>
            <p:cNvPr id="140" name="Rectangle: Rounded Corners 139">
              <a:extLst>
                <a:ext uri="{FF2B5EF4-FFF2-40B4-BE49-F238E27FC236}">
                  <a16:creationId xmlns:a16="http://schemas.microsoft.com/office/drawing/2014/main" id="{9E47F8B3-F412-4C0F-A4B9-9D1098F3B16B}"/>
                </a:ext>
              </a:extLst>
            </p:cNvPr>
            <p:cNvSpPr/>
            <p:nvPr/>
          </p:nvSpPr>
          <p:spPr>
            <a:xfrm>
              <a:off x="969521" y="2208440"/>
              <a:ext cx="1859882" cy="1516178"/>
            </a:xfrm>
            <a:prstGeom prst="roundRect">
              <a:avLst>
                <a:gd name="adj" fmla="val 6024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07770D2A-F969-4408-9013-630DBFDE3BFD}"/>
                </a:ext>
              </a:extLst>
            </p:cNvPr>
            <p:cNvGrpSpPr/>
            <p:nvPr/>
          </p:nvGrpSpPr>
          <p:grpSpPr>
            <a:xfrm>
              <a:off x="1195144" y="2438595"/>
              <a:ext cx="1540358" cy="1088797"/>
              <a:chOff x="995488" y="2429541"/>
              <a:chExt cx="2096766" cy="1482091"/>
            </a:xfrm>
          </p:grpSpPr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5273DB84-4B60-400C-91CB-A82646E3F40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37121" t="11142" r="36523" b="38511"/>
              <a:stretch/>
            </p:blipFill>
            <p:spPr>
              <a:xfrm>
                <a:off x="995488" y="3018602"/>
                <a:ext cx="899023" cy="893030"/>
              </a:xfrm>
              <a:prstGeom prst="rect">
                <a:avLst/>
              </a:prstGeom>
            </p:spPr>
          </p:pic>
          <p:pic>
            <p:nvPicPr>
              <p:cNvPr id="37" name="Picture 36">
                <a:extLst>
                  <a:ext uri="{FF2B5EF4-FFF2-40B4-BE49-F238E27FC236}">
                    <a16:creationId xmlns:a16="http://schemas.microsoft.com/office/drawing/2014/main" id="{E4CD0CB4-319D-4EA1-A0D8-82BBBA4A30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76701" y="3099271"/>
                <a:ext cx="676403" cy="812361"/>
              </a:xfrm>
              <a:prstGeom prst="rect">
                <a:avLst/>
              </a:prstGeom>
            </p:spPr>
          </p:pic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F68CF089-C2F3-474B-9075-F31908580506}"/>
                  </a:ext>
                </a:extLst>
              </p:cNvPr>
              <p:cNvGrpSpPr/>
              <p:nvPr/>
            </p:nvGrpSpPr>
            <p:grpSpPr>
              <a:xfrm>
                <a:off x="1021990" y="2429541"/>
                <a:ext cx="2070264" cy="473783"/>
                <a:chOff x="1021411" y="2548820"/>
                <a:chExt cx="6518747" cy="1491821"/>
              </a:xfrm>
              <a:solidFill>
                <a:schemeClr val="tx1"/>
              </a:solidFill>
              <a:effectLst/>
            </p:grpSpPr>
            <p:sp>
              <p:nvSpPr>
                <p:cNvPr id="50" name="Freeform: Shape 49">
                  <a:extLst>
                    <a:ext uri="{FF2B5EF4-FFF2-40B4-BE49-F238E27FC236}">
                      <a16:creationId xmlns:a16="http://schemas.microsoft.com/office/drawing/2014/main" id="{FFB48A98-9708-4FC9-BBD6-D6F5BA0E2655}"/>
                    </a:ext>
                  </a:extLst>
                </p:cNvPr>
                <p:cNvSpPr/>
                <p:nvPr/>
              </p:nvSpPr>
              <p:spPr>
                <a:xfrm flipH="1">
                  <a:off x="2342159" y="2548820"/>
                  <a:ext cx="197440" cy="14524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94" h="1452467">
                      <a:moveTo>
                        <a:pt x="0" y="0"/>
                      </a:moveTo>
                      <a:lnTo>
                        <a:pt x="290494" y="0"/>
                      </a:lnTo>
                      <a:lnTo>
                        <a:pt x="290494" y="1452467"/>
                      </a:lnTo>
                      <a:lnTo>
                        <a:pt x="0" y="145246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1" name="Freeform: Shape 50">
                  <a:extLst>
                    <a:ext uri="{FF2B5EF4-FFF2-40B4-BE49-F238E27FC236}">
                      <a16:creationId xmlns:a16="http://schemas.microsoft.com/office/drawing/2014/main" id="{80F2357A-3365-4A38-B0FD-BCA363B01BF4}"/>
                    </a:ext>
                  </a:extLst>
                </p:cNvPr>
                <p:cNvSpPr/>
                <p:nvPr/>
              </p:nvSpPr>
              <p:spPr>
                <a:xfrm>
                  <a:off x="1021411" y="2590279"/>
                  <a:ext cx="1159869" cy="14503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9869" h="1450362">
                      <a:moveTo>
                        <a:pt x="0" y="0"/>
                      </a:moveTo>
                      <a:lnTo>
                        <a:pt x="290493" y="0"/>
                      </a:lnTo>
                      <a:lnTo>
                        <a:pt x="290493" y="366274"/>
                      </a:lnTo>
                      <a:cubicBezTo>
                        <a:pt x="355047" y="329787"/>
                        <a:pt x="421356" y="306281"/>
                        <a:pt x="489418" y="295756"/>
                      </a:cubicBezTo>
                      <a:cubicBezTo>
                        <a:pt x="557481" y="285231"/>
                        <a:pt x="623789" y="286283"/>
                        <a:pt x="688343" y="298914"/>
                      </a:cubicBezTo>
                      <a:cubicBezTo>
                        <a:pt x="752897" y="311544"/>
                        <a:pt x="813592" y="334348"/>
                        <a:pt x="870428" y="367327"/>
                      </a:cubicBezTo>
                      <a:cubicBezTo>
                        <a:pt x="927264" y="400306"/>
                        <a:pt x="977082" y="441704"/>
                        <a:pt x="1019885" y="491523"/>
                      </a:cubicBezTo>
                      <a:cubicBezTo>
                        <a:pt x="1062687" y="541342"/>
                        <a:pt x="1096718" y="598178"/>
                        <a:pt x="1121978" y="662030"/>
                      </a:cubicBezTo>
                      <a:cubicBezTo>
                        <a:pt x="1147239" y="725883"/>
                        <a:pt x="1159869" y="794998"/>
                        <a:pt x="1159869" y="869375"/>
                      </a:cubicBezTo>
                      <a:cubicBezTo>
                        <a:pt x="1159869" y="949366"/>
                        <a:pt x="1144783" y="1024796"/>
                        <a:pt x="1114611" y="1095666"/>
                      </a:cubicBezTo>
                      <a:cubicBezTo>
                        <a:pt x="1084439" y="1166535"/>
                        <a:pt x="1043040" y="1228282"/>
                        <a:pt x="990414" y="1280908"/>
                      </a:cubicBezTo>
                      <a:cubicBezTo>
                        <a:pt x="937789" y="1333533"/>
                        <a:pt x="876392" y="1374932"/>
                        <a:pt x="806225" y="1405104"/>
                      </a:cubicBezTo>
                      <a:cubicBezTo>
                        <a:pt x="736057" y="1435276"/>
                        <a:pt x="660978" y="1450362"/>
                        <a:pt x="580987" y="1450362"/>
                      </a:cubicBezTo>
                      <a:cubicBezTo>
                        <a:pt x="500996" y="1450362"/>
                        <a:pt x="425566" y="1435276"/>
                        <a:pt x="354697" y="1405104"/>
                      </a:cubicBezTo>
                      <a:cubicBezTo>
                        <a:pt x="283827" y="1374932"/>
                        <a:pt x="222080" y="1333533"/>
                        <a:pt x="169454" y="1280908"/>
                      </a:cubicBezTo>
                      <a:cubicBezTo>
                        <a:pt x="116829" y="1228282"/>
                        <a:pt x="75430" y="1166535"/>
                        <a:pt x="45258" y="1095666"/>
                      </a:cubicBezTo>
                      <a:cubicBezTo>
                        <a:pt x="15086" y="1024796"/>
                        <a:pt x="0" y="949366"/>
                        <a:pt x="0" y="869375"/>
                      </a:cubicBezTo>
                      <a:lnTo>
                        <a:pt x="0" y="0"/>
                      </a:lnTo>
                      <a:close/>
                      <a:moveTo>
                        <a:pt x="580987" y="578882"/>
                      </a:moveTo>
                      <a:cubicBezTo>
                        <a:pt x="540290" y="578882"/>
                        <a:pt x="502399" y="586600"/>
                        <a:pt x="467316" y="602037"/>
                      </a:cubicBezTo>
                      <a:cubicBezTo>
                        <a:pt x="432232" y="617474"/>
                        <a:pt x="401709" y="638173"/>
                        <a:pt x="375747" y="664135"/>
                      </a:cubicBezTo>
                      <a:cubicBezTo>
                        <a:pt x="349785" y="690097"/>
                        <a:pt x="329085" y="720971"/>
                        <a:pt x="313649" y="756756"/>
                      </a:cubicBezTo>
                      <a:cubicBezTo>
                        <a:pt x="298212" y="792542"/>
                        <a:pt x="290493" y="830081"/>
                        <a:pt x="290493" y="869375"/>
                      </a:cubicBezTo>
                      <a:cubicBezTo>
                        <a:pt x="290493" y="910073"/>
                        <a:pt x="298212" y="947963"/>
                        <a:pt x="313649" y="983047"/>
                      </a:cubicBezTo>
                      <a:cubicBezTo>
                        <a:pt x="329085" y="1018130"/>
                        <a:pt x="349785" y="1048653"/>
                        <a:pt x="375747" y="1074615"/>
                      </a:cubicBezTo>
                      <a:cubicBezTo>
                        <a:pt x="401709" y="1100577"/>
                        <a:pt x="432232" y="1121277"/>
                        <a:pt x="467316" y="1136713"/>
                      </a:cubicBezTo>
                      <a:cubicBezTo>
                        <a:pt x="502399" y="1152150"/>
                        <a:pt x="540290" y="1159869"/>
                        <a:pt x="580987" y="1159869"/>
                      </a:cubicBezTo>
                      <a:cubicBezTo>
                        <a:pt x="620281" y="1159869"/>
                        <a:pt x="657470" y="1152150"/>
                        <a:pt x="692553" y="1136713"/>
                      </a:cubicBezTo>
                      <a:cubicBezTo>
                        <a:pt x="727637" y="1121277"/>
                        <a:pt x="758511" y="1100577"/>
                        <a:pt x="785174" y="1074615"/>
                      </a:cubicBezTo>
                      <a:cubicBezTo>
                        <a:pt x="811838" y="1048653"/>
                        <a:pt x="832537" y="1018130"/>
                        <a:pt x="847273" y="983047"/>
                      </a:cubicBezTo>
                      <a:cubicBezTo>
                        <a:pt x="862008" y="947963"/>
                        <a:pt x="869375" y="910073"/>
                        <a:pt x="869375" y="869375"/>
                      </a:cubicBezTo>
                      <a:cubicBezTo>
                        <a:pt x="869375" y="830081"/>
                        <a:pt x="862008" y="792542"/>
                        <a:pt x="847273" y="756756"/>
                      </a:cubicBezTo>
                      <a:cubicBezTo>
                        <a:pt x="832537" y="720971"/>
                        <a:pt x="811838" y="690097"/>
                        <a:pt x="785174" y="664135"/>
                      </a:cubicBezTo>
                      <a:cubicBezTo>
                        <a:pt x="758511" y="638173"/>
                        <a:pt x="727637" y="617474"/>
                        <a:pt x="692553" y="602037"/>
                      </a:cubicBezTo>
                      <a:cubicBezTo>
                        <a:pt x="657470" y="586600"/>
                        <a:pt x="620281" y="578882"/>
                        <a:pt x="580987" y="57888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52" name="Freeform: Shape 51">
                  <a:extLst>
                    <a:ext uri="{FF2B5EF4-FFF2-40B4-BE49-F238E27FC236}">
                      <a16:creationId xmlns:a16="http://schemas.microsoft.com/office/drawing/2014/main" id="{E88D26D7-6C37-4743-A57B-C9572ED3ED04}"/>
                    </a:ext>
                  </a:extLst>
                </p:cNvPr>
                <p:cNvSpPr/>
                <p:nvPr/>
              </p:nvSpPr>
              <p:spPr>
                <a:xfrm>
                  <a:off x="6799189" y="2746781"/>
                  <a:ext cx="740969" cy="1138818"/>
                </a:xfrm>
                <a:custGeom>
                  <a:avLst/>
                  <a:gdLst>
                    <a:gd name="connsiteX0" fmla="*/ 452311 w 740969"/>
                    <a:gd name="connsiteY0" fmla="*/ 15642 h 1138818"/>
                    <a:gd name="connsiteX1" fmla="*/ 359571 w 740969"/>
                    <a:gd name="connsiteY1" fmla="*/ 44332 h 1138818"/>
                    <a:gd name="connsiteX2" fmla="*/ 426268 w 740969"/>
                    <a:gd name="connsiteY2" fmla="*/ 21049 h 1138818"/>
                    <a:gd name="connsiteX3" fmla="*/ 467481 w 740969"/>
                    <a:gd name="connsiteY3" fmla="*/ 12492 h 1138818"/>
                    <a:gd name="connsiteX4" fmla="*/ 452311 w 740969"/>
                    <a:gd name="connsiteY4" fmla="*/ 15642 h 1138818"/>
                    <a:gd name="connsiteX5" fmla="*/ 460211 w 740969"/>
                    <a:gd name="connsiteY5" fmla="*/ 13198 h 1138818"/>
                    <a:gd name="connsiteX6" fmla="*/ 580987 w 740969"/>
                    <a:gd name="connsiteY6" fmla="*/ 0 h 1138818"/>
                    <a:gd name="connsiteX7" fmla="*/ 740969 w 740969"/>
                    <a:gd name="connsiteY7" fmla="*/ 0 h 1138818"/>
                    <a:gd name="connsiteX8" fmla="*/ 740969 w 740969"/>
                    <a:gd name="connsiteY8" fmla="*/ 28121 h 1138818"/>
                    <a:gd name="connsiteX9" fmla="*/ 740969 w 740969"/>
                    <a:gd name="connsiteY9" fmla="*/ 290493 h 1138818"/>
                    <a:gd name="connsiteX10" fmla="*/ 580987 w 740969"/>
                    <a:gd name="connsiteY10" fmla="*/ 290493 h 1138818"/>
                    <a:gd name="connsiteX11" fmla="*/ 467315 w 740969"/>
                    <a:gd name="connsiteY11" fmla="*/ 313648 h 1138818"/>
                    <a:gd name="connsiteX12" fmla="*/ 464958 w 740969"/>
                    <a:gd name="connsiteY12" fmla="*/ 314947 h 1138818"/>
                    <a:gd name="connsiteX13" fmla="*/ 464954 w 740969"/>
                    <a:gd name="connsiteY13" fmla="*/ 314948 h 1138818"/>
                    <a:gd name="connsiteX14" fmla="*/ 459713 w 740969"/>
                    <a:gd name="connsiteY14" fmla="*/ 317835 h 1138818"/>
                    <a:gd name="connsiteX15" fmla="*/ 382297 w 740969"/>
                    <a:gd name="connsiteY15" fmla="*/ 370335 h 1138818"/>
                    <a:gd name="connsiteX16" fmla="*/ 375747 w 740969"/>
                    <a:gd name="connsiteY16" fmla="*/ 375746 h 1138818"/>
                    <a:gd name="connsiteX17" fmla="*/ 313648 w 740969"/>
                    <a:gd name="connsiteY17" fmla="*/ 468367 h 1138818"/>
                    <a:gd name="connsiteX18" fmla="*/ 290493 w 740969"/>
                    <a:gd name="connsiteY18" fmla="*/ 580986 h 1138818"/>
                    <a:gd name="connsiteX19" fmla="*/ 290493 w 740969"/>
                    <a:gd name="connsiteY19" fmla="*/ 624778 h 1138818"/>
                    <a:gd name="connsiteX20" fmla="*/ 286283 w 740969"/>
                    <a:gd name="connsiteY20" fmla="*/ 582871 h 1138818"/>
                    <a:gd name="connsiteX21" fmla="*/ 286283 w 740969"/>
                    <a:gd name="connsiteY21" fmla="*/ 582872 h 1138818"/>
                    <a:gd name="connsiteX22" fmla="*/ 290493 w 740969"/>
                    <a:gd name="connsiteY22" fmla="*/ 624779 h 1138818"/>
                    <a:gd name="connsiteX23" fmla="*/ 290493 w 740969"/>
                    <a:gd name="connsiteY23" fmla="*/ 1087903 h 1138818"/>
                    <a:gd name="connsiteX24" fmla="*/ 290493 w 740969"/>
                    <a:gd name="connsiteY24" fmla="*/ 1138818 h 1138818"/>
                    <a:gd name="connsiteX25" fmla="*/ 286283 w 740969"/>
                    <a:gd name="connsiteY25" fmla="*/ 1138818 h 1138818"/>
                    <a:gd name="connsiteX26" fmla="*/ 0 w 740969"/>
                    <a:gd name="connsiteY26" fmla="*/ 1138818 h 1138818"/>
                    <a:gd name="connsiteX27" fmla="*/ 0 w 740969"/>
                    <a:gd name="connsiteY27" fmla="*/ 580987 h 1138818"/>
                    <a:gd name="connsiteX28" fmla="*/ 0 w 740969"/>
                    <a:gd name="connsiteY28" fmla="*/ 539501 h 1138818"/>
                    <a:gd name="connsiteX29" fmla="*/ 7105 w 740969"/>
                    <a:gd name="connsiteY29" fmla="*/ 466306 h 1138818"/>
                    <a:gd name="connsiteX30" fmla="*/ 41048 w 740969"/>
                    <a:gd name="connsiteY30" fmla="*/ 356581 h 1138818"/>
                    <a:gd name="connsiteX31" fmla="*/ 165244 w 740969"/>
                    <a:gd name="connsiteY31" fmla="*/ 171339 h 1138818"/>
                    <a:gd name="connsiteX32" fmla="*/ 251024 w 740969"/>
                    <a:gd name="connsiteY32" fmla="*/ 100821 h 1138818"/>
                    <a:gd name="connsiteX33" fmla="*/ 329572 w 740969"/>
                    <a:gd name="connsiteY33" fmla="*/ 58430 h 1138818"/>
                    <a:gd name="connsiteX34" fmla="*/ 350487 w 740969"/>
                    <a:gd name="connsiteY34" fmla="*/ 47143 h 1138818"/>
                    <a:gd name="connsiteX35" fmla="*/ 359571 w 740969"/>
                    <a:gd name="connsiteY35" fmla="*/ 44333 h 1138818"/>
                    <a:gd name="connsiteX36" fmla="*/ 452311 w 740969"/>
                    <a:gd name="connsiteY36" fmla="*/ 15643 h 1138818"/>
                    <a:gd name="connsiteX37" fmla="*/ 467481 w 740969"/>
                    <a:gd name="connsiteY37" fmla="*/ 12493 h 1138818"/>
                    <a:gd name="connsiteX38" fmla="*/ 502311 w 740969"/>
                    <a:gd name="connsiteY38" fmla="*/ 5262 h 1138818"/>
                    <a:gd name="connsiteX39" fmla="*/ 580987 w 740969"/>
                    <a:gd name="connsiteY39" fmla="*/ 0 h 11388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740969" h="1138818">
                      <a:moveTo>
                        <a:pt x="452311" y="15642"/>
                      </a:moveTo>
                      <a:lnTo>
                        <a:pt x="359571" y="44332"/>
                      </a:lnTo>
                      <a:lnTo>
                        <a:pt x="426268" y="21049"/>
                      </a:lnTo>
                      <a:close/>
                      <a:moveTo>
                        <a:pt x="467481" y="12492"/>
                      </a:moveTo>
                      <a:lnTo>
                        <a:pt x="452311" y="15642"/>
                      </a:lnTo>
                      <a:lnTo>
                        <a:pt x="460211" y="13198"/>
                      </a:lnTo>
                      <a:close/>
                      <a:moveTo>
                        <a:pt x="580987" y="0"/>
                      </a:moveTo>
                      <a:lnTo>
                        <a:pt x="740969" y="0"/>
                      </a:lnTo>
                      <a:lnTo>
                        <a:pt x="740969" y="28121"/>
                      </a:lnTo>
                      <a:lnTo>
                        <a:pt x="740969" y="290493"/>
                      </a:lnTo>
                      <a:lnTo>
                        <a:pt x="580987" y="290493"/>
                      </a:lnTo>
                      <a:cubicBezTo>
                        <a:pt x="540289" y="290493"/>
                        <a:pt x="502399" y="298212"/>
                        <a:pt x="467315" y="313648"/>
                      </a:cubicBezTo>
                      <a:lnTo>
                        <a:pt x="464958" y="314947"/>
                      </a:lnTo>
                      <a:lnTo>
                        <a:pt x="464954" y="314948"/>
                      </a:lnTo>
                      <a:lnTo>
                        <a:pt x="459713" y="317835"/>
                      </a:lnTo>
                      <a:lnTo>
                        <a:pt x="382297" y="370335"/>
                      </a:lnTo>
                      <a:lnTo>
                        <a:pt x="375747" y="375746"/>
                      </a:lnTo>
                      <a:cubicBezTo>
                        <a:pt x="349784" y="401708"/>
                        <a:pt x="329085" y="432581"/>
                        <a:pt x="313648" y="468367"/>
                      </a:cubicBezTo>
                      <a:cubicBezTo>
                        <a:pt x="298211" y="504152"/>
                        <a:pt x="290493" y="541692"/>
                        <a:pt x="290493" y="580986"/>
                      </a:cubicBezTo>
                      <a:lnTo>
                        <a:pt x="290493" y="624778"/>
                      </a:lnTo>
                      <a:lnTo>
                        <a:pt x="286283" y="582871"/>
                      </a:lnTo>
                      <a:lnTo>
                        <a:pt x="286283" y="582872"/>
                      </a:lnTo>
                      <a:lnTo>
                        <a:pt x="290493" y="624779"/>
                      </a:lnTo>
                      <a:lnTo>
                        <a:pt x="290493" y="1087903"/>
                      </a:lnTo>
                      <a:lnTo>
                        <a:pt x="290493" y="1138818"/>
                      </a:lnTo>
                      <a:lnTo>
                        <a:pt x="286283" y="1138818"/>
                      </a:lnTo>
                      <a:lnTo>
                        <a:pt x="0" y="1138818"/>
                      </a:lnTo>
                      <a:lnTo>
                        <a:pt x="0" y="580987"/>
                      </a:lnTo>
                      <a:lnTo>
                        <a:pt x="0" y="539501"/>
                      </a:lnTo>
                      <a:lnTo>
                        <a:pt x="7105" y="466306"/>
                      </a:lnTo>
                      <a:cubicBezTo>
                        <a:pt x="14648" y="428591"/>
                        <a:pt x="25962" y="392016"/>
                        <a:pt x="41048" y="356581"/>
                      </a:cubicBezTo>
                      <a:cubicBezTo>
                        <a:pt x="71220" y="285712"/>
                        <a:pt x="112619" y="223965"/>
                        <a:pt x="165244" y="171339"/>
                      </a:cubicBezTo>
                      <a:cubicBezTo>
                        <a:pt x="191557" y="145027"/>
                        <a:pt x="220150" y="121521"/>
                        <a:pt x="251024" y="100821"/>
                      </a:cubicBezTo>
                      <a:lnTo>
                        <a:pt x="329572" y="58430"/>
                      </a:lnTo>
                      <a:lnTo>
                        <a:pt x="350487" y="47143"/>
                      </a:lnTo>
                      <a:lnTo>
                        <a:pt x="359571" y="44333"/>
                      </a:lnTo>
                      <a:lnTo>
                        <a:pt x="452311" y="15643"/>
                      </a:lnTo>
                      <a:lnTo>
                        <a:pt x="467481" y="12493"/>
                      </a:lnTo>
                      <a:lnTo>
                        <a:pt x="502311" y="5262"/>
                      </a:lnTo>
                      <a:cubicBezTo>
                        <a:pt x="528098" y="1754"/>
                        <a:pt x="554323" y="0"/>
                        <a:pt x="58098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3" name="Freeform: Shape 52">
                  <a:extLst>
                    <a:ext uri="{FF2B5EF4-FFF2-40B4-BE49-F238E27FC236}">
                      <a16:creationId xmlns:a16="http://schemas.microsoft.com/office/drawing/2014/main" id="{E0E0B9DD-2859-40AC-BE62-58FBA84387F1}"/>
                    </a:ext>
                  </a:extLst>
                </p:cNvPr>
                <p:cNvSpPr/>
                <p:nvPr/>
              </p:nvSpPr>
              <p:spPr>
                <a:xfrm>
                  <a:off x="4130801" y="2812887"/>
                  <a:ext cx="1138816" cy="1161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818" h="1161974">
                      <a:moveTo>
                        <a:pt x="0" y="0"/>
                      </a:moveTo>
                      <a:lnTo>
                        <a:pt x="1138818" y="0"/>
                      </a:lnTo>
                      <a:lnTo>
                        <a:pt x="549411" y="871481"/>
                      </a:lnTo>
                      <a:lnTo>
                        <a:pt x="1138818" y="871481"/>
                      </a:lnTo>
                      <a:lnTo>
                        <a:pt x="1138818" y="1161974"/>
                      </a:lnTo>
                      <a:lnTo>
                        <a:pt x="0" y="1161974"/>
                      </a:lnTo>
                      <a:lnTo>
                        <a:pt x="591512" y="290494"/>
                      </a:lnTo>
                      <a:lnTo>
                        <a:pt x="0" y="29049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54" name="Freeform: Shape 53">
                  <a:extLst>
                    <a:ext uri="{FF2B5EF4-FFF2-40B4-BE49-F238E27FC236}">
                      <a16:creationId xmlns:a16="http://schemas.microsoft.com/office/drawing/2014/main" id="{B3BBF6BA-60D7-48E6-9A77-BA7B9D5436F3}"/>
                    </a:ext>
                  </a:extLst>
                </p:cNvPr>
                <p:cNvSpPr/>
                <p:nvPr/>
              </p:nvSpPr>
              <p:spPr>
                <a:xfrm>
                  <a:off x="5364660" y="2788136"/>
                  <a:ext cx="1157762" cy="1161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7763" h="1161974">
                      <a:moveTo>
                        <a:pt x="578881" y="0"/>
                      </a:moveTo>
                      <a:cubicBezTo>
                        <a:pt x="654662" y="0"/>
                        <a:pt x="727286" y="14736"/>
                        <a:pt x="796751" y="44206"/>
                      </a:cubicBezTo>
                      <a:cubicBezTo>
                        <a:pt x="866217" y="73676"/>
                        <a:pt x="927965" y="114023"/>
                        <a:pt x="981993" y="165245"/>
                      </a:cubicBezTo>
                      <a:cubicBezTo>
                        <a:pt x="1036023" y="216467"/>
                        <a:pt x="1078825" y="277513"/>
                        <a:pt x="1110400" y="348382"/>
                      </a:cubicBezTo>
                      <a:cubicBezTo>
                        <a:pt x="1141975" y="419251"/>
                        <a:pt x="1157763" y="496786"/>
                        <a:pt x="1157763" y="580987"/>
                      </a:cubicBezTo>
                      <a:cubicBezTo>
                        <a:pt x="1157763" y="660978"/>
                        <a:pt x="1142677" y="736408"/>
                        <a:pt x="1112505" y="807278"/>
                      </a:cubicBezTo>
                      <a:cubicBezTo>
                        <a:pt x="1082333" y="878147"/>
                        <a:pt x="1040935" y="939894"/>
                        <a:pt x="988309" y="992520"/>
                      </a:cubicBezTo>
                      <a:cubicBezTo>
                        <a:pt x="935683" y="1045145"/>
                        <a:pt x="874287" y="1086544"/>
                        <a:pt x="804119" y="1116716"/>
                      </a:cubicBezTo>
                      <a:cubicBezTo>
                        <a:pt x="733952" y="1146888"/>
                        <a:pt x="658872" y="1161974"/>
                        <a:pt x="578881" y="1161974"/>
                      </a:cubicBezTo>
                      <a:cubicBezTo>
                        <a:pt x="503101" y="1161974"/>
                        <a:pt x="430477" y="1147239"/>
                        <a:pt x="361012" y="1117769"/>
                      </a:cubicBezTo>
                      <a:cubicBezTo>
                        <a:pt x="291546" y="1088298"/>
                        <a:pt x="229799" y="1047952"/>
                        <a:pt x="175769" y="996730"/>
                      </a:cubicBezTo>
                      <a:cubicBezTo>
                        <a:pt x="121740" y="945507"/>
                        <a:pt x="78938" y="884462"/>
                        <a:pt x="47363" y="813593"/>
                      </a:cubicBezTo>
                      <a:cubicBezTo>
                        <a:pt x="15788" y="742723"/>
                        <a:pt x="0" y="665188"/>
                        <a:pt x="0" y="580987"/>
                      </a:cubicBezTo>
                      <a:cubicBezTo>
                        <a:pt x="0" y="500996"/>
                        <a:pt x="15086" y="425917"/>
                        <a:pt x="45258" y="355750"/>
                      </a:cubicBezTo>
                      <a:cubicBezTo>
                        <a:pt x="75430" y="285582"/>
                        <a:pt x="116829" y="224186"/>
                        <a:pt x="169454" y="171560"/>
                      </a:cubicBezTo>
                      <a:cubicBezTo>
                        <a:pt x="222080" y="118934"/>
                        <a:pt x="283477" y="77185"/>
                        <a:pt x="353644" y="46311"/>
                      </a:cubicBezTo>
                      <a:cubicBezTo>
                        <a:pt x="423811" y="15437"/>
                        <a:pt x="498891" y="0"/>
                        <a:pt x="578881" y="0"/>
                      </a:cubicBezTo>
                      <a:close/>
                      <a:moveTo>
                        <a:pt x="578881" y="290494"/>
                      </a:moveTo>
                      <a:cubicBezTo>
                        <a:pt x="538184" y="290494"/>
                        <a:pt x="500294" y="298212"/>
                        <a:pt x="465210" y="313649"/>
                      </a:cubicBezTo>
                      <a:cubicBezTo>
                        <a:pt x="430126" y="329086"/>
                        <a:pt x="399604" y="349785"/>
                        <a:pt x="373642" y="375747"/>
                      </a:cubicBezTo>
                      <a:cubicBezTo>
                        <a:pt x="347680" y="401709"/>
                        <a:pt x="326980" y="432583"/>
                        <a:pt x="311544" y="468368"/>
                      </a:cubicBezTo>
                      <a:cubicBezTo>
                        <a:pt x="296107" y="504154"/>
                        <a:pt x="288388" y="541693"/>
                        <a:pt x="288388" y="580987"/>
                      </a:cubicBezTo>
                      <a:cubicBezTo>
                        <a:pt x="288388" y="621685"/>
                        <a:pt x="296107" y="659575"/>
                        <a:pt x="311544" y="694659"/>
                      </a:cubicBezTo>
                      <a:cubicBezTo>
                        <a:pt x="326980" y="729742"/>
                        <a:pt x="347680" y="760265"/>
                        <a:pt x="373642" y="786227"/>
                      </a:cubicBezTo>
                      <a:cubicBezTo>
                        <a:pt x="399604" y="812189"/>
                        <a:pt x="430126" y="832889"/>
                        <a:pt x="465210" y="848325"/>
                      </a:cubicBezTo>
                      <a:cubicBezTo>
                        <a:pt x="500294" y="863762"/>
                        <a:pt x="538184" y="871481"/>
                        <a:pt x="578881" y="871481"/>
                      </a:cubicBezTo>
                      <a:cubicBezTo>
                        <a:pt x="618175" y="871481"/>
                        <a:pt x="655364" y="863762"/>
                        <a:pt x="690448" y="848325"/>
                      </a:cubicBezTo>
                      <a:cubicBezTo>
                        <a:pt x="725532" y="832889"/>
                        <a:pt x="756405" y="812189"/>
                        <a:pt x="783069" y="786227"/>
                      </a:cubicBezTo>
                      <a:cubicBezTo>
                        <a:pt x="809732" y="760265"/>
                        <a:pt x="830432" y="729742"/>
                        <a:pt x="845167" y="694659"/>
                      </a:cubicBezTo>
                      <a:cubicBezTo>
                        <a:pt x="859902" y="659575"/>
                        <a:pt x="867270" y="621685"/>
                        <a:pt x="867270" y="580987"/>
                      </a:cubicBezTo>
                      <a:cubicBezTo>
                        <a:pt x="867270" y="541693"/>
                        <a:pt x="859902" y="504154"/>
                        <a:pt x="845167" y="468368"/>
                      </a:cubicBezTo>
                      <a:cubicBezTo>
                        <a:pt x="830432" y="432583"/>
                        <a:pt x="809732" y="401709"/>
                        <a:pt x="783069" y="375747"/>
                      </a:cubicBezTo>
                      <a:cubicBezTo>
                        <a:pt x="756405" y="349785"/>
                        <a:pt x="725532" y="329086"/>
                        <a:pt x="690448" y="313649"/>
                      </a:cubicBezTo>
                      <a:cubicBezTo>
                        <a:pt x="655364" y="298212"/>
                        <a:pt x="618175" y="290494"/>
                        <a:pt x="578881" y="29049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5" name="Freeform: Shape 54">
                  <a:extLst>
                    <a:ext uri="{FF2B5EF4-FFF2-40B4-BE49-F238E27FC236}">
                      <a16:creationId xmlns:a16="http://schemas.microsoft.com/office/drawing/2014/main" id="{4BC2E12F-99DB-4646-956A-03EBECA113D6}"/>
                    </a:ext>
                  </a:extLst>
                </p:cNvPr>
                <p:cNvSpPr/>
                <p:nvPr/>
              </p:nvSpPr>
              <p:spPr>
                <a:xfrm>
                  <a:off x="2773984" y="2788136"/>
                  <a:ext cx="1159869" cy="11625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9868" h="1162593">
                      <a:moveTo>
                        <a:pt x="570462" y="310"/>
                      </a:moveTo>
                      <a:cubicBezTo>
                        <a:pt x="672906" y="-3199"/>
                        <a:pt x="772544" y="23114"/>
                        <a:pt x="869375" y="79248"/>
                      </a:cubicBezTo>
                      <a:lnTo>
                        <a:pt x="869375" y="1362"/>
                      </a:lnTo>
                      <a:lnTo>
                        <a:pt x="1159868" y="1362"/>
                      </a:lnTo>
                      <a:lnTo>
                        <a:pt x="1159868" y="1161231"/>
                      </a:lnTo>
                      <a:lnTo>
                        <a:pt x="869375" y="1161231"/>
                      </a:lnTo>
                      <a:lnTo>
                        <a:pt x="869375" y="1083345"/>
                      </a:lnTo>
                      <a:cubicBezTo>
                        <a:pt x="772544" y="1139479"/>
                        <a:pt x="672906" y="1165792"/>
                        <a:pt x="570462" y="1162284"/>
                      </a:cubicBezTo>
                      <a:cubicBezTo>
                        <a:pt x="468017" y="1158775"/>
                        <a:pt x="374343" y="1132813"/>
                        <a:pt x="289441" y="1084398"/>
                      </a:cubicBezTo>
                      <a:cubicBezTo>
                        <a:pt x="204538" y="1035982"/>
                        <a:pt x="135072" y="968271"/>
                        <a:pt x="81043" y="881263"/>
                      </a:cubicBezTo>
                      <a:cubicBezTo>
                        <a:pt x="27014" y="794255"/>
                        <a:pt x="0" y="694617"/>
                        <a:pt x="0" y="582349"/>
                      </a:cubicBezTo>
                      <a:cubicBezTo>
                        <a:pt x="0" y="470081"/>
                        <a:pt x="27014" y="370443"/>
                        <a:pt x="81043" y="283436"/>
                      </a:cubicBezTo>
                      <a:cubicBezTo>
                        <a:pt x="135072" y="196428"/>
                        <a:pt x="204538" y="128366"/>
                        <a:pt x="289441" y="79248"/>
                      </a:cubicBezTo>
                      <a:cubicBezTo>
                        <a:pt x="374343" y="30131"/>
                        <a:pt x="468017" y="3818"/>
                        <a:pt x="570462" y="310"/>
                      </a:cubicBezTo>
                      <a:close/>
                      <a:moveTo>
                        <a:pt x="578882" y="291856"/>
                      </a:moveTo>
                      <a:cubicBezTo>
                        <a:pt x="538185" y="291856"/>
                        <a:pt x="500294" y="299224"/>
                        <a:pt x="465210" y="313959"/>
                      </a:cubicBezTo>
                      <a:cubicBezTo>
                        <a:pt x="430127" y="328694"/>
                        <a:pt x="399604" y="349393"/>
                        <a:pt x="373642" y="376057"/>
                      </a:cubicBezTo>
                      <a:cubicBezTo>
                        <a:pt x="347680" y="402721"/>
                        <a:pt x="326980" y="433594"/>
                        <a:pt x="311544" y="468678"/>
                      </a:cubicBezTo>
                      <a:cubicBezTo>
                        <a:pt x="296107" y="503762"/>
                        <a:pt x="288388" y="541652"/>
                        <a:pt x="288388" y="582349"/>
                      </a:cubicBezTo>
                      <a:cubicBezTo>
                        <a:pt x="288388" y="623046"/>
                        <a:pt x="296107" y="660586"/>
                        <a:pt x="311544" y="694968"/>
                      </a:cubicBezTo>
                      <a:cubicBezTo>
                        <a:pt x="326980" y="729350"/>
                        <a:pt x="347680" y="759873"/>
                        <a:pt x="373642" y="786537"/>
                      </a:cubicBezTo>
                      <a:cubicBezTo>
                        <a:pt x="399604" y="813200"/>
                        <a:pt x="430127" y="833900"/>
                        <a:pt x="465210" y="848635"/>
                      </a:cubicBezTo>
                      <a:cubicBezTo>
                        <a:pt x="500294" y="863370"/>
                        <a:pt x="538185" y="870738"/>
                        <a:pt x="578882" y="870738"/>
                      </a:cubicBezTo>
                      <a:cubicBezTo>
                        <a:pt x="618176" y="870738"/>
                        <a:pt x="655013" y="863721"/>
                        <a:pt x="689395" y="849687"/>
                      </a:cubicBezTo>
                      <a:cubicBezTo>
                        <a:pt x="723778" y="835654"/>
                        <a:pt x="754300" y="816007"/>
                        <a:pt x="780964" y="790747"/>
                      </a:cubicBezTo>
                      <a:cubicBezTo>
                        <a:pt x="807628" y="765486"/>
                        <a:pt x="828678" y="736016"/>
                        <a:pt x="844115" y="702336"/>
                      </a:cubicBezTo>
                      <a:cubicBezTo>
                        <a:pt x="859552" y="668655"/>
                        <a:pt x="867972" y="632168"/>
                        <a:pt x="869375" y="592874"/>
                      </a:cubicBezTo>
                      <a:lnTo>
                        <a:pt x="869375" y="590769"/>
                      </a:lnTo>
                      <a:lnTo>
                        <a:pt x="869375" y="582349"/>
                      </a:lnTo>
                      <a:lnTo>
                        <a:pt x="869375" y="571824"/>
                      </a:lnTo>
                      <a:lnTo>
                        <a:pt x="869375" y="569719"/>
                      </a:lnTo>
                      <a:cubicBezTo>
                        <a:pt x="867972" y="530425"/>
                        <a:pt x="859552" y="493938"/>
                        <a:pt x="844115" y="460258"/>
                      </a:cubicBezTo>
                      <a:cubicBezTo>
                        <a:pt x="828678" y="426578"/>
                        <a:pt x="807628" y="397107"/>
                        <a:pt x="780964" y="371847"/>
                      </a:cubicBezTo>
                      <a:cubicBezTo>
                        <a:pt x="754300" y="346586"/>
                        <a:pt x="723778" y="326940"/>
                        <a:pt x="689395" y="312906"/>
                      </a:cubicBezTo>
                      <a:cubicBezTo>
                        <a:pt x="655013" y="298873"/>
                        <a:pt x="618176" y="291856"/>
                        <a:pt x="578882" y="29185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BDA9721-8758-4546-A265-E3F5EB606709}"/>
              </a:ext>
            </a:extLst>
          </p:cNvPr>
          <p:cNvGrpSpPr/>
          <p:nvPr/>
        </p:nvGrpSpPr>
        <p:grpSpPr>
          <a:xfrm>
            <a:off x="3510296" y="1116999"/>
            <a:ext cx="2009818" cy="1891716"/>
            <a:chOff x="4799493" y="278079"/>
            <a:chExt cx="2764953" cy="2707341"/>
          </a:xfrm>
        </p:grpSpPr>
        <p:pic>
          <p:nvPicPr>
            <p:cNvPr id="43" name="Graphic 42" descr="Server">
              <a:extLst>
                <a:ext uri="{FF2B5EF4-FFF2-40B4-BE49-F238E27FC236}">
                  <a16:creationId xmlns:a16="http://schemas.microsoft.com/office/drawing/2014/main" id="{5AC62CF9-29F4-404B-B730-35C89396E6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939004" y="278079"/>
              <a:ext cx="2485931" cy="2485931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BA3818D7-D9C6-48CB-AC5A-C0C9EB8B1E1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99493" y="1144964"/>
              <a:ext cx="2764953" cy="1840456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27000"/>
                </a:prstClr>
              </a:outerShdw>
            </a:effectLst>
          </p:spPr>
        </p:pic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F0E1A5F-FD24-46C4-B788-027408E474A5}"/>
                </a:ext>
              </a:extLst>
            </p:cNvPr>
            <p:cNvSpPr/>
            <p:nvPr/>
          </p:nvSpPr>
          <p:spPr>
            <a:xfrm>
              <a:off x="4901994" y="1326999"/>
              <a:ext cx="2539831" cy="1535111"/>
            </a:xfrm>
            <a:custGeom>
              <a:avLst/>
              <a:gdLst>
                <a:gd name="connsiteX0" fmla="*/ 103761 w 3819727"/>
                <a:gd name="connsiteY0" fmla="*/ 2075234 h 2308698"/>
                <a:gd name="connsiteX1" fmla="*/ 103761 w 3819727"/>
                <a:gd name="connsiteY1" fmla="*/ 2075234 h 2308698"/>
                <a:gd name="connsiteX2" fmla="*/ 103761 w 3819727"/>
                <a:gd name="connsiteY2" fmla="*/ 2010383 h 2308698"/>
                <a:gd name="connsiteX3" fmla="*/ 0 w 3819727"/>
                <a:gd name="connsiteY3" fmla="*/ 1504545 h 2308698"/>
                <a:gd name="connsiteX4" fmla="*/ 194553 w 3819727"/>
                <a:gd name="connsiteY4" fmla="*/ 1089498 h 2308698"/>
                <a:gd name="connsiteX5" fmla="*/ 810638 w 3819727"/>
                <a:gd name="connsiteY5" fmla="*/ 1005191 h 2308698"/>
                <a:gd name="connsiteX6" fmla="*/ 966281 w 3819727"/>
                <a:gd name="connsiteY6" fmla="*/ 603115 h 2308698"/>
                <a:gd name="connsiteX7" fmla="*/ 1420238 w 3819727"/>
                <a:gd name="connsiteY7" fmla="*/ 434502 h 2308698"/>
                <a:gd name="connsiteX8" fmla="*/ 1562910 w 3819727"/>
                <a:gd name="connsiteY8" fmla="*/ 505838 h 2308698"/>
                <a:gd name="connsiteX9" fmla="*/ 2016868 w 3819727"/>
                <a:gd name="connsiteY9" fmla="*/ 0 h 2308698"/>
                <a:gd name="connsiteX10" fmla="*/ 2808051 w 3819727"/>
                <a:gd name="connsiteY10" fmla="*/ 32425 h 2308698"/>
                <a:gd name="connsiteX11" fmla="*/ 3197157 w 3819727"/>
                <a:gd name="connsiteY11" fmla="*/ 499353 h 2308698"/>
                <a:gd name="connsiteX12" fmla="*/ 3281464 w 3819727"/>
                <a:gd name="connsiteY12" fmla="*/ 1024647 h 2308698"/>
                <a:gd name="connsiteX13" fmla="*/ 3709481 w 3819727"/>
                <a:gd name="connsiteY13" fmla="*/ 1238655 h 2308698"/>
                <a:gd name="connsiteX14" fmla="*/ 3819727 w 3819727"/>
                <a:gd name="connsiteY14" fmla="*/ 1614791 h 2308698"/>
                <a:gd name="connsiteX15" fmla="*/ 3631659 w 3819727"/>
                <a:gd name="connsiteY15" fmla="*/ 2068749 h 2308698"/>
                <a:gd name="connsiteX16" fmla="*/ 2866417 w 3819727"/>
                <a:gd name="connsiteY16" fmla="*/ 2308698 h 2308698"/>
                <a:gd name="connsiteX17" fmla="*/ 350195 w 3819727"/>
                <a:gd name="connsiteY17" fmla="*/ 2276272 h 2308698"/>
                <a:gd name="connsiteX18" fmla="*/ 103761 w 3819727"/>
                <a:gd name="connsiteY18" fmla="*/ 2075234 h 2308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819727" h="2308698">
                  <a:moveTo>
                    <a:pt x="103761" y="2075234"/>
                  </a:moveTo>
                  <a:lnTo>
                    <a:pt x="103761" y="2075234"/>
                  </a:lnTo>
                  <a:lnTo>
                    <a:pt x="103761" y="2010383"/>
                  </a:lnTo>
                  <a:lnTo>
                    <a:pt x="0" y="1504545"/>
                  </a:lnTo>
                  <a:lnTo>
                    <a:pt x="194553" y="1089498"/>
                  </a:lnTo>
                  <a:lnTo>
                    <a:pt x="810638" y="1005191"/>
                  </a:lnTo>
                  <a:lnTo>
                    <a:pt x="966281" y="603115"/>
                  </a:lnTo>
                  <a:lnTo>
                    <a:pt x="1420238" y="434502"/>
                  </a:lnTo>
                  <a:lnTo>
                    <a:pt x="1562910" y="505838"/>
                  </a:lnTo>
                  <a:lnTo>
                    <a:pt x="2016868" y="0"/>
                  </a:lnTo>
                  <a:lnTo>
                    <a:pt x="2808051" y="32425"/>
                  </a:lnTo>
                  <a:lnTo>
                    <a:pt x="3197157" y="499353"/>
                  </a:lnTo>
                  <a:lnTo>
                    <a:pt x="3281464" y="1024647"/>
                  </a:lnTo>
                  <a:lnTo>
                    <a:pt x="3709481" y="1238655"/>
                  </a:lnTo>
                  <a:lnTo>
                    <a:pt x="3819727" y="1614791"/>
                  </a:lnTo>
                  <a:lnTo>
                    <a:pt x="3631659" y="2068749"/>
                  </a:lnTo>
                  <a:lnTo>
                    <a:pt x="2866417" y="2308698"/>
                  </a:lnTo>
                  <a:lnTo>
                    <a:pt x="350195" y="2276272"/>
                  </a:lnTo>
                  <a:lnTo>
                    <a:pt x="103761" y="207523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C5E6496E-B47A-45C5-9309-AD19E8715D0D}"/>
                </a:ext>
              </a:extLst>
            </p:cNvPr>
            <p:cNvGrpSpPr/>
            <p:nvPr/>
          </p:nvGrpSpPr>
          <p:grpSpPr>
            <a:xfrm>
              <a:off x="6156515" y="1502122"/>
              <a:ext cx="730079" cy="617904"/>
              <a:chOff x="809408" y="5164739"/>
              <a:chExt cx="1531302" cy="1296022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D1CC937A-13BB-45C1-967B-C749F62AEF76}"/>
                  </a:ext>
                </a:extLst>
              </p:cNvPr>
              <p:cNvSpPr/>
              <p:nvPr/>
            </p:nvSpPr>
            <p:spPr>
              <a:xfrm>
                <a:off x="942760" y="5164739"/>
                <a:ext cx="1319004" cy="1286740"/>
              </a:xfrm>
              <a:prstGeom prst="rect">
                <a:avLst/>
              </a:prstGeom>
              <a:solidFill>
                <a:srgbClr val="68217A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48" name="Picture 47">
                <a:extLst>
                  <a:ext uri="{FF2B5EF4-FFF2-40B4-BE49-F238E27FC236}">
                    <a16:creationId xmlns:a16="http://schemas.microsoft.com/office/drawing/2014/main" id="{39A56123-20EE-4469-A570-E44ACD09D6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09408" y="5451464"/>
                <a:ext cx="1531302" cy="1009297"/>
              </a:xfrm>
              <a:prstGeom prst="rect">
                <a:avLst/>
              </a:prstGeom>
            </p:spPr>
          </p:pic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21266EFE-7FDE-4C7B-A04B-3E62B02A337E}"/>
                </a:ext>
              </a:extLst>
            </p:cNvPr>
            <p:cNvGrpSpPr/>
            <p:nvPr/>
          </p:nvGrpSpPr>
          <p:grpSpPr>
            <a:xfrm>
              <a:off x="5349524" y="2204620"/>
              <a:ext cx="1777458" cy="417943"/>
              <a:chOff x="977953" y="2433131"/>
              <a:chExt cx="6182954" cy="1453829"/>
            </a:xfrm>
            <a:solidFill>
              <a:schemeClr val="tx1"/>
            </a:solidFill>
            <a:effectLst/>
          </p:grpSpPr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08C45CDE-36DE-46C0-9FB9-6A9EFA715ABE}"/>
                  </a:ext>
                </a:extLst>
              </p:cNvPr>
              <p:cNvSpPr/>
              <p:nvPr/>
            </p:nvSpPr>
            <p:spPr>
              <a:xfrm>
                <a:off x="2256408" y="2433131"/>
                <a:ext cx="290494" cy="1452467"/>
              </a:xfrm>
              <a:custGeom>
                <a:avLst/>
                <a:gdLst/>
                <a:ahLst/>
                <a:cxnLst/>
                <a:rect l="l" t="t" r="r" b="b"/>
                <a:pathLst>
                  <a:path w="290494" h="1452467">
                    <a:moveTo>
                      <a:pt x="0" y="0"/>
                    </a:moveTo>
                    <a:lnTo>
                      <a:pt x="290494" y="0"/>
                    </a:lnTo>
                    <a:lnTo>
                      <a:pt x="290494" y="1452467"/>
                    </a:lnTo>
                    <a:lnTo>
                      <a:pt x="0" y="145246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6D509018-2A8F-4D06-99F1-58A68B00541B}"/>
                  </a:ext>
                </a:extLst>
              </p:cNvPr>
              <p:cNvSpPr/>
              <p:nvPr/>
            </p:nvSpPr>
            <p:spPr>
              <a:xfrm>
                <a:off x="977953" y="2435237"/>
                <a:ext cx="1159866" cy="1450364"/>
              </a:xfrm>
              <a:custGeom>
                <a:avLst/>
                <a:gdLst/>
                <a:ahLst/>
                <a:cxnLst/>
                <a:rect l="l" t="t" r="r" b="b"/>
                <a:pathLst>
                  <a:path w="1159869" h="1450362">
                    <a:moveTo>
                      <a:pt x="0" y="0"/>
                    </a:moveTo>
                    <a:lnTo>
                      <a:pt x="290493" y="0"/>
                    </a:lnTo>
                    <a:lnTo>
                      <a:pt x="290493" y="366274"/>
                    </a:lnTo>
                    <a:cubicBezTo>
                      <a:pt x="355047" y="329787"/>
                      <a:pt x="421356" y="306281"/>
                      <a:pt x="489418" y="295756"/>
                    </a:cubicBezTo>
                    <a:cubicBezTo>
                      <a:pt x="557481" y="285231"/>
                      <a:pt x="623789" y="286283"/>
                      <a:pt x="688343" y="298914"/>
                    </a:cubicBezTo>
                    <a:cubicBezTo>
                      <a:pt x="752897" y="311544"/>
                      <a:pt x="813592" y="334348"/>
                      <a:pt x="870428" y="367327"/>
                    </a:cubicBezTo>
                    <a:cubicBezTo>
                      <a:pt x="927264" y="400306"/>
                      <a:pt x="977082" y="441704"/>
                      <a:pt x="1019885" y="491523"/>
                    </a:cubicBezTo>
                    <a:cubicBezTo>
                      <a:pt x="1062687" y="541342"/>
                      <a:pt x="1096718" y="598178"/>
                      <a:pt x="1121978" y="662030"/>
                    </a:cubicBezTo>
                    <a:cubicBezTo>
                      <a:pt x="1147239" y="725883"/>
                      <a:pt x="1159869" y="794998"/>
                      <a:pt x="1159869" y="869375"/>
                    </a:cubicBezTo>
                    <a:cubicBezTo>
                      <a:pt x="1159869" y="949366"/>
                      <a:pt x="1144783" y="1024796"/>
                      <a:pt x="1114611" y="1095666"/>
                    </a:cubicBezTo>
                    <a:cubicBezTo>
                      <a:pt x="1084439" y="1166535"/>
                      <a:pt x="1043040" y="1228282"/>
                      <a:pt x="990414" y="1280908"/>
                    </a:cubicBezTo>
                    <a:cubicBezTo>
                      <a:pt x="937789" y="1333533"/>
                      <a:pt x="876392" y="1374932"/>
                      <a:pt x="806225" y="1405104"/>
                    </a:cubicBezTo>
                    <a:cubicBezTo>
                      <a:pt x="736057" y="1435276"/>
                      <a:pt x="660978" y="1450362"/>
                      <a:pt x="580987" y="1450362"/>
                    </a:cubicBezTo>
                    <a:cubicBezTo>
                      <a:pt x="500996" y="1450362"/>
                      <a:pt x="425566" y="1435276"/>
                      <a:pt x="354697" y="1405104"/>
                    </a:cubicBezTo>
                    <a:cubicBezTo>
                      <a:pt x="283827" y="1374932"/>
                      <a:pt x="222080" y="1333533"/>
                      <a:pt x="169454" y="1280908"/>
                    </a:cubicBezTo>
                    <a:cubicBezTo>
                      <a:pt x="116829" y="1228282"/>
                      <a:pt x="75430" y="1166535"/>
                      <a:pt x="45258" y="1095666"/>
                    </a:cubicBezTo>
                    <a:cubicBezTo>
                      <a:pt x="15086" y="1024796"/>
                      <a:pt x="0" y="949366"/>
                      <a:pt x="0" y="869375"/>
                    </a:cubicBezTo>
                    <a:lnTo>
                      <a:pt x="0" y="0"/>
                    </a:lnTo>
                    <a:close/>
                    <a:moveTo>
                      <a:pt x="580987" y="578882"/>
                    </a:moveTo>
                    <a:cubicBezTo>
                      <a:pt x="540290" y="578882"/>
                      <a:pt x="502399" y="586600"/>
                      <a:pt x="467316" y="602037"/>
                    </a:cubicBezTo>
                    <a:cubicBezTo>
                      <a:pt x="432232" y="617474"/>
                      <a:pt x="401709" y="638173"/>
                      <a:pt x="375747" y="664135"/>
                    </a:cubicBezTo>
                    <a:cubicBezTo>
                      <a:pt x="349785" y="690097"/>
                      <a:pt x="329085" y="720971"/>
                      <a:pt x="313649" y="756756"/>
                    </a:cubicBezTo>
                    <a:cubicBezTo>
                      <a:pt x="298212" y="792542"/>
                      <a:pt x="290493" y="830081"/>
                      <a:pt x="290493" y="869375"/>
                    </a:cubicBezTo>
                    <a:cubicBezTo>
                      <a:pt x="290493" y="910073"/>
                      <a:pt x="298212" y="947963"/>
                      <a:pt x="313649" y="983047"/>
                    </a:cubicBezTo>
                    <a:cubicBezTo>
                      <a:pt x="329085" y="1018130"/>
                      <a:pt x="349785" y="1048653"/>
                      <a:pt x="375747" y="1074615"/>
                    </a:cubicBezTo>
                    <a:cubicBezTo>
                      <a:pt x="401709" y="1100577"/>
                      <a:pt x="432232" y="1121277"/>
                      <a:pt x="467316" y="1136713"/>
                    </a:cubicBezTo>
                    <a:cubicBezTo>
                      <a:pt x="502399" y="1152150"/>
                      <a:pt x="540290" y="1159869"/>
                      <a:pt x="580987" y="1159869"/>
                    </a:cubicBezTo>
                    <a:cubicBezTo>
                      <a:pt x="620281" y="1159869"/>
                      <a:pt x="657470" y="1152150"/>
                      <a:pt x="692553" y="1136713"/>
                    </a:cubicBezTo>
                    <a:cubicBezTo>
                      <a:pt x="727637" y="1121277"/>
                      <a:pt x="758511" y="1100577"/>
                      <a:pt x="785174" y="1074615"/>
                    </a:cubicBezTo>
                    <a:cubicBezTo>
                      <a:pt x="811838" y="1048653"/>
                      <a:pt x="832537" y="1018130"/>
                      <a:pt x="847273" y="983047"/>
                    </a:cubicBezTo>
                    <a:cubicBezTo>
                      <a:pt x="862008" y="947963"/>
                      <a:pt x="869375" y="910073"/>
                      <a:pt x="869375" y="869375"/>
                    </a:cubicBezTo>
                    <a:cubicBezTo>
                      <a:pt x="869375" y="830081"/>
                      <a:pt x="862008" y="792542"/>
                      <a:pt x="847273" y="756756"/>
                    </a:cubicBezTo>
                    <a:cubicBezTo>
                      <a:pt x="832537" y="720971"/>
                      <a:pt x="811838" y="690097"/>
                      <a:pt x="785174" y="664135"/>
                    </a:cubicBezTo>
                    <a:cubicBezTo>
                      <a:pt x="758511" y="638173"/>
                      <a:pt x="727637" y="617474"/>
                      <a:pt x="692553" y="602037"/>
                    </a:cubicBezTo>
                    <a:cubicBezTo>
                      <a:pt x="657470" y="586600"/>
                      <a:pt x="620281" y="578882"/>
                      <a:pt x="580987" y="57888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137941AE-6213-4108-B3B5-84732481DCBC}"/>
                  </a:ext>
                </a:extLst>
              </p:cNvPr>
              <p:cNvSpPr/>
              <p:nvPr/>
            </p:nvSpPr>
            <p:spPr>
              <a:xfrm>
                <a:off x="6419938" y="2746780"/>
                <a:ext cx="740969" cy="1138818"/>
              </a:xfrm>
              <a:custGeom>
                <a:avLst/>
                <a:gdLst>
                  <a:gd name="connsiteX0" fmla="*/ 452311 w 740969"/>
                  <a:gd name="connsiteY0" fmla="*/ 15642 h 1138818"/>
                  <a:gd name="connsiteX1" fmla="*/ 359571 w 740969"/>
                  <a:gd name="connsiteY1" fmla="*/ 44332 h 1138818"/>
                  <a:gd name="connsiteX2" fmla="*/ 426268 w 740969"/>
                  <a:gd name="connsiteY2" fmla="*/ 21049 h 1138818"/>
                  <a:gd name="connsiteX3" fmla="*/ 467481 w 740969"/>
                  <a:gd name="connsiteY3" fmla="*/ 12492 h 1138818"/>
                  <a:gd name="connsiteX4" fmla="*/ 452311 w 740969"/>
                  <a:gd name="connsiteY4" fmla="*/ 15642 h 1138818"/>
                  <a:gd name="connsiteX5" fmla="*/ 460211 w 740969"/>
                  <a:gd name="connsiteY5" fmla="*/ 13198 h 1138818"/>
                  <a:gd name="connsiteX6" fmla="*/ 580987 w 740969"/>
                  <a:gd name="connsiteY6" fmla="*/ 0 h 1138818"/>
                  <a:gd name="connsiteX7" fmla="*/ 740969 w 740969"/>
                  <a:gd name="connsiteY7" fmla="*/ 0 h 1138818"/>
                  <a:gd name="connsiteX8" fmla="*/ 740969 w 740969"/>
                  <a:gd name="connsiteY8" fmla="*/ 28121 h 1138818"/>
                  <a:gd name="connsiteX9" fmla="*/ 740969 w 740969"/>
                  <a:gd name="connsiteY9" fmla="*/ 290493 h 1138818"/>
                  <a:gd name="connsiteX10" fmla="*/ 580987 w 740969"/>
                  <a:gd name="connsiteY10" fmla="*/ 290493 h 1138818"/>
                  <a:gd name="connsiteX11" fmla="*/ 467315 w 740969"/>
                  <a:gd name="connsiteY11" fmla="*/ 313648 h 1138818"/>
                  <a:gd name="connsiteX12" fmla="*/ 464958 w 740969"/>
                  <a:gd name="connsiteY12" fmla="*/ 314947 h 1138818"/>
                  <a:gd name="connsiteX13" fmla="*/ 464954 w 740969"/>
                  <a:gd name="connsiteY13" fmla="*/ 314948 h 1138818"/>
                  <a:gd name="connsiteX14" fmla="*/ 459713 w 740969"/>
                  <a:gd name="connsiteY14" fmla="*/ 317835 h 1138818"/>
                  <a:gd name="connsiteX15" fmla="*/ 382297 w 740969"/>
                  <a:gd name="connsiteY15" fmla="*/ 370335 h 1138818"/>
                  <a:gd name="connsiteX16" fmla="*/ 375747 w 740969"/>
                  <a:gd name="connsiteY16" fmla="*/ 375746 h 1138818"/>
                  <a:gd name="connsiteX17" fmla="*/ 313648 w 740969"/>
                  <a:gd name="connsiteY17" fmla="*/ 468367 h 1138818"/>
                  <a:gd name="connsiteX18" fmla="*/ 290493 w 740969"/>
                  <a:gd name="connsiteY18" fmla="*/ 580986 h 1138818"/>
                  <a:gd name="connsiteX19" fmla="*/ 290493 w 740969"/>
                  <a:gd name="connsiteY19" fmla="*/ 624778 h 1138818"/>
                  <a:gd name="connsiteX20" fmla="*/ 286283 w 740969"/>
                  <a:gd name="connsiteY20" fmla="*/ 582871 h 1138818"/>
                  <a:gd name="connsiteX21" fmla="*/ 286283 w 740969"/>
                  <a:gd name="connsiteY21" fmla="*/ 582872 h 1138818"/>
                  <a:gd name="connsiteX22" fmla="*/ 290493 w 740969"/>
                  <a:gd name="connsiteY22" fmla="*/ 624779 h 1138818"/>
                  <a:gd name="connsiteX23" fmla="*/ 290493 w 740969"/>
                  <a:gd name="connsiteY23" fmla="*/ 1087903 h 1138818"/>
                  <a:gd name="connsiteX24" fmla="*/ 290493 w 740969"/>
                  <a:gd name="connsiteY24" fmla="*/ 1138818 h 1138818"/>
                  <a:gd name="connsiteX25" fmla="*/ 286283 w 740969"/>
                  <a:gd name="connsiteY25" fmla="*/ 1138818 h 1138818"/>
                  <a:gd name="connsiteX26" fmla="*/ 0 w 740969"/>
                  <a:gd name="connsiteY26" fmla="*/ 1138818 h 1138818"/>
                  <a:gd name="connsiteX27" fmla="*/ 0 w 740969"/>
                  <a:gd name="connsiteY27" fmla="*/ 580987 h 1138818"/>
                  <a:gd name="connsiteX28" fmla="*/ 0 w 740969"/>
                  <a:gd name="connsiteY28" fmla="*/ 539501 h 1138818"/>
                  <a:gd name="connsiteX29" fmla="*/ 7105 w 740969"/>
                  <a:gd name="connsiteY29" fmla="*/ 466306 h 1138818"/>
                  <a:gd name="connsiteX30" fmla="*/ 41048 w 740969"/>
                  <a:gd name="connsiteY30" fmla="*/ 356581 h 1138818"/>
                  <a:gd name="connsiteX31" fmla="*/ 165244 w 740969"/>
                  <a:gd name="connsiteY31" fmla="*/ 171339 h 1138818"/>
                  <a:gd name="connsiteX32" fmla="*/ 251024 w 740969"/>
                  <a:gd name="connsiteY32" fmla="*/ 100821 h 1138818"/>
                  <a:gd name="connsiteX33" fmla="*/ 329572 w 740969"/>
                  <a:gd name="connsiteY33" fmla="*/ 58430 h 1138818"/>
                  <a:gd name="connsiteX34" fmla="*/ 350487 w 740969"/>
                  <a:gd name="connsiteY34" fmla="*/ 47143 h 1138818"/>
                  <a:gd name="connsiteX35" fmla="*/ 359571 w 740969"/>
                  <a:gd name="connsiteY35" fmla="*/ 44333 h 1138818"/>
                  <a:gd name="connsiteX36" fmla="*/ 452311 w 740969"/>
                  <a:gd name="connsiteY36" fmla="*/ 15643 h 1138818"/>
                  <a:gd name="connsiteX37" fmla="*/ 467481 w 740969"/>
                  <a:gd name="connsiteY37" fmla="*/ 12493 h 1138818"/>
                  <a:gd name="connsiteX38" fmla="*/ 502311 w 740969"/>
                  <a:gd name="connsiteY38" fmla="*/ 5262 h 1138818"/>
                  <a:gd name="connsiteX39" fmla="*/ 580987 w 740969"/>
                  <a:gd name="connsiteY39" fmla="*/ 0 h 1138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740969" h="1138818">
                    <a:moveTo>
                      <a:pt x="452311" y="15642"/>
                    </a:moveTo>
                    <a:lnTo>
                      <a:pt x="359571" y="44332"/>
                    </a:lnTo>
                    <a:lnTo>
                      <a:pt x="426268" y="21049"/>
                    </a:lnTo>
                    <a:close/>
                    <a:moveTo>
                      <a:pt x="467481" y="12492"/>
                    </a:moveTo>
                    <a:lnTo>
                      <a:pt x="452311" y="15642"/>
                    </a:lnTo>
                    <a:lnTo>
                      <a:pt x="460211" y="13198"/>
                    </a:lnTo>
                    <a:close/>
                    <a:moveTo>
                      <a:pt x="580987" y="0"/>
                    </a:moveTo>
                    <a:lnTo>
                      <a:pt x="740969" y="0"/>
                    </a:lnTo>
                    <a:lnTo>
                      <a:pt x="740969" y="28121"/>
                    </a:lnTo>
                    <a:lnTo>
                      <a:pt x="740969" y="290493"/>
                    </a:lnTo>
                    <a:lnTo>
                      <a:pt x="580987" y="290493"/>
                    </a:lnTo>
                    <a:cubicBezTo>
                      <a:pt x="540289" y="290493"/>
                      <a:pt x="502399" y="298212"/>
                      <a:pt x="467315" y="313648"/>
                    </a:cubicBezTo>
                    <a:lnTo>
                      <a:pt x="464958" y="314947"/>
                    </a:lnTo>
                    <a:lnTo>
                      <a:pt x="464954" y="314948"/>
                    </a:lnTo>
                    <a:lnTo>
                      <a:pt x="459713" y="317835"/>
                    </a:lnTo>
                    <a:lnTo>
                      <a:pt x="382297" y="370335"/>
                    </a:lnTo>
                    <a:lnTo>
                      <a:pt x="375747" y="375746"/>
                    </a:lnTo>
                    <a:cubicBezTo>
                      <a:pt x="349784" y="401708"/>
                      <a:pt x="329085" y="432581"/>
                      <a:pt x="313648" y="468367"/>
                    </a:cubicBezTo>
                    <a:cubicBezTo>
                      <a:pt x="298211" y="504152"/>
                      <a:pt x="290493" y="541692"/>
                      <a:pt x="290493" y="580986"/>
                    </a:cubicBezTo>
                    <a:lnTo>
                      <a:pt x="290493" y="624778"/>
                    </a:lnTo>
                    <a:lnTo>
                      <a:pt x="286283" y="582871"/>
                    </a:lnTo>
                    <a:lnTo>
                      <a:pt x="286283" y="582872"/>
                    </a:lnTo>
                    <a:lnTo>
                      <a:pt x="290493" y="624779"/>
                    </a:lnTo>
                    <a:lnTo>
                      <a:pt x="290493" y="1087903"/>
                    </a:lnTo>
                    <a:lnTo>
                      <a:pt x="290493" y="1138818"/>
                    </a:lnTo>
                    <a:lnTo>
                      <a:pt x="286283" y="1138818"/>
                    </a:lnTo>
                    <a:lnTo>
                      <a:pt x="0" y="1138818"/>
                    </a:lnTo>
                    <a:lnTo>
                      <a:pt x="0" y="580987"/>
                    </a:lnTo>
                    <a:lnTo>
                      <a:pt x="0" y="539501"/>
                    </a:lnTo>
                    <a:lnTo>
                      <a:pt x="7105" y="466306"/>
                    </a:lnTo>
                    <a:cubicBezTo>
                      <a:pt x="14648" y="428591"/>
                      <a:pt x="25962" y="392016"/>
                      <a:pt x="41048" y="356581"/>
                    </a:cubicBezTo>
                    <a:cubicBezTo>
                      <a:pt x="71220" y="285712"/>
                      <a:pt x="112619" y="223965"/>
                      <a:pt x="165244" y="171339"/>
                    </a:cubicBezTo>
                    <a:cubicBezTo>
                      <a:pt x="191557" y="145027"/>
                      <a:pt x="220150" y="121521"/>
                      <a:pt x="251024" y="100821"/>
                    </a:cubicBezTo>
                    <a:lnTo>
                      <a:pt x="329572" y="58430"/>
                    </a:lnTo>
                    <a:lnTo>
                      <a:pt x="350487" y="47143"/>
                    </a:lnTo>
                    <a:lnTo>
                      <a:pt x="359571" y="44333"/>
                    </a:lnTo>
                    <a:lnTo>
                      <a:pt x="452311" y="15643"/>
                    </a:lnTo>
                    <a:lnTo>
                      <a:pt x="467481" y="12493"/>
                    </a:lnTo>
                    <a:lnTo>
                      <a:pt x="502311" y="5262"/>
                    </a:lnTo>
                    <a:cubicBezTo>
                      <a:pt x="528098" y="1754"/>
                      <a:pt x="554323" y="0"/>
                      <a:pt x="58098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F916163F-4DBC-4AC1-8100-ADBEC8FF6B9A}"/>
                  </a:ext>
                </a:extLst>
              </p:cNvPr>
              <p:cNvSpPr/>
              <p:nvPr/>
            </p:nvSpPr>
            <p:spPr>
              <a:xfrm>
                <a:off x="3937123" y="2723624"/>
                <a:ext cx="1138818" cy="1161974"/>
              </a:xfrm>
              <a:custGeom>
                <a:avLst/>
                <a:gdLst/>
                <a:ahLst/>
                <a:cxnLst/>
                <a:rect l="l" t="t" r="r" b="b"/>
                <a:pathLst>
                  <a:path w="1138818" h="1161974">
                    <a:moveTo>
                      <a:pt x="0" y="0"/>
                    </a:moveTo>
                    <a:lnTo>
                      <a:pt x="1138818" y="0"/>
                    </a:lnTo>
                    <a:lnTo>
                      <a:pt x="549411" y="871481"/>
                    </a:lnTo>
                    <a:lnTo>
                      <a:pt x="1138818" y="871481"/>
                    </a:lnTo>
                    <a:lnTo>
                      <a:pt x="1138818" y="1161974"/>
                    </a:lnTo>
                    <a:lnTo>
                      <a:pt x="0" y="1161974"/>
                    </a:lnTo>
                    <a:lnTo>
                      <a:pt x="591512" y="290494"/>
                    </a:lnTo>
                    <a:lnTo>
                      <a:pt x="0" y="29049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29E56312-7B1E-47F0-A3AC-60DEFB0A196F}"/>
                  </a:ext>
                </a:extLst>
              </p:cNvPr>
              <p:cNvSpPr/>
              <p:nvPr/>
            </p:nvSpPr>
            <p:spPr>
              <a:xfrm>
                <a:off x="5166953" y="2723624"/>
                <a:ext cx="1157763" cy="1161974"/>
              </a:xfrm>
              <a:custGeom>
                <a:avLst/>
                <a:gdLst/>
                <a:ahLst/>
                <a:cxnLst/>
                <a:rect l="l" t="t" r="r" b="b"/>
                <a:pathLst>
                  <a:path w="1157763" h="1161974">
                    <a:moveTo>
                      <a:pt x="578881" y="0"/>
                    </a:moveTo>
                    <a:cubicBezTo>
                      <a:pt x="654662" y="0"/>
                      <a:pt x="727286" y="14736"/>
                      <a:pt x="796751" y="44206"/>
                    </a:cubicBezTo>
                    <a:cubicBezTo>
                      <a:pt x="866217" y="73676"/>
                      <a:pt x="927965" y="114023"/>
                      <a:pt x="981993" y="165245"/>
                    </a:cubicBezTo>
                    <a:cubicBezTo>
                      <a:pt x="1036023" y="216467"/>
                      <a:pt x="1078825" y="277513"/>
                      <a:pt x="1110400" y="348382"/>
                    </a:cubicBezTo>
                    <a:cubicBezTo>
                      <a:pt x="1141975" y="419251"/>
                      <a:pt x="1157763" y="496786"/>
                      <a:pt x="1157763" y="580987"/>
                    </a:cubicBezTo>
                    <a:cubicBezTo>
                      <a:pt x="1157763" y="660978"/>
                      <a:pt x="1142677" y="736408"/>
                      <a:pt x="1112505" y="807278"/>
                    </a:cubicBezTo>
                    <a:cubicBezTo>
                      <a:pt x="1082333" y="878147"/>
                      <a:pt x="1040935" y="939894"/>
                      <a:pt x="988309" y="992520"/>
                    </a:cubicBezTo>
                    <a:cubicBezTo>
                      <a:pt x="935683" y="1045145"/>
                      <a:pt x="874287" y="1086544"/>
                      <a:pt x="804119" y="1116716"/>
                    </a:cubicBezTo>
                    <a:cubicBezTo>
                      <a:pt x="733952" y="1146888"/>
                      <a:pt x="658872" y="1161974"/>
                      <a:pt x="578881" y="1161974"/>
                    </a:cubicBezTo>
                    <a:cubicBezTo>
                      <a:pt x="503101" y="1161974"/>
                      <a:pt x="430477" y="1147239"/>
                      <a:pt x="361012" y="1117769"/>
                    </a:cubicBezTo>
                    <a:cubicBezTo>
                      <a:pt x="291546" y="1088298"/>
                      <a:pt x="229799" y="1047952"/>
                      <a:pt x="175769" y="996730"/>
                    </a:cubicBezTo>
                    <a:cubicBezTo>
                      <a:pt x="121740" y="945507"/>
                      <a:pt x="78938" y="884462"/>
                      <a:pt x="47363" y="813593"/>
                    </a:cubicBezTo>
                    <a:cubicBezTo>
                      <a:pt x="15788" y="742723"/>
                      <a:pt x="0" y="665188"/>
                      <a:pt x="0" y="580987"/>
                    </a:cubicBezTo>
                    <a:cubicBezTo>
                      <a:pt x="0" y="500996"/>
                      <a:pt x="15086" y="425917"/>
                      <a:pt x="45258" y="355750"/>
                    </a:cubicBezTo>
                    <a:cubicBezTo>
                      <a:pt x="75430" y="285582"/>
                      <a:pt x="116829" y="224186"/>
                      <a:pt x="169454" y="171560"/>
                    </a:cubicBezTo>
                    <a:cubicBezTo>
                      <a:pt x="222080" y="118934"/>
                      <a:pt x="283477" y="77185"/>
                      <a:pt x="353644" y="46311"/>
                    </a:cubicBezTo>
                    <a:cubicBezTo>
                      <a:pt x="423811" y="15437"/>
                      <a:pt x="498891" y="0"/>
                      <a:pt x="578881" y="0"/>
                    </a:cubicBezTo>
                    <a:close/>
                    <a:moveTo>
                      <a:pt x="578881" y="290494"/>
                    </a:moveTo>
                    <a:cubicBezTo>
                      <a:pt x="538184" y="290494"/>
                      <a:pt x="500294" y="298212"/>
                      <a:pt x="465210" y="313649"/>
                    </a:cubicBezTo>
                    <a:cubicBezTo>
                      <a:pt x="430126" y="329086"/>
                      <a:pt x="399604" y="349785"/>
                      <a:pt x="373642" y="375747"/>
                    </a:cubicBezTo>
                    <a:cubicBezTo>
                      <a:pt x="347680" y="401709"/>
                      <a:pt x="326980" y="432583"/>
                      <a:pt x="311544" y="468368"/>
                    </a:cubicBezTo>
                    <a:cubicBezTo>
                      <a:pt x="296107" y="504154"/>
                      <a:pt x="288388" y="541693"/>
                      <a:pt x="288388" y="580987"/>
                    </a:cubicBezTo>
                    <a:cubicBezTo>
                      <a:pt x="288388" y="621685"/>
                      <a:pt x="296107" y="659575"/>
                      <a:pt x="311544" y="694659"/>
                    </a:cubicBezTo>
                    <a:cubicBezTo>
                      <a:pt x="326980" y="729742"/>
                      <a:pt x="347680" y="760265"/>
                      <a:pt x="373642" y="786227"/>
                    </a:cubicBezTo>
                    <a:cubicBezTo>
                      <a:pt x="399604" y="812189"/>
                      <a:pt x="430126" y="832889"/>
                      <a:pt x="465210" y="848325"/>
                    </a:cubicBezTo>
                    <a:cubicBezTo>
                      <a:pt x="500294" y="863762"/>
                      <a:pt x="538184" y="871481"/>
                      <a:pt x="578881" y="871481"/>
                    </a:cubicBezTo>
                    <a:cubicBezTo>
                      <a:pt x="618175" y="871481"/>
                      <a:pt x="655364" y="863762"/>
                      <a:pt x="690448" y="848325"/>
                    </a:cubicBezTo>
                    <a:cubicBezTo>
                      <a:pt x="725532" y="832889"/>
                      <a:pt x="756405" y="812189"/>
                      <a:pt x="783069" y="786227"/>
                    </a:cubicBezTo>
                    <a:cubicBezTo>
                      <a:pt x="809732" y="760265"/>
                      <a:pt x="830432" y="729742"/>
                      <a:pt x="845167" y="694659"/>
                    </a:cubicBezTo>
                    <a:cubicBezTo>
                      <a:pt x="859902" y="659575"/>
                      <a:pt x="867270" y="621685"/>
                      <a:pt x="867270" y="580987"/>
                    </a:cubicBezTo>
                    <a:cubicBezTo>
                      <a:pt x="867270" y="541693"/>
                      <a:pt x="859902" y="504154"/>
                      <a:pt x="845167" y="468368"/>
                    </a:cubicBezTo>
                    <a:cubicBezTo>
                      <a:pt x="830432" y="432583"/>
                      <a:pt x="809732" y="401709"/>
                      <a:pt x="783069" y="375747"/>
                    </a:cubicBezTo>
                    <a:cubicBezTo>
                      <a:pt x="756405" y="349785"/>
                      <a:pt x="725532" y="329086"/>
                      <a:pt x="690448" y="313649"/>
                    </a:cubicBezTo>
                    <a:cubicBezTo>
                      <a:pt x="655364" y="298212"/>
                      <a:pt x="618175" y="290494"/>
                      <a:pt x="578881" y="29049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C374F135-ED18-422E-8542-3DFDD24F7141}"/>
                  </a:ext>
                </a:extLst>
              </p:cNvPr>
              <p:cNvSpPr/>
              <p:nvPr/>
            </p:nvSpPr>
            <p:spPr>
              <a:xfrm>
                <a:off x="2662878" y="2724367"/>
                <a:ext cx="1159868" cy="1162593"/>
              </a:xfrm>
              <a:custGeom>
                <a:avLst/>
                <a:gdLst/>
                <a:ahLst/>
                <a:cxnLst/>
                <a:rect l="l" t="t" r="r" b="b"/>
                <a:pathLst>
                  <a:path w="1159868" h="1162593">
                    <a:moveTo>
                      <a:pt x="570462" y="310"/>
                    </a:moveTo>
                    <a:cubicBezTo>
                      <a:pt x="672906" y="-3199"/>
                      <a:pt x="772544" y="23114"/>
                      <a:pt x="869375" y="79248"/>
                    </a:cubicBezTo>
                    <a:lnTo>
                      <a:pt x="869375" y="1362"/>
                    </a:lnTo>
                    <a:lnTo>
                      <a:pt x="1159868" y="1362"/>
                    </a:lnTo>
                    <a:lnTo>
                      <a:pt x="1159868" y="1161231"/>
                    </a:lnTo>
                    <a:lnTo>
                      <a:pt x="869375" y="1161231"/>
                    </a:lnTo>
                    <a:lnTo>
                      <a:pt x="869375" y="1083345"/>
                    </a:lnTo>
                    <a:cubicBezTo>
                      <a:pt x="772544" y="1139479"/>
                      <a:pt x="672906" y="1165792"/>
                      <a:pt x="570462" y="1162284"/>
                    </a:cubicBezTo>
                    <a:cubicBezTo>
                      <a:pt x="468017" y="1158775"/>
                      <a:pt x="374343" y="1132813"/>
                      <a:pt x="289441" y="1084398"/>
                    </a:cubicBezTo>
                    <a:cubicBezTo>
                      <a:pt x="204538" y="1035982"/>
                      <a:pt x="135072" y="968271"/>
                      <a:pt x="81043" y="881263"/>
                    </a:cubicBezTo>
                    <a:cubicBezTo>
                      <a:pt x="27014" y="794255"/>
                      <a:pt x="0" y="694617"/>
                      <a:pt x="0" y="582349"/>
                    </a:cubicBezTo>
                    <a:cubicBezTo>
                      <a:pt x="0" y="470081"/>
                      <a:pt x="27014" y="370443"/>
                      <a:pt x="81043" y="283436"/>
                    </a:cubicBezTo>
                    <a:cubicBezTo>
                      <a:pt x="135072" y="196428"/>
                      <a:pt x="204538" y="128366"/>
                      <a:pt x="289441" y="79248"/>
                    </a:cubicBezTo>
                    <a:cubicBezTo>
                      <a:pt x="374343" y="30131"/>
                      <a:pt x="468017" y="3818"/>
                      <a:pt x="570462" y="310"/>
                    </a:cubicBezTo>
                    <a:close/>
                    <a:moveTo>
                      <a:pt x="578882" y="291856"/>
                    </a:moveTo>
                    <a:cubicBezTo>
                      <a:pt x="538185" y="291856"/>
                      <a:pt x="500294" y="299224"/>
                      <a:pt x="465210" y="313959"/>
                    </a:cubicBezTo>
                    <a:cubicBezTo>
                      <a:pt x="430127" y="328694"/>
                      <a:pt x="399604" y="349393"/>
                      <a:pt x="373642" y="376057"/>
                    </a:cubicBezTo>
                    <a:cubicBezTo>
                      <a:pt x="347680" y="402721"/>
                      <a:pt x="326980" y="433594"/>
                      <a:pt x="311544" y="468678"/>
                    </a:cubicBezTo>
                    <a:cubicBezTo>
                      <a:pt x="296107" y="503762"/>
                      <a:pt x="288388" y="541652"/>
                      <a:pt x="288388" y="582349"/>
                    </a:cubicBezTo>
                    <a:cubicBezTo>
                      <a:pt x="288388" y="623046"/>
                      <a:pt x="296107" y="660586"/>
                      <a:pt x="311544" y="694968"/>
                    </a:cubicBezTo>
                    <a:cubicBezTo>
                      <a:pt x="326980" y="729350"/>
                      <a:pt x="347680" y="759873"/>
                      <a:pt x="373642" y="786537"/>
                    </a:cubicBezTo>
                    <a:cubicBezTo>
                      <a:pt x="399604" y="813200"/>
                      <a:pt x="430127" y="833900"/>
                      <a:pt x="465210" y="848635"/>
                    </a:cubicBezTo>
                    <a:cubicBezTo>
                      <a:pt x="500294" y="863370"/>
                      <a:pt x="538185" y="870738"/>
                      <a:pt x="578882" y="870738"/>
                    </a:cubicBezTo>
                    <a:cubicBezTo>
                      <a:pt x="618176" y="870738"/>
                      <a:pt x="655013" y="863721"/>
                      <a:pt x="689395" y="849687"/>
                    </a:cubicBezTo>
                    <a:cubicBezTo>
                      <a:pt x="723778" y="835654"/>
                      <a:pt x="754300" y="816007"/>
                      <a:pt x="780964" y="790747"/>
                    </a:cubicBezTo>
                    <a:cubicBezTo>
                      <a:pt x="807628" y="765486"/>
                      <a:pt x="828678" y="736016"/>
                      <a:pt x="844115" y="702336"/>
                    </a:cubicBezTo>
                    <a:cubicBezTo>
                      <a:pt x="859552" y="668655"/>
                      <a:pt x="867972" y="632168"/>
                      <a:pt x="869375" y="592874"/>
                    </a:cubicBezTo>
                    <a:lnTo>
                      <a:pt x="869375" y="590769"/>
                    </a:lnTo>
                    <a:lnTo>
                      <a:pt x="869375" y="582349"/>
                    </a:lnTo>
                    <a:lnTo>
                      <a:pt x="869375" y="571824"/>
                    </a:lnTo>
                    <a:lnTo>
                      <a:pt x="869375" y="569719"/>
                    </a:lnTo>
                    <a:cubicBezTo>
                      <a:pt x="867972" y="530425"/>
                      <a:pt x="859552" y="493938"/>
                      <a:pt x="844115" y="460258"/>
                    </a:cubicBezTo>
                    <a:cubicBezTo>
                      <a:pt x="828678" y="426578"/>
                      <a:pt x="807628" y="397107"/>
                      <a:pt x="780964" y="371847"/>
                    </a:cubicBezTo>
                    <a:cubicBezTo>
                      <a:pt x="754300" y="346586"/>
                      <a:pt x="723778" y="326940"/>
                      <a:pt x="689395" y="312906"/>
                    </a:cubicBezTo>
                    <a:cubicBezTo>
                      <a:pt x="655013" y="298873"/>
                      <a:pt x="618176" y="291856"/>
                      <a:pt x="578882" y="29185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B89AB9C-DEAF-4434-BBE1-2304416C3906}"/>
              </a:ext>
            </a:extLst>
          </p:cNvPr>
          <p:cNvGrpSpPr/>
          <p:nvPr/>
        </p:nvGrpSpPr>
        <p:grpSpPr>
          <a:xfrm>
            <a:off x="6604314" y="899389"/>
            <a:ext cx="2132368" cy="2751485"/>
            <a:chOff x="6763966" y="1195735"/>
            <a:chExt cx="4748598" cy="4582317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3F61AFA-9380-4384-88AE-761CD28AAF18}"/>
                </a:ext>
              </a:extLst>
            </p:cNvPr>
            <p:cNvSpPr/>
            <p:nvPr/>
          </p:nvSpPr>
          <p:spPr>
            <a:xfrm>
              <a:off x="6763966" y="1195735"/>
              <a:ext cx="4748598" cy="45823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032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8F1F9038-4629-457E-8735-8DF114A53712}"/>
                </a:ext>
              </a:extLst>
            </p:cNvPr>
            <p:cNvSpPr/>
            <p:nvPr/>
          </p:nvSpPr>
          <p:spPr>
            <a:xfrm>
              <a:off x="6763966" y="1195735"/>
              <a:ext cx="4748598" cy="100450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545340D2-49B9-476C-8C08-041573545031}"/>
                </a:ext>
              </a:extLst>
            </p:cNvPr>
            <p:cNvSpPr/>
            <p:nvPr/>
          </p:nvSpPr>
          <p:spPr>
            <a:xfrm>
              <a:off x="7263319" y="1573393"/>
              <a:ext cx="3774150" cy="4095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1500" b="1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https://...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B021403-2DBF-4900-9E89-EEA80B97C961}"/>
                </a:ext>
              </a:extLst>
            </p:cNvPr>
            <p:cNvSpPr/>
            <p:nvPr/>
          </p:nvSpPr>
          <p:spPr>
            <a:xfrm>
              <a:off x="11116043" y="1195735"/>
              <a:ext cx="396521" cy="27826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EE4FEB5C-DF69-4A28-8D62-BC2FE50E33E7}"/>
                </a:ext>
              </a:extLst>
            </p:cNvPr>
            <p:cNvSpPr/>
            <p:nvPr/>
          </p:nvSpPr>
          <p:spPr>
            <a:xfrm>
              <a:off x="10659232" y="1195735"/>
              <a:ext cx="396521" cy="27826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7985EDD6-E6FF-428A-9C3B-5CC14D5A330C}"/>
                </a:ext>
              </a:extLst>
            </p:cNvPr>
            <p:cNvSpPr/>
            <p:nvPr/>
          </p:nvSpPr>
          <p:spPr>
            <a:xfrm>
              <a:off x="10197388" y="1195735"/>
              <a:ext cx="396521" cy="27826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63" name="Isosceles Triangle 62">
              <a:extLst>
                <a:ext uri="{FF2B5EF4-FFF2-40B4-BE49-F238E27FC236}">
                  <a16:creationId xmlns:a16="http://schemas.microsoft.com/office/drawing/2014/main" id="{3C5FF7CB-8BA0-45EE-8B43-09A51A1E6625}"/>
                </a:ext>
              </a:extLst>
            </p:cNvPr>
            <p:cNvSpPr/>
            <p:nvPr/>
          </p:nvSpPr>
          <p:spPr>
            <a:xfrm rot="16200000">
              <a:off x="6876308" y="1698472"/>
              <a:ext cx="255155" cy="159346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66A997B-7187-4C79-8D4A-737D419A1F89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650567"/>
              <a:ext cx="278938" cy="0"/>
            </a:xfrm>
            <a:prstGeom prst="line">
              <a:avLst/>
            </a:prstGeom>
            <a:ln w="412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C7B93E3-CB4F-440F-A924-7C9B31B7B96B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910364"/>
              <a:ext cx="278938" cy="0"/>
            </a:xfrm>
            <a:prstGeom prst="line">
              <a:avLst/>
            </a:prstGeom>
            <a:ln w="412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A66654F-82BC-4EBC-979E-4CC1AE6CE26E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780038"/>
              <a:ext cx="278938" cy="0"/>
            </a:xfrm>
            <a:prstGeom prst="line">
              <a:avLst/>
            </a:prstGeom>
            <a:ln w="412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1F9BC3C5-22F2-480C-A5AA-5B90F06B9042}"/>
                </a:ext>
              </a:extLst>
            </p:cNvPr>
            <p:cNvGrpSpPr/>
            <p:nvPr/>
          </p:nvGrpSpPr>
          <p:grpSpPr>
            <a:xfrm>
              <a:off x="11231013" y="1272348"/>
              <a:ext cx="166584" cy="125041"/>
              <a:chOff x="7112262" y="1295498"/>
              <a:chExt cx="96702" cy="54274"/>
            </a:xfrm>
          </p:grpSpPr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E8D8B468-B717-4D8D-B508-3F522C39B321}"/>
                  </a:ext>
                </a:extLst>
              </p:cNvPr>
              <p:cNvCxnSpPr/>
              <p:nvPr/>
            </p:nvCxnSpPr>
            <p:spPr>
              <a:xfrm>
                <a:off x="7112262" y="1295498"/>
                <a:ext cx="96702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A5184269-2264-461C-B3CC-D10B227EB54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12262" y="1295498"/>
                <a:ext cx="96702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43571AFC-679D-45AD-A855-095F540C6C3E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853" y="1393086"/>
              <a:ext cx="217560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90E679C7-FB23-4BE8-B5DB-335B7E7CB7F4}"/>
                </a:ext>
              </a:extLst>
            </p:cNvPr>
            <p:cNvGrpSpPr/>
            <p:nvPr/>
          </p:nvGrpSpPr>
          <p:grpSpPr>
            <a:xfrm>
              <a:off x="10768068" y="1272348"/>
              <a:ext cx="198261" cy="120737"/>
              <a:chOff x="6731064" y="1250524"/>
              <a:chExt cx="126294" cy="56142"/>
            </a:xfrm>
          </p:grpSpPr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72A24BC9-5556-4038-8DE9-9F897F43BE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306666"/>
                <a:ext cx="126294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D195EAF3-25B8-4E0F-8699-314ABDA3F9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252392"/>
                <a:ext cx="126294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13339D2F-D101-4E98-B5AB-3AD20D0235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55420" y="1250524"/>
                <a:ext cx="0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1CBC7927-501A-480C-A064-E7E988D1A7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4036" y="1250524"/>
                <a:ext cx="0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3DF90DE8-4128-4994-9A2D-41556C55D1F9}"/>
              </a:ext>
            </a:extLst>
          </p:cNvPr>
          <p:cNvGrpSpPr/>
          <p:nvPr/>
        </p:nvGrpSpPr>
        <p:grpSpPr>
          <a:xfrm rot="4844571">
            <a:off x="5725840" y="1678258"/>
            <a:ext cx="1290587" cy="1518767"/>
            <a:chOff x="5103079" y="1984492"/>
            <a:chExt cx="2234242" cy="2359767"/>
          </a:xfrm>
        </p:grpSpPr>
        <p:pic>
          <p:nvPicPr>
            <p:cNvPr id="76" name="Graphic 75" descr="Line Arrow: Clockwise curve">
              <a:extLst>
                <a:ext uri="{FF2B5EF4-FFF2-40B4-BE49-F238E27FC236}">
                  <a16:creationId xmlns:a16="http://schemas.microsoft.com/office/drawing/2014/main" id="{131CE00E-605B-416D-9C99-C75E1ABCA86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12232608">
              <a:off x="5955476" y="2082877"/>
              <a:ext cx="1381845" cy="2261382"/>
            </a:xfrm>
            <a:prstGeom prst="rect">
              <a:avLst/>
            </a:prstGeom>
            <a:effectLst/>
          </p:spPr>
        </p:pic>
        <p:pic>
          <p:nvPicPr>
            <p:cNvPr id="77" name="Graphic 76" descr="Line Arrow: Clockwise curve">
              <a:extLst>
                <a:ext uri="{FF2B5EF4-FFF2-40B4-BE49-F238E27FC236}">
                  <a16:creationId xmlns:a16="http://schemas.microsoft.com/office/drawing/2014/main" id="{D0004F9B-1198-4D83-9529-24A5C78FCD4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12232608" flipH="1" flipV="1">
              <a:off x="5103079" y="1984492"/>
              <a:ext cx="1381843" cy="2261382"/>
            </a:xfrm>
            <a:prstGeom prst="rect">
              <a:avLst/>
            </a:prstGeom>
            <a:effectLst/>
          </p:spPr>
        </p:pic>
      </p:grp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5F467A7C-6A23-4840-9521-DFD18E848EBE}"/>
              </a:ext>
            </a:extLst>
          </p:cNvPr>
          <p:cNvCxnSpPr/>
          <p:nvPr/>
        </p:nvCxnSpPr>
        <p:spPr>
          <a:xfrm>
            <a:off x="3466428" y="296817"/>
            <a:ext cx="0" cy="4697453"/>
          </a:xfrm>
          <a:prstGeom prst="line">
            <a:avLst/>
          </a:prstGeom>
          <a:ln w="19050">
            <a:solidFill>
              <a:schemeClr val="bg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>
            <a:extLst>
              <a:ext uri="{FF2B5EF4-FFF2-40B4-BE49-F238E27FC236}">
                <a16:creationId xmlns:a16="http://schemas.microsoft.com/office/drawing/2014/main" id="{A4698312-14C6-40A4-937A-0EB7E18DF6D7}"/>
              </a:ext>
            </a:extLst>
          </p:cNvPr>
          <p:cNvSpPr/>
          <p:nvPr/>
        </p:nvSpPr>
        <p:spPr>
          <a:xfrm>
            <a:off x="1224693" y="3366546"/>
            <a:ext cx="736916" cy="461665"/>
          </a:xfrm>
          <a:prstGeom prst="rect">
            <a:avLst/>
          </a:prstGeom>
          <a:solidFill>
            <a:srgbClr val="E2C200"/>
          </a:solidFill>
        </p:spPr>
        <p:txBody>
          <a:bodyPr wrap="square">
            <a:spAutoFit/>
          </a:bodyPr>
          <a:lstStyle/>
          <a:p>
            <a:pPr algn="ctr"/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DOM</a:t>
            </a:r>
            <a:endParaRPr lang="en-GB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42" name="Graphic 141" descr="Line Arrow: Clockwise curve">
            <a:extLst>
              <a:ext uri="{FF2B5EF4-FFF2-40B4-BE49-F238E27FC236}">
                <a16:creationId xmlns:a16="http://schemas.microsoft.com/office/drawing/2014/main" id="{D2E8C4AC-3D9A-4EE8-8741-585E3BA2E47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2232608" flipH="1" flipV="1">
            <a:off x="1348903" y="2979157"/>
            <a:ext cx="263841" cy="431777"/>
          </a:xfrm>
          <a:prstGeom prst="rect">
            <a:avLst/>
          </a:prstGeom>
        </p:spPr>
      </p:pic>
      <p:pic>
        <p:nvPicPr>
          <p:cNvPr id="143" name="Graphic 142" descr="Line Arrow: Clockwise curve">
            <a:extLst>
              <a:ext uri="{FF2B5EF4-FFF2-40B4-BE49-F238E27FC236}">
                <a16:creationId xmlns:a16="http://schemas.microsoft.com/office/drawing/2014/main" id="{5EDF4FD5-0908-486C-B258-5FE020F61D4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208291" flipH="1" flipV="1">
            <a:off x="1608431" y="3004704"/>
            <a:ext cx="263841" cy="431777"/>
          </a:xfrm>
          <a:prstGeom prst="rect">
            <a:avLst/>
          </a:prstGeom>
        </p:spPr>
      </p:pic>
      <p:sp>
        <p:nvSpPr>
          <p:cNvPr id="144" name="Rectangle 143">
            <a:extLst>
              <a:ext uri="{FF2B5EF4-FFF2-40B4-BE49-F238E27FC236}">
                <a16:creationId xmlns:a16="http://schemas.microsoft.com/office/drawing/2014/main" id="{FB505F72-7B71-4C8D-8DFA-70CD8C4B6EF9}"/>
              </a:ext>
            </a:extLst>
          </p:cNvPr>
          <p:cNvSpPr/>
          <p:nvPr/>
        </p:nvSpPr>
        <p:spPr>
          <a:xfrm>
            <a:off x="7309849" y="2221886"/>
            <a:ext cx="736916" cy="461665"/>
          </a:xfrm>
          <a:prstGeom prst="rect">
            <a:avLst/>
          </a:prstGeom>
          <a:solidFill>
            <a:srgbClr val="E2C200"/>
          </a:solidFill>
        </p:spPr>
        <p:txBody>
          <a:bodyPr wrap="square">
            <a:spAutoFit/>
          </a:bodyPr>
          <a:lstStyle/>
          <a:p>
            <a:pPr algn="ctr"/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DOM</a:t>
            </a:r>
            <a:endParaRPr lang="en-GB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D86B04C-A754-1348-B64F-1812E4BC7818}"/>
              </a:ext>
            </a:extLst>
          </p:cNvPr>
          <p:cNvSpPr/>
          <p:nvPr/>
        </p:nvSpPr>
        <p:spPr>
          <a:xfrm>
            <a:off x="652314" y="3896925"/>
            <a:ext cx="2280689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Client-side</a:t>
            </a:r>
          </a:p>
          <a:p>
            <a:pPr algn="ctr"/>
            <a:r>
              <a:rPr lang="en-GB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(Blazor </a:t>
            </a:r>
            <a:r>
              <a:rPr lang="en-GB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WebAssembly</a:t>
            </a:r>
            <a:r>
              <a:rPr lang="en-GB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F13AAF3-499C-3C4E-AFCA-BCBFBD7930F3}"/>
              </a:ext>
            </a:extLst>
          </p:cNvPr>
          <p:cNvSpPr/>
          <p:nvPr/>
        </p:nvSpPr>
        <p:spPr>
          <a:xfrm>
            <a:off x="5428793" y="3890765"/>
            <a:ext cx="1579728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Server-side</a:t>
            </a:r>
          </a:p>
          <a:p>
            <a:pPr algn="ctr"/>
            <a:r>
              <a:rPr lang="en-GB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(Blazor Server)</a:t>
            </a:r>
          </a:p>
        </p:txBody>
      </p:sp>
    </p:spTree>
    <p:extLst>
      <p:ext uri="{BB962C8B-B14F-4D97-AF65-F5344CB8AC3E}">
        <p14:creationId xmlns:p14="http://schemas.microsoft.com/office/powerpoint/2010/main" val="117304365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3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3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3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animBg="1"/>
      <p:bldP spid="144" grpId="0" animBg="1"/>
      <p:bldP spid="8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5E68C90-0050-44B0-B3FA-13662D8E1886}"/>
              </a:ext>
            </a:extLst>
          </p:cNvPr>
          <p:cNvSpPr/>
          <p:nvPr/>
        </p:nvSpPr>
        <p:spPr>
          <a:xfrm>
            <a:off x="6034875" y="1707641"/>
            <a:ext cx="1826141" cy="41549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GB" sz="2100" kern="0" spc="225" dirty="0">
                <a:solidFill>
                  <a:schemeClr val="bg1"/>
                </a:solidFill>
                <a:latin typeface="Abadi Extra Light" panose="020B0204020104020204" pitchFamily="34" charset="0"/>
                <a:cs typeface="Aharoni" panose="02010803020104030203" pitchFamily="2" charset="-79"/>
              </a:rPr>
              <a:t>PUBLISHING</a:t>
            </a:r>
            <a:endParaRPr lang="en-GB" sz="2100" spc="225" dirty="0">
              <a:latin typeface="Abadi Extra Light" panose="020B0204020104020204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1266EFE-7FDE-4C7B-A04B-3E62B02A337E}"/>
              </a:ext>
            </a:extLst>
          </p:cNvPr>
          <p:cNvGrpSpPr/>
          <p:nvPr/>
        </p:nvGrpSpPr>
        <p:grpSpPr>
          <a:xfrm>
            <a:off x="3575539" y="2337447"/>
            <a:ext cx="1992923" cy="468606"/>
            <a:chOff x="977953" y="2433131"/>
            <a:chExt cx="6182954" cy="1453829"/>
          </a:xfr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8C45CDE-36DE-46C0-9FB9-6A9EFA715ABE}"/>
                </a:ext>
              </a:extLst>
            </p:cNvPr>
            <p:cNvSpPr/>
            <p:nvPr/>
          </p:nvSpPr>
          <p:spPr>
            <a:xfrm>
              <a:off x="2256408" y="2433131"/>
              <a:ext cx="290494" cy="1452467"/>
            </a:xfrm>
            <a:custGeom>
              <a:avLst/>
              <a:gdLst/>
              <a:ahLst/>
              <a:cxnLst/>
              <a:rect l="l" t="t" r="r" b="b"/>
              <a:pathLst>
                <a:path w="290494" h="1452467">
                  <a:moveTo>
                    <a:pt x="0" y="0"/>
                  </a:moveTo>
                  <a:lnTo>
                    <a:pt x="290494" y="0"/>
                  </a:lnTo>
                  <a:lnTo>
                    <a:pt x="290494" y="1452467"/>
                  </a:lnTo>
                  <a:lnTo>
                    <a:pt x="0" y="145246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10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D509018-2A8F-4D06-99F1-58A68B00541B}"/>
                </a:ext>
              </a:extLst>
            </p:cNvPr>
            <p:cNvSpPr/>
            <p:nvPr/>
          </p:nvSpPr>
          <p:spPr>
            <a:xfrm>
              <a:off x="977953" y="2435236"/>
              <a:ext cx="1159869" cy="1450362"/>
            </a:xfrm>
            <a:custGeom>
              <a:avLst/>
              <a:gdLst/>
              <a:ahLst/>
              <a:cxnLst/>
              <a:rect l="l" t="t" r="r" b="b"/>
              <a:pathLst>
                <a:path w="1159869" h="1450362">
                  <a:moveTo>
                    <a:pt x="0" y="0"/>
                  </a:moveTo>
                  <a:lnTo>
                    <a:pt x="290493" y="0"/>
                  </a:lnTo>
                  <a:lnTo>
                    <a:pt x="290493" y="366274"/>
                  </a:lnTo>
                  <a:cubicBezTo>
                    <a:pt x="355047" y="329787"/>
                    <a:pt x="421356" y="306281"/>
                    <a:pt x="489418" y="295756"/>
                  </a:cubicBezTo>
                  <a:cubicBezTo>
                    <a:pt x="557481" y="285231"/>
                    <a:pt x="623789" y="286283"/>
                    <a:pt x="688343" y="298914"/>
                  </a:cubicBezTo>
                  <a:cubicBezTo>
                    <a:pt x="752897" y="311544"/>
                    <a:pt x="813592" y="334348"/>
                    <a:pt x="870428" y="367327"/>
                  </a:cubicBezTo>
                  <a:cubicBezTo>
                    <a:pt x="927264" y="400306"/>
                    <a:pt x="977082" y="441704"/>
                    <a:pt x="1019885" y="491523"/>
                  </a:cubicBezTo>
                  <a:cubicBezTo>
                    <a:pt x="1062687" y="541342"/>
                    <a:pt x="1096718" y="598178"/>
                    <a:pt x="1121978" y="662030"/>
                  </a:cubicBezTo>
                  <a:cubicBezTo>
                    <a:pt x="1147239" y="725883"/>
                    <a:pt x="1159869" y="794998"/>
                    <a:pt x="1159869" y="869375"/>
                  </a:cubicBezTo>
                  <a:cubicBezTo>
                    <a:pt x="1159869" y="949366"/>
                    <a:pt x="1144783" y="1024796"/>
                    <a:pt x="1114611" y="1095666"/>
                  </a:cubicBezTo>
                  <a:cubicBezTo>
                    <a:pt x="1084439" y="1166535"/>
                    <a:pt x="1043040" y="1228282"/>
                    <a:pt x="990414" y="1280908"/>
                  </a:cubicBezTo>
                  <a:cubicBezTo>
                    <a:pt x="937789" y="1333533"/>
                    <a:pt x="876392" y="1374932"/>
                    <a:pt x="806225" y="1405104"/>
                  </a:cubicBezTo>
                  <a:cubicBezTo>
                    <a:pt x="736057" y="1435276"/>
                    <a:pt x="660978" y="1450362"/>
                    <a:pt x="580987" y="1450362"/>
                  </a:cubicBezTo>
                  <a:cubicBezTo>
                    <a:pt x="500996" y="1450362"/>
                    <a:pt x="425566" y="1435276"/>
                    <a:pt x="354697" y="1405104"/>
                  </a:cubicBezTo>
                  <a:cubicBezTo>
                    <a:pt x="283827" y="1374932"/>
                    <a:pt x="222080" y="1333533"/>
                    <a:pt x="169454" y="1280908"/>
                  </a:cubicBezTo>
                  <a:cubicBezTo>
                    <a:pt x="116829" y="1228282"/>
                    <a:pt x="75430" y="1166535"/>
                    <a:pt x="45258" y="1095666"/>
                  </a:cubicBezTo>
                  <a:cubicBezTo>
                    <a:pt x="15086" y="1024796"/>
                    <a:pt x="0" y="949366"/>
                    <a:pt x="0" y="869375"/>
                  </a:cubicBezTo>
                  <a:lnTo>
                    <a:pt x="0" y="0"/>
                  </a:lnTo>
                  <a:close/>
                  <a:moveTo>
                    <a:pt x="580987" y="578882"/>
                  </a:moveTo>
                  <a:cubicBezTo>
                    <a:pt x="540290" y="578882"/>
                    <a:pt x="502399" y="586600"/>
                    <a:pt x="467316" y="602037"/>
                  </a:cubicBezTo>
                  <a:cubicBezTo>
                    <a:pt x="432232" y="617474"/>
                    <a:pt x="401709" y="638173"/>
                    <a:pt x="375747" y="664135"/>
                  </a:cubicBezTo>
                  <a:cubicBezTo>
                    <a:pt x="349785" y="690097"/>
                    <a:pt x="329085" y="720971"/>
                    <a:pt x="313649" y="756756"/>
                  </a:cubicBezTo>
                  <a:cubicBezTo>
                    <a:pt x="298212" y="792542"/>
                    <a:pt x="290493" y="830081"/>
                    <a:pt x="290493" y="869375"/>
                  </a:cubicBezTo>
                  <a:cubicBezTo>
                    <a:pt x="290493" y="910073"/>
                    <a:pt x="298212" y="947963"/>
                    <a:pt x="313649" y="983047"/>
                  </a:cubicBezTo>
                  <a:cubicBezTo>
                    <a:pt x="329085" y="1018130"/>
                    <a:pt x="349785" y="1048653"/>
                    <a:pt x="375747" y="1074615"/>
                  </a:cubicBezTo>
                  <a:cubicBezTo>
                    <a:pt x="401709" y="1100577"/>
                    <a:pt x="432232" y="1121277"/>
                    <a:pt x="467316" y="1136713"/>
                  </a:cubicBezTo>
                  <a:cubicBezTo>
                    <a:pt x="502399" y="1152150"/>
                    <a:pt x="540290" y="1159869"/>
                    <a:pt x="580987" y="1159869"/>
                  </a:cubicBezTo>
                  <a:cubicBezTo>
                    <a:pt x="620281" y="1159869"/>
                    <a:pt x="657470" y="1152150"/>
                    <a:pt x="692553" y="1136713"/>
                  </a:cubicBezTo>
                  <a:cubicBezTo>
                    <a:pt x="727637" y="1121277"/>
                    <a:pt x="758511" y="1100577"/>
                    <a:pt x="785174" y="1074615"/>
                  </a:cubicBezTo>
                  <a:cubicBezTo>
                    <a:pt x="811838" y="1048653"/>
                    <a:pt x="832537" y="1018130"/>
                    <a:pt x="847273" y="983047"/>
                  </a:cubicBezTo>
                  <a:cubicBezTo>
                    <a:pt x="862008" y="947963"/>
                    <a:pt x="869375" y="910073"/>
                    <a:pt x="869375" y="869375"/>
                  </a:cubicBezTo>
                  <a:cubicBezTo>
                    <a:pt x="869375" y="830081"/>
                    <a:pt x="862008" y="792542"/>
                    <a:pt x="847273" y="756756"/>
                  </a:cubicBezTo>
                  <a:cubicBezTo>
                    <a:pt x="832537" y="720971"/>
                    <a:pt x="811838" y="690097"/>
                    <a:pt x="785174" y="664135"/>
                  </a:cubicBezTo>
                  <a:cubicBezTo>
                    <a:pt x="758511" y="638173"/>
                    <a:pt x="727637" y="617474"/>
                    <a:pt x="692553" y="602037"/>
                  </a:cubicBezTo>
                  <a:cubicBezTo>
                    <a:pt x="657470" y="586600"/>
                    <a:pt x="620281" y="578882"/>
                    <a:pt x="580987" y="57888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10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37941AE-6213-4108-B3B5-84732481DCBC}"/>
                </a:ext>
              </a:extLst>
            </p:cNvPr>
            <p:cNvSpPr/>
            <p:nvPr/>
          </p:nvSpPr>
          <p:spPr>
            <a:xfrm>
              <a:off x="6419938" y="2746780"/>
              <a:ext cx="740969" cy="1138818"/>
            </a:xfrm>
            <a:custGeom>
              <a:avLst/>
              <a:gdLst>
                <a:gd name="connsiteX0" fmla="*/ 452311 w 740969"/>
                <a:gd name="connsiteY0" fmla="*/ 15642 h 1138818"/>
                <a:gd name="connsiteX1" fmla="*/ 359571 w 740969"/>
                <a:gd name="connsiteY1" fmla="*/ 44332 h 1138818"/>
                <a:gd name="connsiteX2" fmla="*/ 426268 w 740969"/>
                <a:gd name="connsiteY2" fmla="*/ 21049 h 1138818"/>
                <a:gd name="connsiteX3" fmla="*/ 467481 w 740969"/>
                <a:gd name="connsiteY3" fmla="*/ 12492 h 1138818"/>
                <a:gd name="connsiteX4" fmla="*/ 452311 w 740969"/>
                <a:gd name="connsiteY4" fmla="*/ 15642 h 1138818"/>
                <a:gd name="connsiteX5" fmla="*/ 460211 w 740969"/>
                <a:gd name="connsiteY5" fmla="*/ 13198 h 1138818"/>
                <a:gd name="connsiteX6" fmla="*/ 580987 w 740969"/>
                <a:gd name="connsiteY6" fmla="*/ 0 h 1138818"/>
                <a:gd name="connsiteX7" fmla="*/ 740969 w 740969"/>
                <a:gd name="connsiteY7" fmla="*/ 0 h 1138818"/>
                <a:gd name="connsiteX8" fmla="*/ 740969 w 740969"/>
                <a:gd name="connsiteY8" fmla="*/ 28121 h 1138818"/>
                <a:gd name="connsiteX9" fmla="*/ 740969 w 740969"/>
                <a:gd name="connsiteY9" fmla="*/ 290493 h 1138818"/>
                <a:gd name="connsiteX10" fmla="*/ 580987 w 740969"/>
                <a:gd name="connsiteY10" fmla="*/ 290493 h 1138818"/>
                <a:gd name="connsiteX11" fmla="*/ 467315 w 740969"/>
                <a:gd name="connsiteY11" fmla="*/ 313648 h 1138818"/>
                <a:gd name="connsiteX12" fmla="*/ 464958 w 740969"/>
                <a:gd name="connsiteY12" fmla="*/ 314947 h 1138818"/>
                <a:gd name="connsiteX13" fmla="*/ 464954 w 740969"/>
                <a:gd name="connsiteY13" fmla="*/ 314948 h 1138818"/>
                <a:gd name="connsiteX14" fmla="*/ 459713 w 740969"/>
                <a:gd name="connsiteY14" fmla="*/ 317835 h 1138818"/>
                <a:gd name="connsiteX15" fmla="*/ 382297 w 740969"/>
                <a:gd name="connsiteY15" fmla="*/ 370335 h 1138818"/>
                <a:gd name="connsiteX16" fmla="*/ 375747 w 740969"/>
                <a:gd name="connsiteY16" fmla="*/ 375746 h 1138818"/>
                <a:gd name="connsiteX17" fmla="*/ 313648 w 740969"/>
                <a:gd name="connsiteY17" fmla="*/ 468367 h 1138818"/>
                <a:gd name="connsiteX18" fmla="*/ 290493 w 740969"/>
                <a:gd name="connsiteY18" fmla="*/ 580986 h 1138818"/>
                <a:gd name="connsiteX19" fmla="*/ 290493 w 740969"/>
                <a:gd name="connsiteY19" fmla="*/ 624778 h 1138818"/>
                <a:gd name="connsiteX20" fmla="*/ 286283 w 740969"/>
                <a:gd name="connsiteY20" fmla="*/ 582871 h 1138818"/>
                <a:gd name="connsiteX21" fmla="*/ 286283 w 740969"/>
                <a:gd name="connsiteY21" fmla="*/ 582872 h 1138818"/>
                <a:gd name="connsiteX22" fmla="*/ 290493 w 740969"/>
                <a:gd name="connsiteY22" fmla="*/ 624779 h 1138818"/>
                <a:gd name="connsiteX23" fmla="*/ 290493 w 740969"/>
                <a:gd name="connsiteY23" fmla="*/ 1087903 h 1138818"/>
                <a:gd name="connsiteX24" fmla="*/ 290493 w 740969"/>
                <a:gd name="connsiteY24" fmla="*/ 1138818 h 1138818"/>
                <a:gd name="connsiteX25" fmla="*/ 286283 w 740969"/>
                <a:gd name="connsiteY25" fmla="*/ 1138818 h 1138818"/>
                <a:gd name="connsiteX26" fmla="*/ 0 w 740969"/>
                <a:gd name="connsiteY26" fmla="*/ 1138818 h 1138818"/>
                <a:gd name="connsiteX27" fmla="*/ 0 w 740969"/>
                <a:gd name="connsiteY27" fmla="*/ 580987 h 1138818"/>
                <a:gd name="connsiteX28" fmla="*/ 0 w 740969"/>
                <a:gd name="connsiteY28" fmla="*/ 539501 h 1138818"/>
                <a:gd name="connsiteX29" fmla="*/ 7105 w 740969"/>
                <a:gd name="connsiteY29" fmla="*/ 466306 h 1138818"/>
                <a:gd name="connsiteX30" fmla="*/ 41048 w 740969"/>
                <a:gd name="connsiteY30" fmla="*/ 356581 h 1138818"/>
                <a:gd name="connsiteX31" fmla="*/ 165244 w 740969"/>
                <a:gd name="connsiteY31" fmla="*/ 171339 h 1138818"/>
                <a:gd name="connsiteX32" fmla="*/ 251024 w 740969"/>
                <a:gd name="connsiteY32" fmla="*/ 100821 h 1138818"/>
                <a:gd name="connsiteX33" fmla="*/ 329572 w 740969"/>
                <a:gd name="connsiteY33" fmla="*/ 58430 h 1138818"/>
                <a:gd name="connsiteX34" fmla="*/ 350487 w 740969"/>
                <a:gd name="connsiteY34" fmla="*/ 47143 h 1138818"/>
                <a:gd name="connsiteX35" fmla="*/ 359571 w 740969"/>
                <a:gd name="connsiteY35" fmla="*/ 44333 h 1138818"/>
                <a:gd name="connsiteX36" fmla="*/ 452311 w 740969"/>
                <a:gd name="connsiteY36" fmla="*/ 15643 h 1138818"/>
                <a:gd name="connsiteX37" fmla="*/ 467481 w 740969"/>
                <a:gd name="connsiteY37" fmla="*/ 12493 h 1138818"/>
                <a:gd name="connsiteX38" fmla="*/ 502311 w 740969"/>
                <a:gd name="connsiteY38" fmla="*/ 5262 h 1138818"/>
                <a:gd name="connsiteX39" fmla="*/ 580987 w 740969"/>
                <a:gd name="connsiteY39" fmla="*/ 0 h 1138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740969" h="1138818">
                  <a:moveTo>
                    <a:pt x="452311" y="15642"/>
                  </a:moveTo>
                  <a:lnTo>
                    <a:pt x="359571" y="44332"/>
                  </a:lnTo>
                  <a:lnTo>
                    <a:pt x="426268" y="21049"/>
                  </a:lnTo>
                  <a:close/>
                  <a:moveTo>
                    <a:pt x="467481" y="12492"/>
                  </a:moveTo>
                  <a:lnTo>
                    <a:pt x="452311" y="15642"/>
                  </a:lnTo>
                  <a:lnTo>
                    <a:pt x="460211" y="13198"/>
                  </a:lnTo>
                  <a:close/>
                  <a:moveTo>
                    <a:pt x="580987" y="0"/>
                  </a:moveTo>
                  <a:lnTo>
                    <a:pt x="740969" y="0"/>
                  </a:lnTo>
                  <a:lnTo>
                    <a:pt x="740969" y="28121"/>
                  </a:lnTo>
                  <a:lnTo>
                    <a:pt x="740969" y="290493"/>
                  </a:lnTo>
                  <a:lnTo>
                    <a:pt x="580987" y="290493"/>
                  </a:lnTo>
                  <a:cubicBezTo>
                    <a:pt x="540289" y="290493"/>
                    <a:pt x="502399" y="298212"/>
                    <a:pt x="467315" y="313648"/>
                  </a:cubicBezTo>
                  <a:lnTo>
                    <a:pt x="464958" y="314947"/>
                  </a:lnTo>
                  <a:lnTo>
                    <a:pt x="464954" y="314948"/>
                  </a:lnTo>
                  <a:lnTo>
                    <a:pt x="459713" y="317835"/>
                  </a:lnTo>
                  <a:lnTo>
                    <a:pt x="382297" y="370335"/>
                  </a:lnTo>
                  <a:lnTo>
                    <a:pt x="375747" y="375746"/>
                  </a:lnTo>
                  <a:cubicBezTo>
                    <a:pt x="349784" y="401708"/>
                    <a:pt x="329085" y="432581"/>
                    <a:pt x="313648" y="468367"/>
                  </a:cubicBezTo>
                  <a:cubicBezTo>
                    <a:pt x="298211" y="504152"/>
                    <a:pt x="290493" y="541692"/>
                    <a:pt x="290493" y="580986"/>
                  </a:cubicBezTo>
                  <a:lnTo>
                    <a:pt x="290493" y="624778"/>
                  </a:lnTo>
                  <a:lnTo>
                    <a:pt x="286283" y="582871"/>
                  </a:lnTo>
                  <a:lnTo>
                    <a:pt x="286283" y="582872"/>
                  </a:lnTo>
                  <a:lnTo>
                    <a:pt x="290493" y="624779"/>
                  </a:lnTo>
                  <a:lnTo>
                    <a:pt x="290493" y="1087903"/>
                  </a:lnTo>
                  <a:lnTo>
                    <a:pt x="290493" y="1138818"/>
                  </a:lnTo>
                  <a:lnTo>
                    <a:pt x="286283" y="1138818"/>
                  </a:lnTo>
                  <a:lnTo>
                    <a:pt x="0" y="1138818"/>
                  </a:lnTo>
                  <a:lnTo>
                    <a:pt x="0" y="580987"/>
                  </a:lnTo>
                  <a:lnTo>
                    <a:pt x="0" y="539501"/>
                  </a:lnTo>
                  <a:lnTo>
                    <a:pt x="7105" y="466306"/>
                  </a:lnTo>
                  <a:cubicBezTo>
                    <a:pt x="14648" y="428591"/>
                    <a:pt x="25962" y="392016"/>
                    <a:pt x="41048" y="356581"/>
                  </a:cubicBezTo>
                  <a:cubicBezTo>
                    <a:pt x="71220" y="285712"/>
                    <a:pt x="112619" y="223965"/>
                    <a:pt x="165244" y="171339"/>
                  </a:cubicBezTo>
                  <a:cubicBezTo>
                    <a:pt x="191557" y="145027"/>
                    <a:pt x="220150" y="121521"/>
                    <a:pt x="251024" y="100821"/>
                  </a:cubicBezTo>
                  <a:lnTo>
                    <a:pt x="329572" y="58430"/>
                  </a:lnTo>
                  <a:lnTo>
                    <a:pt x="350487" y="47143"/>
                  </a:lnTo>
                  <a:lnTo>
                    <a:pt x="359571" y="44333"/>
                  </a:lnTo>
                  <a:lnTo>
                    <a:pt x="452311" y="15643"/>
                  </a:lnTo>
                  <a:lnTo>
                    <a:pt x="467481" y="12493"/>
                  </a:lnTo>
                  <a:lnTo>
                    <a:pt x="502311" y="5262"/>
                  </a:lnTo>
                  <a:cubicBezTo>
                    <a:pt x="528098" y="1754"/>
                    <a:pt x="554323" y="0"/>
                    <a:pt x="5809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10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916163F-4DBC-4AC1-8100-ADBEC8FF6B9A}"/>
                </a:ext>
              </a:extLst>
            </p:cNvPr>
            <p:cNvSpPr/>
            <p:nvPr/>
          </p:nvSpPr>
          <p:spPr>
            <a:xfrm>
              <a:off x="3937123" y="2723624"/>
              <a:ext cx="1138818" cy="1161974"/>
            </a:xfrm>
            <a:custGeom>
              <a:avLst/>
              <a:gdLst/>
              <a:ahLst/>
              <a:cxnLst/>
              <a:rect l="l" t="t" r="r" b="b"/>
              <a:pathLst>
                <a:path w="1138818" h="1161974">
                  <a:moveTo>
                    <a:pt x="0" y="0"/>
                  </a:moveTo>
                  <a:lnTo>
                    <a:pt x="1138818" y="0"/>
                  </a:lnTo>
                  <a:lnTo>
                    <a:pt x="549411" y="871481"/>
                  </a:lnTo>
                  <a:lnTo>
                    <a:pt x="1138818" y="871481"/>
                  </a:lnTo>
                  <a:lnTo>
                    <a:pt x="1138818" y="1161974"/>
                  </a:lnTo>
                  <a:lnTo>
                    <a:pt x="0" y="1161974"/>
                  </a:lnTo>
                  <a:lnTo>
                    <a:pt x="591512" y="290494"/>
                  </a:lnTo>
                  <a:lnTo>
                    <a:pt x="0" y="29049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10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9E56312-7B1E-47F0-A3AC-60DEFB0A196F}"/>
                </a:ext>
              </a:extLst>
            </p:cNvPr>
            <p:cNvSpPr/>
            <p:nvPr/>
          </p:nvSpPr>
          <p:spPr>
            <a:xfrm>
              <a:off x="5166953" y="2723624"/>
              <a:ext cx="1157763" cy="1161974"/>
            </a:xfrm>
            <a:custGeom>
              <a:avLst/>
              <a:gdLst/>
              <a:ahLst/>
              <a:cxnLst/>
              <a:rect l="l" t="t" r="r" b="b"/>
              <a:pathLst>
                <a:path w="1157763" h="1161974">
                  <a:moveTo>
                    <a:pt x="578881" y="0"/>
                  </a:moveTo>
                  <a:cubicBezTo>
                    <a:pt x="654662" y="0"/>
                    <a:pt x="727286" y="14736"/>
                    <a:pt x="796751" y="44206"/>
                  </a:cubicBezTo>
                  <a:cubicBezTo>
                    <a:pt x="866217" y="73676"/>
                    <a:pt x="927965" y="114023"/>
                    <a:pt x="981993" y="165245"/>
                  </a:cubicBezTo>
                  <a:cubicBezTo>
                    <a:pt x="1036023" y="216467"/>
                    <a:pt x="1078825" y="277513"/>
                    <a:pt x="1110400" y="348382"/>
                  </a:cubicBezTo>
                  <a:cubicBezTo>
                    <a:pt x="1141975" y="419251"/>
                    <a:pt x="1157763" y="496786"/>
                    <a:pt x="1157763" y="580987"/>
                  </a:cubicBezTo>
                  <a:cubicBezTo>
                    <a:pt x="1157763" y="660978"/>
                    <a:pt x="1142677" y="736408"/>
                    <a:pt x="1112505" y="807278"/>
                  </a:cubicBezTo>
                  <a:cubicBezTo>
                    <a:pt x="1082333" y="878147"/>
                    <a:pt x="1040935" y="939894"/>
                    <a:pt x="988309" y="992520"/>
                  </a:cubicBezTo>
                  <a:cubicBezTo>
                    <a:pt x="935683" y="1045145"/>
                    <a:pt x="874287" y="1086544"/>
                    <a:pt x="804119" y="1116716"/>
                  </a:cubicBezTo>
                  <a:cubicBezTo>
                    <a:pt x="733952" y="1146888"/>
                    <a:pt x="658872" y="1161974"/>
                    <a:pt x="578881" y="1161974"/>
                  </a:cubicBezTo>
                  <a:cubicBezTo>
                    <a:pt x="503101" y="1161974"/>
                    <a:pt x="430477" y="1147239"/>
                    <a:pt x="361012" y="1117769"/>
                  </a:cubicBezTo>
                  <a:cubicBezTo>
                    <a:pt x="291546" y="1088298"/>
                    <a:pt x="229799" y="1047952"/>
                    <a:pt x="175769" y="996730"/>
                  </a:cubicBezTo>
                  <a:cubicBezTo>
                    <a:pt x="121740" y="945507"/>
                    <a:pt x="78938" y="884462"/>
                    <a:pt x="47363" y="813593"/>
                  </a:cubicBezTo>
                  <a:cubicBezTo>
                    <a:pt x="15788" y="742723"/>
                    <a:pt x="0" y="665188"/>
                    <a:pt x="0" y="580987"/>
                  </a:cubicBezTo>
                  <a:cubicBezTo>
                    <a:pt x="0" y="500996"/>
                    <a:pt x="15086" y="425917"/>
                    <a:pt x="45258" y="355750"/>
                  </a:cubicBezTo>
                  <a:cubicBezTo>
                    <a:pt x="75430" y="285582"/>
                    <a:pt x="116829" y="224186"/>
                    <a:pt x="169454" y="171560"/>
                  </a:cubicBezTo>
                  <a:cubicBezTo>
                    <a:pt x="222080" y="118934"/>
                    <a:pt x="283477" y="77185"/>
                    <a:pt x="353644" y="46311"/>
                  </a:cubicBezTo>
                  <a:cubicBezTo>
                    <a:pt x="423811" y="15437"/>
                    <a:pt x="498891" y="0"/>
                    <a:pt x="578881" y="0"/>
                  </a:cubicBezTo>
                  <a:close/>
                  <a:moveTo>
                    <a:pt x="578881" y="290494"/>
                  </a:moveTo>
                  <a:cubicBezTo>
                    <a:pt x="538184" y="290494"/>
                    <a:pt x="500294" y="298212"/>
                    <a:pt x="465210" y="313649"/>
                  </a:cubicBezTo>
                  <a:cubicBezTo>
                    <a:pt x="430126" y="329086"/>
                    <a:pt x="399604" y="349785"/>
                    <a:pt x="373642" y="375747"/>
                  </a:cubicBezTo>
                  <a:cubicBezTo>
                    <a:pt x="347680" y="401709"/>
                    <a:pt x="326980" y="432583"/>
                    <a:pt x="311544" y="468368"/>
                  </a:cubicBezTo>
                  <a:cubicBezTo>
                    <a:pt x="296107" y="504154"/>
                    <a:pt x="288388" y="541693"/>
                    <a:pt x="288388" y="580987"/>
                  </a:cubicBezTo>
                  <a:cubicBezTo>
                    <a:pt x="288388" y="621685"/>
                    <a:pt x="296107" y="659575"/>
                    <a:pt x="311544" y="694659"/>
                  </a:cubicBezTo>
                  <a:cubicBezTo>
                    <a:pt x="326980" y="729742"/>
                    <a:pt x="347680" y="760265"/>
                    <a:pt x="373642" y="786227"/>
                  </a:cubicBezTo>
                  <a:cubicBezTo>
                    <a:pt x="399604" y="812189"/>
                    <a:pt x="430126" y="832889"/>
                    <a:pt x="465210" y="848325"/>
                  </a:cubicBezTo>
                  <a:cubicBezTo>
                    <a:pt x="500294" y="863762"/>
                    <a:pt x="538184" y="871481"/>
                    <a:pt x="578881" y="871481"/>
                  </a:cubicBezTo>
                  <a:cubicBezTo>
                    <a:pt x="618175" y="871481"/>
                    <a:pt x="655364" y="863762"/>
                    <a:pt x="690448" y="848325"/>
                  </a:cubicBezTo>
                  <a:cubicBezTo>
                    <a:pt x="725532" y="832889"/>
                    <a:pt x="756405" y="812189"/>
                    <a:pt x="783069" y="786227"/>
                  </a:cubicBezTo>
                  <a:cubicBezTo>
                    <a:pt x="809732" y="760265"/>
                    <a:pt x="830432" y="729742"/>
                    <a:pt x="845167" y="694659"/>
                  </a:cubicBezTo>
                  <a:cubicBezTo>
                    <a:pt x="859902" y="659575"/>
                    <a:pt x="867270" y="621685"/>
                    <a:pt x="867270" y="580987"/>
                  </a:cubicBezTo>
                  <a:cubicBezTo>
                    <a:pt x="867270" y="541693"/>
                    <a:pt x="859902" y="504154"/>
                    <a:pt x="845167" y="468368"/>
                  </a:cubicBezTo>
                  <a:cubicBezTo>
                    <a:pt x="830432" y="432583"/>
                    <a:pt x="809732" y="401709"/>
                    <a:pt x="783069" y="375747"/>
                  </a:cubicBezTo>
                  <a:cubicBezTo>
                    <a:pt x="756405" y="349785"/>
                    <a:pt x="725532" y="329086"/>
                    <a:pt x="690448" y="313649"/>
                  </a:cubicBezTo>
                  <a:cubicBezTo>
                    <a:pt x="655364" y="298212"/>
                    <a:pt x="618175" y="290494"/>
                    <a:pt x="578881" y="29049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10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C374F135-ED18-422E-8542-3DFDD24F7141}"/>
                </a:ext>
              </a:extLst>
            </p:cNvPr>
            <p:cNvSpPr/>
            <p:nvPr/>
          </p:nvSpPr>
          <p:spPr>
            <a:xfrm>
              <a:off x="2662878" y="2724367"/>
              <a:ext cx="1159868" cy="1162593"/>
            </a:xfrm>
            <a:custGeom>
              <a:avLst/>
              <a:gdLst/>
              <a:ahLst/>
              <a:cxnLst/>
              <a:rect l="l" t="t" r="r" b="b"/>
              <a:pathLst>
                <a:path w="1159868" h="1162593">
                  <a:moveTo>
                    <a:pt x="570462" y="310"/>
                  </a:moveTo>
                  <a:cubicBezTo>
                    <a:pt x="672906" y="-3199"/>
                    <a:pt x="772544" y="23114"/>
                    <a:pt x="869375" y="79248"/>
                  </a:cubicBezTo>
                  <a:lnTo>
                    <a:pt x="869375" y="1362"/>
                  </a:lnTo>
                  <a:lnTo>
                    <a:pt x="1159868" y="1362"/>
                  </a:lnTo>
                  <a:lnTo>
                    <a:pt x="1159868" y="1161231"/>
                  </a:lnTo>
                  <a:lnTo>
                    <a:pt x="869375" y="1161231"/>
                  </a:lnTo>
                  <a:lnTo>
                    <a:pt x="869375" y="1083345"/>
                  </a:lnTo>
                  <a:cubicBezTo>
                    <a:pt x="772544" y="1139479"/>
                    <a:pt x="672906" y="1165792"/>
                    <a:pt x="570462" y="1162284"/>
                  </a:cubicBezTo>
                  <a:cubicBezTo>
                    <a:pt x="468017" y="1158775"/>
                    <a:pt x="374343" y="1132813"/>
                    <a:pt x="289441" y="1084398"/>
                  </a:cubicBezTo>
                  <a:cubicBezTo>
                    <a:pt x="204538" y="1035982"/>
                    <a:pt x="135072" y="968271"/>
                    <a:pt x="81043" y="881263"/>
                  </a:cubicBezTo>
                  <a:cubicBezTo>
                    <a:pt x="27014" y="794255"/>
                    <a:pt x="0" y="694617"/>
                    <a:pt x="0" y="582349"/>
                  </a:cubicBezTo>
                  <a:cubicBezTo>
                    <a:pt x="0" y="470081"/>
                    <a:pt x="27014" y="370443"/>
                    <a:pt x="81043" y="283436"/>
                  </a:cubicBezTo>
                  <a:cubicBezTo>
                    <a:pt x="135072" y="196428"/>
                    <a:pt x="204538" y="128366"/>
                    <a:pt x="289441" y="79248"/>
                  </a:cubicBezTo>
                  <a:cubicBezTo>
                    <a:pt x="374343" y="30131"/>
                    <a:pt x="468017" y="3818"/>
                    <a:pt x="570462" y="310"/>
                  </a:cubicBezTo>
                  <a:close/>
                  <a:moveTo>
                    <a:pt x="578882" y="291856"/>
                  </a:moveTo>
                  <a:cubicBezTo>
                    <a:pt x="538185" y="291856"/>
                    <a:pt x="500294" y="299224"/>
                    <a:pt x="465210" y="313959"/>
                  </a:cubicBezTo>
                  <a:cubicBezTo>
                    <a:pt x="430127" y="328694"/>
                    <a:pt x="399604" y="349393"/>
                    <a:pt x="373642" y="376057"/>
                  </a:cubicBezTo>
                  <a:cubicBezTo>
                    <a:pt x="347680" y="402721"/>
                    <a:pt x="326980" y="433594"/>
                    <a:pt x="311544" y="468678"/>
                  </a:cubicBezTo>
                  <a:cubicBezTo>
                    <a:pt x="296107" y="503762"/>
                    <a:pt x="288388" y="541652"/>
                    <a:pt x="288388" y="582349"/>
                  </a:cubicBezTo>
                  <a:cubicBezTo>
                    <a:pt x="288388" y="623046"/>
                    <a:pt x="296107" y="660586"/>
                    <a:pt x="311544" y="694968"/>
                  </a:cubicBezTo>
                  <a:cubicBezTo>
                    <a:pt x="326980" y="729350"/>
                    <a:pt x="347680" y="759873"/>
                    <a:pt x="373642" y="786537"/>
                  </a:cubicBezTo>
                  <a:cubicBezTo>
                    <a:pt x="399604" y="813200"/>
                    <a:pt x="430127" y="833900"/>
                    <a:pt x="465210" y="848635"/>
                  </a:cubicBezTo>
                  <a:cubicBezTo>
                    <a:pt x="500294" y="863370"/>
                    <a:pt x="538185" y="870738"/>
                    <a:pt x="578882" y="870738"/>
                  </a:cubicBezTo>
                  <a:cubicBezTo>
                    <a:pt x="618176" y="870738"/>
                    <a:pt x="655013" y="863721"/>
                    <a:pt x="689395" y="849687"/>
                  </a:cubicBezTo>
                  <a:cubicBezTo>
                    <a:pt x="723778" y="835654"/>
                    <a:pt x="754300" y="816007"/>
                    <a:pt x="780964" y="790747"/>
                  </a:cubicBezTo>
                  <a:cubicBezTo>
                    <a:pt x="807628" y="765486"/>
                    <a:pt x="828678" y="736016"/>
                    <a:pt x="844115" y="702336"/>
                  </a:cubicBezTo>
                  <a:cubicBezTo>
                    <a:pt x="859552" y="668655"/>
                    <a:pt x="867972" y="632168"/>
                    <a:pt x="869375" y="592874"/>
                  </a:cubicBezTo>
                  <a:lnTo>
                    <a:pt x="869375" y="590769"/>
                  </a:lnTo>
                  <a:lnTo>
                    <a:pt x="869375" y="582349"/>
                  </a:lnTo>
                  <a:lnTo>
                    <a:pt x="869375" y="571824"/>
                  </a:lnTo>
                  <a:lnTo>
                    <a:pt x="869375" y="569719"/>
                  </a:lnTo>
                  <a:cubicBezTo>
                    <a:pt x="867972" y="530425"/>
                    <a:pt x="859552" y="493938"/>
                    <a:pt x="844115" y="460258"/>
                  </a:cubicBezTo>
                  <a:cubicBezTo>
                    <a:pt x="828678" y="426578"/>
                    <a:pt x="807628" y="397107"/>
                    <a:pt x="780964" y="371847"/>
                  </a:cubicBezTo>
                  <a:cubicBezTo>
                    <a:pt x="754300" y="346586"/>
                    <a:pt x="723778" y="326940"/>
                    <a:pt x="689395" y="312906"/>
                  </a:cubicBezTo>
                  <a:cubicBezTo>
                    <a:pt x="655013" y="298873"/>
                    <a:pt x="618176" y="291856"/>
                    <a:pt x="578882" y="29185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100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D61302C4-DEB6-45B3-8FEC-2DA0865606CA}"/>
              </a:ext>
            </a:extLst>
          </p:cNvPr>
          <p:cNvSpPr/>
          <p:nvPr/>
        </p:nvSpPr>
        <p:spPr>
          <a:xfrm>
            <a:off x="453749" y="1048493"/>
            <a:ext cx="2988319" cy="41549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r"/>
            <a:r>
              <a:rPr lang="en-GB" sz="2100" kern="0" spc="225" dirty="0">
                <a:solidFill>
                  <a:schemeClr val="bg1"/>
                </a:solidFill>
                <a:latin typeface="Abadi Extra Light" panose="020B0204020104020204" pitchFamily="34" charset="0"/>
                <a:cs typeface="Aharoni" panose="02010803020104030203" pitchFamily="2" charset="-79"/>
              </a:rPr>
              <a:t>COMPONENT MODEL</a:t>
            </a:r>
            <a:endParaRPr lang="en-GB" sz="2100" spc="225" dirty="0">
              <a:latin typeface="Abadi Extra Light" panose="020B0204020104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9F9BEE-A61B-4347-98A6-73ADAFD2D02D}"/>
              </a:ext>
            </a:extLst>
          </p:cNvPr>
          <p:cNvSpPr/>
          <p:nvPr/>
        </p:nvSpPr>
        <p:spPr>
          <a:xfrm>
            <a:off x="5702704" y="1048493"/>
            <a:ext cx="3166251" cy="41549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GB" sz="2100" kern="0" spc="225" dirty="0">
                <a:solidFill>
                  <a:schemeClr val="bg1"/>
                </a:solidFill>
                <a:latin typeface="Abadi Extra Light" panose="020B0204020104020204" pitchFamily="34" charset="0"/>
                <a:cs typeface="Aharoni" panose="02010803020104030203" pitchFamily="2" charset="-79"/>
              </a:rPr>
              <a:t>FORMS &amp; VALIDATION</a:t>
            </a:r>
            <a:endParaRPr lang="en-GB" sz="2100" spc="225" dirty="0">
              <a:latin typeface="Abadi Extra Light" panose="020B0204020104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DDD7DFB-4A1A-4BE4-B8E5-E375BE4C25EA}"/>
              </a:ext>
            </a:extLst>
          </p:cNvPr>
          <p:cNvSpPr/>
          <p:nvPr/>
        </p:nvSpPr>
        <p:spPr>
          <a:xfrm>
            <a:off x="561307" y="389345"/>
            <a:ext cx="3510898" cy="41549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r"/>
            <a:r>
              <a:rPr lang="en-GB" sz="2100" kern="0" spc="225" dirty="0">
                <a:solidFill>
                  <a:schemeClr val="bg1"/>
                </a:solidFill>
                <a:latin typeface="Abadi Extra Light" panose="020B0204020104020204" pitchFamily="34" charset="0"/>
                <a:cs typeface="Aharoni" panose="02010803020104030203" pitchFamily="2" charset="-79"/>
              </a:rPr>
              <a:t>DEPENDENCY INJECTION</a:t>
            </a:r>
            <a:endParaRPr lang="en-GB" sz="2100" spc="225" dirty="0">
              <a:latin typeface="Abadi Extra Light" panose="020B0204020104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C5BEBD0-7B89-41ED-A02B-6A627641FEE6}"/>
              </a:ext>
            </a:extLst>
          </p:cNvPr>
          <p:cNvSpPr/>
          <p:nvPr/>
        </p:nvSpPr>
        <p:spPr>
          <a:xfrm>
            <a:off x="6016947" y="3025937"/>
            <a:ext cx="2186817" cy="41549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GB" sz="2100" kern="0" spc="225" dirty="0">
                <a:solidFill>
                  <a:schemeClr val="bg1"/>
                </a:solidFill>
                <a:latin typeface="Abadi Extra Light" panose="020B0204020104020204" pitchFamily="34" charset="0"/>
                <a:cs typeface="Aharoni" panose="02010803020104030203" pitchFamily="2" charset="-79"/>
              </a:rPr>
              <a:t>AUTO REBUILD</a:t>
            </a:r>
            <a:endParaRPr lang="en-GB" sz="2100" spc="225" dirty="0">
              <a:latin typeface="Abadi Extra Light" panose="020B0204020104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FAEDD0F-B28D-400E-A406-1037E915CAFA}"/>
              </a:ext>
            </a:extLst>
          </p:cNvPr>
          <p:cNvSpPr/>
          <p:nvPr/>
        </p:nvSpPr>
        <p:spPr>
          <a:xfrm>
            <a:off x="1073960" y="3025937"/>
            <a:ext cx="2071401" cy="41549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r"/>
            <a:r>
              <a:rPr lang="en-GB" sz="2100" kern="0" spc="225" dirty="0">
                <a:solidFill>
                  <a:schemeClr val="bg1"/>
                </a:solidFill>
                <a:latin typeface="Abadi Extra Light" panose="020B0204020104020204" pitchFamily="34" charset="0"/>
                <a:cs typeface="Aharoni" panose="02010803020104030203" pitchFamily="2" charset="-79"/>
              </a:rPr>
              <a:t>UNIT TESTING</a:t>
            </a:r>
            <a:endParaRPr lang="en-GB" sz="2100" spc="225" dirty="0">
              <a:latin typeface="Abadi Extra Light" panose="020B0204020104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A469A1F-2797-48AE-A30D-4F20EEE8C558}"/>
              </a:ext>
            </a:extLst>
          </p:cNvPr>
          <p:cNvSpPr/>
          <p:nvPr/>
        </p:nvSpPr>
        <p:spPr>
          <a:xfrm>
            <a:off x="5753608" y="3685085"/>
            <a:ext cx="3018775" cy="41549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GB" sz="2100" kern="0" spc="225" dirty="0">
                <a:solidFill>
                  <a:schemeClr val="bg1"/>
                </a:solidFill>
                <a:latin typeface="Abadi Extra Light" panose="020B0204020104020204" pitchFamily="34" charset="0"/>
                <a:cs typeface="Aharoni" panose="02010803020104030203" pitchFamily="2" charset="-79"/>
              </a:rPr>
              <a:t>JAVASCRIPT INTEROP</a:t>
            </a:r>
            <a:endParaRPr lang="en-GB" sz="2100" spc="225" dirty="0">
              <a:latin typeface="Abadi Extra Light" panose="020B0204020104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F6163F2-BC77-45D7-8F4F-D80155848E35}"/>
              </a:ext>
            </a:extLst>
          </p:cNvPr>
          <p:cNvSpPr/>
          <p:nvPr/>
        </p:nvSpPr>
        <p:spPr>
          <a:xfrm>
            <a:off x="5135269" y="389345"/>
            <a:ext cx="3656770" cy="41549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GB" sz="2100" kern="0" spc="225" dirty="0">
                <a:solidFill>
                  <a:schemeClr val="bg1"/>
                </a:solidFill>
                <a:latin typeface="Abadi Extra Light" panose="020B0204020104020204" pitchFamily="34" charset="0"/>
                <a:cs typeface="Aharoni" panose="02010803020104030203" pitchFamily="2" charset="-79"/>
              </a:rPr>
              <a:t>SERVER-SIDE RENDERING</a:t>
            </a:r>
            <a:endParaRPr lang="en-GB" sz="2100" spc="225" dirty="0">
              <a:latin typeface="Abadi Extra Light" panose="020B0204020104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B07FD72-8F65-4467-A44D-EAAA64F65230}"/>
              </a:ext>
            </a:extLst>
          </p:cNvPr>
          <p:cNvSpPr/>
          <p:nvPr/>
        </p:nvSpPr>
        <p:spPr>
          <a:xfrm>
            <a:off x="1337773" y="1707641"/>
            <a:ext cx="1795684" cy="41549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r"/>
            <a:r>
              <a:rPr lang="en-GB" sz="2100" kern="0" spc="225" dirty="0">
                <a:solidFill>
                  <a:schemeClr val="bg1"/>
                </a:solidFill>
                <a:latin typeface="Abadi Extra Light" panose="020B0204020104020204" pitchFamily="34" charset="0"/>
                <a:cs typeface="Aharoni" panose="02010803020104030203" pitchFamily="2" charset="-79"/>
              </a:rPr>
              <a:t>DEBUGGING</a:t>
            </a:r>
            <a:endParaRPr lang="en-GB" sz="2100" spc="225" dirty="0">
              <a:latin typeface="Abadi Extra Light" panose="020B0204020104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28F2F0E-44EC-4402-ADF6-245B12076152}"/>
              </a:ext>
            </a:extLst>
          </p:cNvPr>
          <p:cNvSpPr/>
          <p:nvPr/>
        </p:nvSpPr>
        <p:spPr>
          <a:xfrm>
            <a:off x="393364" y="4344234"/>
            <a:ext cx="3717685" cy="41549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r"/>
            <a:r>
              <a:rPr lang="en-GB" sz="2100" kern="0" spc="225" dirty="0">
                <a:solidFill>
                  <a:schemeClr val="bg1"/>
                </a:solidFill>
                <a:latin typeface="Abadi Extra Light" panose="020B0204020104020204" pitchFamily="34" charset="0"/>
                <a:cs typeface="Aharoni" panose="02010803020104030203" pitchFamily="2" charset="-79"/>
              </a:rPr>
              <a:t>INTELLISENSE &amp; TOOLING</a:t>
            </a:r>
            <a:endParaRPr lang="en-GB" sz="2100" spc="225" dirty="0">
              <a:latin typeface="Abadi Extra Light" panose="020B0204020104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664E1DF-497E-4192-AA1E-FD3E937E374C}"/>
              </a:ext>
            </a:extLst>
          </p:cNvPr>
          <p:cNvSpPr/>
          <p:nvPr/>
        </p:nvSpPr>
        <p:spPr>
          <a:xfrm>
            <a:off x="6333668" y="2366789"/>
            <a:ext cx="1406154" cy="41549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GB" sz="2100" kern="0" spc="225" dirty="0">
                <a:solidFill>
                  <a:schemeClr val="bg1"/>
                </a:solidFill>
                <a:latin typeface="Abadi Extra Light" panose="020B0204020104020204" pitchFamily="34" charset="0"/>
                <a:cs typeface="Aharoni" panose="02010803020104030203" pitchFamily="2" charset="-79"/>
              </a:rPr>
              <a:t>LAYOUTS</a:t>
            </a:r>
            <a:endParaRPr lang="en-GB" sz="2100" spc="225" dirty="0">
              <a:latin typeface="Abadi Extra Light" panose="020B0204020104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B42970B-2CA2-40DE-8105-FBCCF026169A}"/>
              </a:ext>
            </a:extLst>
          </p:cNvPr>
          <p:cNvSpPr/>
          <p:nvPr/>
        </p:nvSpPr>
        <p:spPr>
          <a:xfrm>
            <a:off x="406260" y="3685085"/>
            <a:ext cx="3089307" cy="41549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r"/>
            <a:r>
              <a:rPr lang="en-GB" sz="2100" kern="0" spc="225" dirty="0">
                <a:solidFill>
                  <a:schemeClr val="bg1"/>
                </a:solidFill>
                <a:latin typeface="Abadi Extra Light" panose="020B0204020104020204" pitchFamily="34" charset="0"/>
                <a:cs typeface="Aharoni" panose="02010803020104030203" pitchFamily="2" charset="-79"/>
              </a:rPr>
              <a:t>ASSEMBLY TRIMMING</a:t>
            </a:r>
            <a:endParaRPr lang="en-GB" sz="2100" spc="225" dirty="0">
              <a:latin typeface="Abadi Extra Light" panose="020B0204020104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A8B2C71-56C4-4F01-9790-748D7C448AB9}"/>
              </a:ext>
            </a:extLst>
          </p:cNvPr>
          <p:cNvSpPr/>
          <p:nvPr/>
        </p:nvSpPr>
        <p:spPr>
          <a:xfrm>
            <a:off x="5098268" y="4344234"/>
            <a:ext cx="3414717" cy="41549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GB" sz="2100" kern="0" spc="225" dirty="0">
                <a:solidFill>
                  <a:schemeClr val="bg1"/>
                </a:solidFill>
                <a:latin typeface="Abadi Extra Light" panose="020B0204020104020204" pitchFamily="34" charset="0"/>
                <a:cs typeface="Aharoni" panose="02010803020104030203" pitchFamily="2" charset="-79"/>
              </a:rPr>
              <a:t>COMPONENT PACKAGES</a:t>
            </a:r>
            <a:endParaRPr lang="en-GB" sz="2100" spc="225" dirty="0">
              <a:latin typeface="Abadi Extra Light" panose="020B0204020104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7EF6729-13D6-45E8-88FD-1BE9C101D211}"/>
              </a:ext>
            </a:extLst>
          </p:cNvPr>
          <p:cNvSpPr/>
          <p:nvPr/>
        </p:nvSpPr>
        <p:spPr>
          <a:xfrm>
            <a:off x="1436411" y="2366789"/>
            <a:ext cx="1398140" cy="41549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r"/>
            <a:r>
              <a:rPr lang="en-GB" sz="2100" kern="0" spc="225" dirty="0">
                <a:solidFill>
                  <a:schemeClr val="bg1"/>
                </a:solidFill>
                <a:latin typeface="Abadi Extra Light" panose="020B0204020104020204" pitchFamily="34" charset="0"/>
                <a:cs typeface="Aharoni" panose="02010803020104030203" pitchFamily="2" charset="-79"/>
              </a:rPr>
              <a:t>ROUTING</a:t>
            </a:r>
            <a:endParaRPr lang="en-GB" sz="2100" spc="225" dirty="0">
              <a:latin typeface="Abadi Extra Light" panose="020B0204020104020204" pitchFamily="34" charset="0"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16B5B50-CA8C-4185-8DC1-135A3739B3C4}"/>
              </a:ext>
            </a:extLst>
          </p:cNvPr>
          <p:cNvCxnSpPr>
            <a:cxnSpLocks/>
          </p:cNvCxnSpPr>
          <p:nvPr/>
        </p:nvCxnSpPr>
        <p:spPr>
          <a:xfrm flipH="1">
            <a:off x="3014486" y="2586080"/>
            <a:ext cx="356244" cy="0"/>
          </a:xfrm>
          <a:prstGeom prst="line">
            <a:avLst/>
          </a:prstGeom>
          <a:noFill/>
          <a:ln w="38100">
            <a:solidFill>
              <a:srgbClr val="FFDB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F5E145EF-6D68-4483-9F2B-2795A864D70C}"/>
              </a:ext>
            </a:extLst>
          </p:cNvPr>
          <p:cNvSpPr/>
          <p:nvPr/>
        </p:nvSpPr>
        <p:spPr>
          <a:xfrm>
            <a:off x="4204882" y="759503"/>
            <a:ext cx="369889" cy="1458152"/>
          </a:xfrm>
          <a:custGeom>
            <a:avLst/>
            <a:gdLst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0 w 382494"/>
              <a:gd name="connsiteY2" fmla="*/ 0 h 1822824"/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82494 w 382494"/>
              <a:gd name="connsiteY2" fmla="*/ 406400 h 1822824"/>
              <a:gd name="connsiteX3" fmla="*/ 309465 w 382494"/>
              <a:gd name="connsiteY3" fmla="*/ 325775 h 1822824"/>
              <a:gd name="connsiteX4" fmla="*/ 0 w 382494"/>
              <a:gd name="connsiteY4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691"/>
              <a:gd name="connsiteY0" fmla="*/ 1688582 h 1688582"/>
              <a:gd name="connsiteX1" fmla="*/ 563137 w 565691"/>
              <a:gd name="connsiteY1" fmla="*/ 424176 h 1688582"/>
              <a:gd name="connsiteX2" fmla="*/ 432033 w 565691"/>
              <a:gd name="connsiteY2" fmla="*/ 168187 h 1688582"/>
              <a:gd name="connsiteX3" fmla="*/ 0 w 565691"/>
              <a:gd name="connsiteY3" fmla="*/ 0 h 1688582"/>
              <a:gd name="connsiteX0" fmla="*/ 489174 w 489491"/>
              <a:gd name="connsiteY0" fmla="*/ 1659231 h 1659231"/>
              <a:gd name="connsiteX1" fmla="*/ 486937 w 489491"/>
              <a:gd name="connsiteY1" fmla="*/ 394825 h 1659231"/>
              <a:gd name="connsiteX2" fmla="*/ 355833 w 489491"/>
              <a:gd name="connsiteY2" fmla="*/ 138836 h 1659231"/>
              <a:gd name="connsiteX3" fmla="*/ 0 w 489491"/>
              <a:gd name="connsiteY3" fmla="*/ 0 h 1659231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3185" h="1580962">
                <a:moveTo>
                  <a:pt x="493185" y="1580962"/>
                </a:moveTo>
                <a:cubicBezTo>
                  <a:pt x="492439" y="1138973"/>
                  <a:pt x="487683" y="836814"/>
                  <a:pt x="486937" y="394825"/>
                </a:cubicBezTo>
                <a:cubicBezTo>
                  <a:pt x="485450" y="302638"/>
                  <a:pt x="494637" y="204672"/>
                  <a:pt x="355833" y="138836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rgbClr val="FFDB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 sz="2100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A95BE6D9-2067-4FC2-9FDF-D47632523ED1}"/>
              </a:ext>
            </a:extLst>
          </p:cNvPr>
          <p:cNvSpPr/>
          <p:nvPr/>
        </p:nvSpPr>
        <p:spPr>
          <a:xfrm>
            <a:off x="3575539" y="1397677"/>
            <a:ext cx="643392" cy="819978"/>
          </a:xfrm>
          <a:custGeom>
            <a:avLst/>
            <a:gdLst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0 w 382494"/>
              <a:gd name="connsiteY2" fmla="*/ 0 h 1822824"/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82494 w 382494"/>
              <a:gd name="connsiteY2" fmla="*/ 406400 h 1822824"/>
              <a:gd name="connsiteX3" fmla="*/ 309465 w 382494"/>
              <a:gd name="connsiteY3" fmla="*/ 325775 h 1822824"/>
              <a:gd name="connsiteX4" fmla="*/ 0 w 382494"/>
              <a:gd name="connsiteY4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691"/>
              <a:gd name="connsiteY0" fmla="*/ 1688582 h 1688582"/>
              <a:gd name="connsiteX1" fmla="*/ 563137 w 565691"/>
              <a:gd name="connsiteY1" fmla="*/ 424176 h 1688582"/>
              <a:gd name="connsiteX2" fmla="*/ 432033 w 565691"/>
              <a:gd name="connsiteY2" fmla="*/ 168187 h 1688582"/>
              <a:gd name="connsiteX3" fmla="*/ 0 w 565691"/>
              <a:gd name="connsiteY3" fmla="*/ 0 h 1688582"/>
              <a:gd name="connsiteX0" fmla="*/ 489174 w 489491"/>
              <a:gd name="connsiteY0" fmla="*/ 1659231 h 1659231"/>
              <a:gd name="connsiteX1" fmla="*/ 486937 w 489491"/>
              <a:gd name="connsiteY1" fmla="*/ 394825 h 1659231"/>
              <a:gd name="connsiteX2" fmla="*/ 355833 w 489491"/>
              <a:gd name="connsiteY2" fmla="*/ 138836 h 1659231"/>
              <a:gd name="connsiteX3" fmla="*/ 0 w 489491"/>
              <a:gd name="connsiteY3" fmla="*/ 0 h 1659231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863299 w 863299"/>
              <a:gd name="connsiteY0" fmla="*/ 1719642 h 1719642"/>
              <a:gd name="connsiteX1" fmla="*/ 857051 w 863299"/>
              <a:gd name="connsiteY1" fmla="*/ 533505 h 1719642"/>
              <a:gd name="connsiteX2" fmla="*/ 725947 w 863299"/>
              <a:gd name="connsiteY2" fmla="*/ 277516 h 1719642"/>
              <a:gd name="connsiteX3" fmla="*/ 0 w 863299"/>
              <a:gd name="connsiteY3" fmla="*/ 0 h 1719642"/>
              <a:gd name="connsiteX0" fmla="*/ 857856 w 857856"/>
              <a:gd name="connsiteY0" fmla="*/ 889039 h 889039"/>
              <a:gd name="connsiteX1" fmla="*/ 857051 w 857856"/>
              <a:gd name="connsiteY1" fmla="*/ 533505 h 889039"/>
              <a:gd name="connsiteX2" fmla="*/ 725947 w 857856"/>
              <a:gd name="connsiteY2" fmla="*/ 277516 h 889039"/>
              <a:gd name="connsiteX3" fmla="*/ 0 w 857856"/>
              <a:gd name="connsiteY3" fmla="*/ 0 h 88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856" h="889039">
                <a:moveTo>
                  <a:pt x="857856" y="889039"/>
                </a:moveTo>
                <a:cubicBezTo>
                  <a:pt x="857110" y="447050"/>
                  <a:pt x="857797" y="975494"/>
                  <a:pt x="857051" y="533505"/>
                </a:cubicBezTo>
                <a:cubicBezTo>
                  <a:pt x="855564" y="441318"/>
                  <a:pt x="864751" y="343352"/>
                  <a:pt x="725947" y="277516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rgbClr val="FFDB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 sz="2100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F42ABEE0-1174-4A93-B213-B04FF6ECB957}"/>
              </a:ext>
            </a:extLst>
          </p:cNvPr>
          <p:cNvSpPr/>
          <p:nvPr/>
        </p:nvSpPr>
        <p:spPr>
          <a:xfrm>
            <a:off x="3259075" y="1961696"/>
            <a:ext cx="544460" cy="255959"/>
          </a:xfrm>
          <a:custGeom>
            <a:avLst/>
            <a:gdLst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0 w 382494"/>
              <a:gd name="connsiteY2" fmla="*/ 0 h 1822824"/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82494 w 382494"/>
              <a:gd name="connsiteY2" fmla="*/ 406400 h 1822824"/>
              <a:gd name="connsiteX3" fmla="*/ 309465 w 382494"/>
              <a:gd name="connsiteY3" fmla="*/ 325775 h 1822824"/>
              <a:gd name="connsiteX4" fmla="*/ 0 w 382494"/>
              <a:gd name="connsiteY4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691"/>
              <a:gd name="connsiteY0" fmla="*/ 1688582 h 1688582"/>
              <a:gd name="connsiteX1" fmla="*/ 563137 w 565691"/>
              <a:gd name="connsiteY1" fmla="*/ 424176 h 1688582"/>
              <a:gd name="connsiteX2" fmla="*/ 432033 w 565691"/>
              <a:gd name="connsiteY2" fmla="*/ 168187 h 1688582"/>
              <a:gd name="connsiteX3" fmla="*/ 0 w 565691"/>
              <a:gd name="connsiteY3" fmla="*/ 0 h 1688582"/>
              <a:gd name="connsiteX0" fmla="*/ 489174 w 489491"/>
              <a:gd name="connsiteY0" fmla="*/ 1659231 h 1659231"/>
              <a:gd name="connsiteX1" fmla="*/ 486937 w 489491"/>
              <a:gd name="connsiteY1" fmla="*/ 394825 h 1659231"/>
              <a:gd name="connsiteX2" fmla="*/ 355833 w 489491"/>
              <a:gd name="connsiteY2" fmla="*/ 138836 h 1659231"/>
              <a:gd name="connsiteX3" fmla="*/ 0 w 489491"/>
              <a:gd name="connsiteY3" fmla="*/ 0 h 1659231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863299 w 863299"/>
              <a:gd name="connsiteY0" fmla="*/ 1719642 h 1719642"/>
              <a:gd name="connsiteX1" fmla="*/ 857051 w 863299"/>
              <a:gd name="connsiteY1" fmla="*/ 533505 h 1719642"/>
              <a:gd name="connsiteX2" fmla="*/ 725947 w 863299"/>
              <a:gd name="connsiteY2" fmla="*/ 277516 h 1719642"/>
              <a:gd name="connsiteX3" fmla="*/ 0 w 863299"/>
              <a:gd name="connsiteY3" fmla="*/ 0 h 1719642"/>
              <a:gd name="connsiteX0" fmla="*/ 857856 w 857856"/>
              <a:gd name="connsiteY0" fmla="*/ 889039 h 889039"/>
              <a:gd name="connsiteX1" fmla="*/ 857051 w 857856"/>
              <a:gd name="connsiteY1" fmla="*/ 533505 h 889039"/>
              <a:gd name="connsiteX2" fmla="*/ 725947 w 857856"/>
              <a:gd name="connsiteY2" fmla="*/ 277516 h 889039"/>
              <a:gd name="connsiteX3" fmla="*/ 0 w 857856"/>
              <a:gd name="connsiteY3" fmla="*/ 0 h 889039"/>
              <a:gd name="connsiteX0" fmla="*/ 857856 w 857856"/>
              <a:gd name="connsiteY0" fmla="*/ 889039 h 889039"/>
              <a:gd name="connsiteX1" fmla="*/ 857051 w 857856"/>
              <a:gd name="connsiteY1" fmla="*/ 533505 h 889039"/>
              <a:gd name="connsiteX2" fmla="*/ 725947 w 857856"/>
              <a:gd name="connsiteY2" fmla="*/ 277516 h 889039"/>
              <a:gd name="connsiteX3" fmla="*/ 0 w 857856"/>
              <a:gd name="connsiteY3" fmla="*/ 0 h 889039"/>
              <a:gd name="connsiteX0" fmla="*/ 857051 w 857051"/>
              <a:gd name="connsiteY0" fmla="*/ 533505 h 533505"/>
              <a:gd name="connsiteX1" fmla="*/ 725947 w 857051"/>
              <a:gd name="connsiteY1" fmla="*/ 277516 h 533505"/>
              <a:gd name="connsiteX2" fmla="*/ 0 w 857051"/>
              <a:gd name="connsiteY2" fmla="*/ 0 h 533505"/>
              <a:gd name="connsiteX0" fmla="*/ 857051 w 857051"/>
              <a:gd name="connsiteY0" fmla="*/ 533505 h 533505"/>
              <a:gd name="connsiteX1" fmla="*/ 725947 w 857051"/>
              <a:gd name="connsiteY1" fmla="*/ 277516 h 533505"/>
              <a:gd name="connsiteX2" fmla="*/ 0 w 857051"/>
              <a:gd name="connsiteY2" fmla="*/ 0 h 533505"/>
              <a:gd name="connsiteX0" fmla="*/ 857051 w 858043"/>
              <a:gd name="connsiteY0" fmla="*/ 533505 h 533505"/>
              <a:gd name="connsiteX1" fmla="*/ 725947 w 858043"/>
              <a:gd name="connsiteY1" fmla="*/ 277516 h 533505"/>
              <a:gd name="connsiteX2" fmla="*/ 0 w 858043"/>
              <a:gd name="connsiteY2" fmla="*/ 0 h 533505"/>
              <a:gd name="connsiteX0" fmla="*/ 857051 w 858043"/>
              <a:gd name="connsiteY0" fmla="*/ 533505 h 533505"/>
              <a:gd name="connsiteX1" fmla="*/ 725947 w 858043"/>
              <a:gd name="connsiteY1" fmla="*/ 277516 h 533505"/>
              <a:gd name="connsiteX2" fmla="*/ 0 w 858043"/>
              <a:gd name="connsiteY2" fmla="*/ 0 h 533505"/>
              <a:gd name="connsiteX0" fmla="*/ 857051 w 858043"/>
              <a:gd name="connsiteY0" fmla="*/ 533505 h 533505"/>
              <a:gd name="connsiteX1" fmla="*/ 725947 w 858043"/>
              <a:gd name="connsiteY1" fmla="*/ 277516 h 533505"/>
              <a:gd name="connsiteX2" fmla="*/ 0 w 858043"/>
              <a:gd name="connsiteY2" fmla="*/ 0 h 533505"/>
              <a:gd name="connsiteX0" fmla="*/ 725947 w 725947"/>
              <a:gd name="connsiteY0" fmla="*/ 277516 h 277516"/>
              <a:gd name="connsiteX1" fmla="*/ 0 w 725947"/>
              <a:gd name="connsiteY1" fmla="*/ 0 h 277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5947" h="277516">
                <a:moveTo>
                  <a:pt x="725947" y="277516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rgbClr val="FFDB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 sz="2100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CD171D1-87D6-44E9-B03E-5764CE693C25}"/>
              </a:ext>
            </a:extLst>
          </p:cNvPr>
          <p:cNvCxnSpPr>
            <a:cxnSpLocks/>
          </p:cNvCxnSpPr>
          <p:nvPr/>
        </p:nvCxnSpPr>
        <p:spPr>
          <a:xfrm>
            <a:off x="5767969" y="2587502"/>
            <a:ext cx="356244" cy="0"/>
          </a:xfrm>
          <a:prstGeom prst="line">
            <a:avLst/>
          </a:prstGeom>
          <a:noFill/>
          <a:ln w="38100">
            <a:solidFill>
              <a:srgbClr val="FFDB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7DECC39B-A1DE-48F7-A57B-C28FEA88FA81}"/>
              </a:ext>
            </a:extLst>
          </p:cNvPr>
          <p:cNvSpPr/>
          <p:nvPr/>
        </p:nvSpPr>
        <p:spPr>
          <a:xfrm flipH="1">
            <a:off x="4565738" y="760926"/>
            <a:ext cx="369889" cy="1458152"/>
          </a:xfrm>
          <a:custGeom>
            <a:avLst/>
            <a:gdLst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0 w 382494"/>
              <a:gd name="connsiteY2" fmla="*/ 0 h 1822824"/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82494 w 382494"/>
              <a:gd name="connsiteY2" fmla="*/ 406400 h 1822824"/>
              <a:gd name="connsiteX3" fmla="*/ 309465 w 382494"/>
              <a:gd name="connsiteY3" fmla="*/ 325775 h 1822824"/>
              <a:gd name="connsiteX4" fmla="*/ 0 w 382494"/>
              <a:gd name="connsiteY4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691"/>
              <a:gd name="connsiteY0" fmla="*/ 1688582 h 1688582"/>
              <a:gd name="connsiteX1" fmla="*/ 563137 w 565691"/>
              <a:gd name="connsiteY1" fmla="*/ 424176 h 1688582"/>
              <a:gd name="connsiteX2" fmla="*/ 432033 w 565691"/>
              <a:gd name="connsiteY2" fmla="*/ 168187 h 1688582"/>
              <a:gd name="connsiteX3" fmla="*/ 0 w 565691"/>
              <a:gd name="connsiteY3" fmla="*/ 0 h 1688582"/>
              <a:gd name="connsiteX0" fmla="*/ 489174 w 489491"/>
              <a:gd name="connsiteY0" fmla="*/ 1659231 h 1659231"/>
              <a:gd name="connsiteX1" fmla="*/ 486937 w 489491"/>
              <a:gd name="connsiteY1" fmla="*/ 394825 h 1659231"/>
              <a:gd name="connsiteX2" fmla="*/ 355833 w 489491"/>
              <a:gd name="connsiteY2" fmla="*/ 138836 h 1659231"/>
              <a:gd name="connsiteX3" fmla="*/ 0 w 489491"/>
              <a:gd name="connsiteY3" fmla="*/ 0 h 1659231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3185" h="1580962">
                <a:moveTo>
                  <a:pt x="493185" y="1580962"/>
                </a:moveTo>
                <a:cubicBezTo>
                  <a:pt x="492439" y="1138973"/>
                  <a:pt x="487683" y="836814"/>
                  <a:pt x="486937" y="394825"/>
                </a:cubicBezTo>
                <a:cubicBezTo>
                  <a:pt x="485450" y="302638"/>
                  <a:pt x="494637" y="204672"/>
                  <a:pt x="355833" y="138836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rgbClr val="FFDB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2100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9CB46639-EC83-439F-AB17-8039777E93A3}"/>
              </a:ext>
            </a:extLst>
          </p:cNvPr>
          <p:cNvSpPr/>
          <p:nvPr/>
        </p:nvSpPr>
        <p:spPr>
          <a:xfrm flipH="1">
            <a:off x="4919768" y="1399100"/>
            <a:ext cx="643392" cy="819978"/>
          </a:xfrm>
          <a:custGeom>
            <a:avLst/>
            <a:gdLst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0 w 382494"/>
              <a:gd name="connsiteY2" fmla="*/ 0 h 1822824"/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82494 w 382494"/>
              <a:gd name="connsiteY2" fmla="*/ 406400 h 1822824"/>
              <a:gd name="connsiteX3" fmla="*/ 309465 w 382494"/>
              <a:gd name="connsiteY3" fmla="*/ 325775 h 1822824"/>
              <a:gd name="connsiteX4" fmla="*/ 0 w 382494"/>
              <a:gd name="connsiteY4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691"/>
              <a:gd name="connsiteY0" fmla="*/ 1688582 h 1688582"/>
              <a:gd name="connsiteX1" fmla="*/ 563137 w 565691"/>
              <a:gd name="connsiteY1" fmla="*/ 424176 h 1688582"/>
              <a:gd name="connsiteX2" fmla="*/ 432033 w 565691"/>
              <a:gd name="connsiteY2" fmla="*/ 168187 h 1688582"/>
              <a:gd name="connsiteX3" fmla="*/ 0 w 565691"/>
              <a:gd name="connsiteY3" fmla="*/ 0 h 1688582"/>
              <a:gd name="connsiteX0" fmla="*/ 489174 w 489491"/>
              <a:gd name="connsiteY0" fmla="*/ 1659231 h 1659231"/>
              <a:gd name="connsiteX1" fmla="*/ 486937 w 489491"/>
              <a:gd name="connsiteY1" fmla="*/ 394825 h 1659231"/>
              <a:gd name="connsiteX2" fmla="*/ 355833 w 489491"/>
              <a:gd name="connsiteY2" fmla="*/ 138836 h 1659231"/>
              <a:gd name="connsiteX3" fmla="*/ 0 w 489491"/>
              <a:gd name="connsiteY3" fmla="*/ 0 h 1659231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863299 w 863299"/>
              <a:gd name="connsiteY0" fmla="*/ 1719642 h 1719642"/>
              <a:gd name="connsiteX1" fmla="*/ 857051 w 863299"/>
              <a:gd name="connsiteY1" fmla="*/ 533505 h 1719642"/>
              <a:gd name="connsiteX2" fmla="*/ 725947 w 863299"/>
              <a:gd name="connsiteY2" fmla="*/ 277516 h 1719642"/>
              <a:gd name="connsiteX3" fmla="*/ 0 w 863299"/>
              <a:gd name="connsiteY3" fmla="*/ 0 h 1719642"/>
              <a:gd name="connsiteX0" fmla="*/ 857856 w 857856"/>
              <a:gd name="connsiteY0" fmla="*/ 889039 h 889039"/>
              <a:gd name="connsiteX1" fmla="*/ 857051 w 857856"/>
              <a:gd name="connsiteY1" fmla="*/ 533505 h 889039"/>
              <a:gd name="connsiteX2" fmla="*/ 725947 w 857856"/>
              <a:gd name="connsiteY2" fmla="*/ 277516 h 889039"/>
              <a:gd name="connsiteX3" fmla="*/ 0 w 857856"/>
              <a:gd name="connsiteY3" fmla="*/ 0 h 88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856" h="889039">
                <a:moveTo>
                  <a:pt x="857856" y="889039"/>
                </a:moveTo>
                <a:cubicBezTo>
                  <a:pt x="857110" y="447050"/>
                  <a:pt x="857797" y="975494"/>
                  <a:pt x="857051" y="533505"/>
                </a:cubicBezTo>
                <a:cubicBezTo>
                  <a:pt x="855564" y="441318"/>
                  <a:pt x="864751" y="343352"/>
                  <a:pt x="725947" y="277516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rgbClr val="FFDB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2100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5A01D044-52E3-47F5-9BF7-4884255AC7E0}"/>
              </a:ext>
            </a:extLst>
          </p:cNvPr>
          <p:cNvSpPr/>
          <p:nvPr/>
        </p:nvSpPr>
        <p:spPr>
          <a:xfrm flipH="1">
            <a:off x="5335165" y="1963119"/>
            <a:ext cx="544460" cy="255959"/>
          </a:xfrm>
          <a:custGeom>
            <a:avLst/>
            <a:gdLst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0 w 382494"/>
              <a:gd name="connsiteY2" fmla="*/ 0 h 1822824"/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82494 w 382494"/>
              <a:gd name="connsiteY2" fmla="*/ 406400 h 1822824"/>
              <a:gd name="connsiteX3" fmla="*/ 309465 w 382494"/>
              <a:gd name="connsiteY3" fmla="*/ 325775 h 1822824"/>
              <a:gd name="connsiteX4" fmla="*/ 0 w 382494"/>
              <a:gd name="connsiteY4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691"/>
              <a:gd name="connsiteY0" fmla="*/ 1688582 h 1688582"/>
              <a:gd name="connsiteX1" fmla="*/ 563137 w 565691"/>
              <a:gd name="connsiteY1" fmla="*/ 424176 h 1688582"/>
              <a:gd name="connsiteX2" fmla="*/ 432033 w 565691"/>
              <a:gd name="connsiteY2" fmla="*/ 168187 h 1688582"/>
              <a:gd name="connsiteX3" fmla="*/ 0 w 565691"/>
              <a:gd name="connsiteY3" fmla="*/ 0 h 1688582"/>
              <a:gd name="connsiteX0" fmla="*/ 489174 w 489491"/>
              <a:gd name="connsiteY0" fmla="*/ 1659231 h 1659231"/>
              <a:gd name="connsiteX1" fmla="*/ 486937 w 489491"/>
              <a:gd name="connsiteY1" fmla="*/ 394825 h 1659231"/>
              <a:gd name="connsiteX2" fmla="*/ 355833 w 489491"/>
              <a:gd name="connsiteY2" fmla="*/ 138836 h 1659231"/>
              <a:gd name="connsiteX3" fmla="*/ 0 w 489491"/>
              <a:gd name="connsiteY3" fmla="*/ 0 h 1659231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863299 w 863299"/>
              <a:gd name="connsiteY0" fmla="*/ 1719642 h 1719642"/>
              <a:gd name="connsiteX1" fmla="*/ 857051 w 863299"/>
              <a:gd name="connsiteY1" fmla="*/ 533505 h 1719642"/>
              <a:gd name="connsiteX2" fmla="*/ 725947 w 863299"/>
              <a:gd name="connsiteY2" fmla="*/ 277516 h 1719642"/>
              <a:gd name="connsiteX3" fmla="*/ 0 w 863299"/>
              <a:gd name="connsiteY3" fmla="*/ 0 h 1719642"/>
              <a:gd name="connsiteX0" fmla="*/ 857856 w 857856"/>
              <a:gd name="connsiteY0" fmla="*/ 889039 h 889039"/>
              <a:gd name="connsiteX1" fmla="*/ 857051 w 857856"/>
              <a:gd name="connsiteY1" fmla="*/ 533505 h 889039"/>
              <a:gd name="connsiteX2" fmla="*/ 725947 w 857856"/>
              <a:gd name="connsiteY2" fmla="*/ 277516 h 889039"/>
              <a:gd name="connsiteX3" fmla="*/ 0 w 857856"/>
              <a:gd name="connsiteY3" fmla="*/ 0 h 889039"/>
              <a:gd name="connsiteX0" fmla="*/ 857856 w 857856"/>
              <a:gd name="connsiteY0" fmla="*/ 889039 h 889039"/>
              <a:gd name="connsiteX1" fmla="*/ 857051 w 857856"/>
              <a:gd name="connsiteY1" fmla="*/ 533505 h 889039"/>
              <a:gd name="connsiteX2" fmla="*/ 725947 w 857856"/>
              <a:gd name="connsiteY2" fmla="*/ 277516 h 889039"/>
              <a:gd name="connsiteX3" fmla="*/ 0 w 857856"/>
              <a:gd name="connsiteY3" fmla="*/ 0 h 889039"/>
              <a:gd name="connsiteX0" fmla="*/ 857051 w 857051"/>
              <a:gd name="connsiteY0" fmla="*/ 533505 h 533505"/>
              <a:gd name="connsiteX1" fmla="*/ 725947 w 857051"/>
              <a:gd name="connsiteY1" fmla="*/ 277516 h 533505"/>
              <a:gd name="connsiteX2" fmla="*/ 0 w 857051"/>
              <a:gd name="connsiteY2" fmla="*/ 0 h 533505"/>
              <a:gd name="connsiteX0" fmla="*/ 857051 w 857051"/>
              <a:gd name="connsiteY0" fmla="*/ 533505 h 533505"/>
              <a:gd name="connsiteX1" fmla="*/ 725947 w 857051"/>
              <a:gd name="connsiteY1" fmla="*/ 277516 h 533505"/>
              <a:gd name="connsiteX2" fmla="*/ 0 w 857051"/>
              <a:gd name="connsiteY2" fmla="*/ 0 h 533505"/>
              <a:gd name="connsiteX0" fmla="*/ 857051 w 858043"/>
              <a:gd name="connsiteY0" fmla="*/ 533505 h 533505"/>
              <a:gd name="connsiteX1" fmla="*/ 725947 w 858043"/>
              <a:gd name="connsiteY1" fmla="*/ 277516 h 533505"/>
              <a:gd name="connsiteX2" fmla="*/ 0 w 858043"/>
              <a:gd name="connsiteY2" fmla="*/ 0 h 533505"/>
              <a:gd name="connsiteX0" fmla="*/ 857051 w 858043"/>
              <a:gd name="connsiteY0" fmla="*/ 533505 h 533505"/>
              <a:gd name="connsiteX1" fmla="*/ 725947 w 858043"/>
              <a:gd name="connsiteY1" fmla="*/ 277516 h 533505"/>
              <a:gd name="connsiteX2" fmla="*/ 0 w 858043"/>
              <a:gd name="connsiteY2" fmla="*/ 0 h 533505"/>
              <a:gd name="connsiteX0" fmla="*/ 857051 w 858043"/>
              <a:gd name="connsiteY0" fmla="*/ 533505 h 533505"/>
              <a:gd name="connsiteX1" fmla="*/ 725947 w 858043"/>
              <a:gd name="connsiteY1" fmla="*/ 277516 h 533505"/>
              <a:gd name="connsiteX2" fmla="*/ 0 w 858043"/>
              <a:gd name="connsiteY2" fmla="*/ 0 h 533505"/>
              <a:gd name="connsiteX0" fmla="*/ 725947 w 725947"/>
              <a:gd name="connsiteY0" fmla="*/ 277516 h 277516"/>
              <a:gd name="connsiteX1" fmla="*/ 0 w 725947"/>
              <a:gd name="connsiteY1" fmla="*/ 0 h 277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5947" h="277516">
                <a:moveTo>
                  <a:pt x="725947" y="277516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rgbClr val="FFDB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2100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A115C0E4-BF84-4F26-A461-66325383A28B}"/>
              </a:ext>
            </a:extLst>
          </p:cNvPr>
          <p:cNvSpPr/>
          <p:nvPr/>
        </p:nvSpPr>
        <p:spPr>
          <a:xfrm flipV="1">
            <a:off x="4207533" y="3018250"/>
            <a:ext cx="369889" cy="1458152"/>
          </a:xfrm>
          <a:custGeom>
            <a:avLst/>
            <a:gdLst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0 w 382494"/>
              <a:gd name="connsiteY2" fmla="*/ 0 h 1822824"/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82494 w 382494"/>
              <a:gd name="connsiteY2" fmla="*/ 406400 h 1822824"/>
              <a:gd name="connsiteX3" fmla="*/ 309465 w 382494"/>
              <a:gd name="connsiteY3" fmla="*/ 325775 h 1822824"/>
              <a:gd name="connsiteX4" fmla="*/ 0 w 382494"/>
              <a:gd name="connsiteY4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691"/>
              <a:gd name="connsiteY0" fmla="*/ 1688582 h 1688582"/>
              <a:gd name="connsiteX1" fmla="*/ 563137 w 565691"/>
              <a:gd name="connsiteY1" fmla="*/ 424176 h 1688582"/>
              <a:gd name="connsiteX2" fmla="*/ 432033 w 565691"/>
              <a:gd name="connsiteY2" fmla="*/ 168187 h 1688582"/>
              <a:gd name="connsiteX3" fmla="*/ 0 w 565691"/>
              <a:gd name="connsiteY3" fmla="*/ 0 h 1688582"/>
              <a:gd name="connsiteX0" fmla="*/ 489174 w 489491"/>
              <a:gd name="connsiteY0" fmla="*/ 1659231 h 1659231"/>
              <a:gd name="connsiteX1" fmla="*/ 486937 w 489491"/>
              <a:gd name="connsiteY1" fmla="*/ 394825 h 1659231"/>
              <a:gd name="connsiteX2" fmla="*/ 355833 w 489491"/>
              <a:gd name="connsiteY2" fmla="*/ 138836 h 1659231"/>
              <a:gd name="connsiteX3" fmla="*/ 0 w 489491"/>
              <a:gd name="connsiteY3" fmla="*/ 0 h 1659231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3185" h="1580962">
                <a:moveTo>
                  <a:pt x="493185" y="1580962"/>
                </a:moveTo>
                <a:cubicBezTo>
                  <a:pt x="492439" y="1138973"/>
                  <a:pt x="487683" y="836814"/>
                  <a:pt x="486937" y="394825"/>
                </a:cubicBezTo>
                <a:cubicBezTo>
                  <a:pt x="485450" y="302638"/>
                  <a:pt x="494637" y="204672"/>
                  <a:pt x="355833" y="138836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rgbClr val="FFDB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100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C1EE4C80-38FF-4128-9161-A67B5FB178D2}"/>
              </a:ext>
            </a:extLst>
          </p:cNvPr>
          <p:cNvSpPr/>
          <p:nvPr/>
        </p:nvSpPr>
        <p:spPr>
          <a:xfrm flipV="1">
            <a:off x="3578189" y="3018251"/>
            <a:ext cx="643392" cy="819978"/>
          </a:xfrm>
          <a:custGeom>
            <a:avLst/>
            <a:gdLst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0 w 382494"/>
              <a:gd name="connsiteY2" fmla="*/ 0 h 1822824"/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82494 w 382494"/>
              <a:gd name="connsiteY2" fmla="*/ 406400 h 1822824"/>
              <a:gd name="connsiteX3" fmla="*/ 309465 w 382494"/>
              <a:gd name="connsiteY3" fmla="*/ 325775 h 1822824"/>
              <a:gd name="connsiteX4" fmla="*/ 0 w 382494"/>
              <a:gd name="connsiteY4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691"/>
              <a:gd name="connsiteY0" fmla="*/ 1688582 h 1688582"/>
              <a:gd name="connsiteX1" fmla="*/ 563137 w 565691"/>
              <a:gd name="connsiteY1" fmla="*/ 424176 h 1688582"/>
              <a:gd name="connsiteX2" fmla="*/ 432033 w 565691"/>
              <a:gd name="connsiteY2" fmla="*/ 168187 h 1688582"/>
              <a:gd name="connsiteX3" fmla="*/ 0 w 565691"/>
              <a:gd name="connsiteY3" fmla="*/ 0 h 1688582"/>
              <a:gd name="connsiteX0" fmla="*/ 489174 w 489491"/>
              <a:gd name="connsiteY0" fmla="*/ 1659231 h 1659231"/>
              <a:gd name="connsiteX1" fmla="*/ 486937 w 489491"/>
              <a:gd name="connsiteY1" fmla="*/ 394825 h 1659231"/>
              <a:gd name="connsiteX2" fmla="*/ 355833 w 489491"/>
              <a:gd name="connsiteY2" fmla="*/ 138836 h 1659231"/>
              <a:gd name="connsiteX3" fmla="*/ 0 w 489491"/>
              <a:gd name="connsiteY3" fmla="*/ 0 h 1659231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863299 w 863299"/>
              <a:gd name="connsiteY0" fmla="*/ 1719642 h 1719642"/>
              <a:gd name="connsiteX1" fmla="*/ 857051 w 863299"/>
              <a:gd name="connsiteY1" fmla="*/ 533505 h 1719642"/>
              <a:gd name="connsiteX2" fmla="*/ 725947 w 863299"/>
              <a:gd name="connsiteY2" fmla="*/ 277516 h 1719642"/>
              <a:gd name="connsiteX3" fmla="*/ 0 w 863299"/>
              <a:gd name="connsiteY3" fmla="*/ 0 h 1719642"/>
              <a:gd name="connsiteX0" fmla="*/ 857856 w 857856"/>
              <a:gd name="connsiteY0" fmla="*/ 889039 h 889039"/>
              <a:gd name="connsiteX1" fmla="*/ 857051 w 857856"/>
              <a:gd name="connsiteY1" fmla="*/ 533505 h 889039"/>
              <a:gd name="connsiteX2" fmla="*/ 725947 w 857856"/>
              <a:gd name="connsiteY2" fmla="*/ 277516 h 889039"/>
              <a:gd name="connsiteX3" fmla="*/ 0 w 857856"/>
              <a:gd name="connsiteY3" fmla="*/ 0 h 88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856" h="889039">
                <a:moveTo>
                  <a:pt x="857856" y="889039"/>
                </a:moveTo>
                <a:cubicBezTo>
                  <a:pt x="857110" y="447050"/>
                  <a:pt x="857797" y="975494"/>
                  <a:pt x="857051" y="533505"/>
                </a:cubicBezTo>
                <a:cubicBezTo>
                  <a:pt x="855564" y="441318"/>
                  <a:pt x="864751" y="343352"/>
                  <a:pt x="725947" y="277516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rgbClr val="FFDB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100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8A79AF22-6865-43A6-8A2C-05A0B7894A06}"/>
              </a:ext>
            </a:extLst>
          </p:cNvPr>
          <p:cNvSpPr/>
          <p:nvPr/>
        </p:nvSpPr>
        <p:spPr>
          <a:xfrm flipV="1">
            <a:off x="3261726" y="3018250"/>
            <a:ext cx="544460" cy="255959"/>
          </a:xfrm>
          <a:custGeom>
            <a:avLst/>
            <a:gdLst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0 w 382494"/>
              <a:gd name="connsiteY2" fmla="*/ 0 h 1822824"/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82494 w 382494"/>
              <a:gd name="connsiteY2" fmla="*/ 406400 h 1822824"/>
              <a:gd name="connsiteX3" fmla="*/ 309465 w 382494"/>
              <a:gd name="connsiteY3" fmla="*/ 325775 h 1822824"/>
              <a:gd name="connsiteX4" fmla="*/ 0 w 382494"/>
              <a:gd name="connsiteY4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691"/>
              <a:gd name="connsiteY0" fmla="*/ 1688582 h 1688582"/>
              <a:gd name="connsiteX1" fmla="*/ 563137 w 565691"/>
              <a:gd name="connsiteY1" fmla="*/ 424176 h 1688582"/>
              <a:gd name="connsiteX2" fmla="*/ 432033 w 565691"/>
              <a:gd name="connsiteY2" fmla="*/ 168187 h 1688582"/>
              <a:gd name="connsiteX3" fmla="*/ 0 w 565691"/>
              <a:gd name="connsiteY3" fmla="*/ 0 h 1688582"/>
              <a:gd name="connsiteX0" fmla="*/ 489174 w 489491"/>
              <a:gd name="connsiteY0" fmla="*/ 1659231 h 1659231"/>
              <a:gd name="connsiteX1" fmla="*/ 486937 w 489491"/>
              <a:gd name="connsiteY1" fmla="*/ 394825 h 1659231"/>
              <a:gd name="connsiteX2" fmla="*/ 355833 w 489491"/>
              <a:gd name="connsiteY2" fmla="*/ 138836 h 1659231"/>
              <a:gd name="connsiteX3" fmla="*/ 0 w 489491"/>
              <a:gd name="connsiteY3" fmla="*/ 0 h 1659231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863299 w 863299"/>
              <a:gd name="connsiteY0" fmla="*/ 1719642 h 1719642"/>
              <a:gd name="connsiteX1" fmla="*/ 857051 w 863299"/>
              <a:gd name="connsiteY1" fmla="*/ 533505 h 1719642"/>
              <a:gd name="connsiteX2" fmla="*/ 725947 w 863299"/>
              <a:gd name="connsiteY2" fmla="*/ 277516 h 1719642"/>
              <a:gd name="connsiteX3" fmla="*/ 0 w 863299"/>
              <a:gd name="connsiteY3" fmla="*/ 0 h 1719642"/>
              <a:gd name="connsiteX0" fmla="*/ 857856 w 857856"/>
              <a:gd name="connsiteY0" fmla="*/ 889039 h 889039"/>
              <a:gd name="connsiteX1" fmla="*/ 857051 w 857856"/>
              <a:gd name="connsiteY1" fmla="*/ 533505 h 889039"/>
              <a:gd name="connsiteX2" fmla="*/ 725947 w 857856"/>
              <a:gd name="connsiteY2" fmla="*/ 277516 h 889039"/>
              <a:gd name="connsiteX3" fmla="*/ 0 w 857856"/>
              <a:gd name="connsiteY3" fmla="*/ 0 h 889039"/>
              <a:gd name="connsiteX0" fmla="*/ 857856 w 857856"/>
              <a:gd name="connsiteY0" fmla="*/ 889039 h 889039"/>
              <a:gd name="connsiteX1" fmla="*/ 857051 w 857856"/>
              <a:gd name="connsiteY1" fmla="*/ 533505 h 889039"/>
              <a:gd name="connsiteX2" fmla="*/ 725947 w 857856"/>
              <a:gd name="connsiteY2" fmla="*/ 277516 h 889039"/>
              <a:gd name="connsiteX3" fmla="*/ 0 w 857856"/>
              <a:gd name="connsiteY3" fmla="*/ 0 h 889039"/>
              <a:gd name="connsiteX0" fmla="*/ 857051 w 857051"/>
              <a:gd name="connsiteY0" fmla="*/ 533505 h 533505"/>
              <a:gd name="connsiteX1" fmla="*/ 725947 w 857051"/>
              <a:gd name="connsiteY1" fmla="*/ 277516 h 533505"/>
              <a:gd name="connsiteX2" fmla="*/ 0 w 857051"/>
              <a:gd name="connsiteY2" fmla="*/ 0 h 533505"/>
              <a:gd name="connsiteX0" fmla="*/ 857051 w 857051"/>
              <a:gd name="connsiteY0" fmla="*/ 533505 h 533505"/>
              <a:gd name="connsiteX1" fmla="*/ 725947 w 857051"/>
              <a:gd name="connsiteY1" fmla="*/ 277516 h 533505"/>
              <a:gd name="connsiteX2" fmla="*/ 0 w 857051"/>
              <a:gd name="connsiteY2" fmla="*/ 0 h 533505"/>
              <a:gd name="connsiteX0" fmla="*/ 857051 w 858043"/>
              <a:gd name="connsiteY0" fmla="*/ 533505 h 533505"/>
              <a:gd name="connsiteX1" fmla="*/ 725947 w 858043"/>
              <a:gd name="connsiteY1" fmla="*/ 277516 h 533505"/>
              <a:gd name="connsiteX2" fmla="*/ 0 w 858043"/>
              <a:gd name="connsiteY2" fmla="*/ 0 h 533505"/>
              <a:gd name="connsiteX0" fmla="*/ 857051 w 858043"/>
              <a:gd name="connsiteY0" fmla="*/ 533505 h 533505"/>
              <a:gd name="connsiteX1" fmla="*/ 725947 w 858043"/>
              <a:gd name="connsiteY1" fmla="*/ 277516 h 533505"/>
              <a:gd name="connsiteX2" fmla="*/ 0 w 858043"/>
              <a:gd name="connsiteY2" fmla="*/ 0 h 533505"/>
              <a:gd name="connsiteX0" fmla="*/ 857051 w 858043"/>
              <a:gd name="connsiteY0" fmla="*/ 533505 h 533505"/>
              <a:gd name="connsiteX1" fmla="*/ 725947 w 858043"/>
              <a:gd name="connsiteY1" fmla="*/ 277516 h 533505"/>
              <a:gd name="connsiteX2" fmla="*/ 0 w 858043"/>
              <a:gd name="connsiteY2" fmla="*/ 0 h 533505"/>
              <a:gd name="connsiteX0" fmla="*/ 725947 w 725947"/>
              <a:gd name="connsiteY0" fmla="*/ 277516 h 277516"/>
              <a:gd name="connsiteX1" fmla="*/ 0 w 725947"/>
              <a:gd name="connsiteY1" fmla="*/ 0 h 277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5947" h="277516">
                <a:moveTo>
                  <a:pt x="725947" y="277516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rgbClr val="FFDB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100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43FB9C9C-911A-4D2E-803C-973C2911A35E}"/>
              </a:ext>
            </a:extLst>
          </p:cNvPr>
          <p:cNvSpPr/>
          <p:nvPr/>
        </p:nvSpPr>
        <p:spPr>
          <a:xfrm flipH="1" flipV="1">
            <a:off x="4566579" y="3016828"/>
            <a:ext cx="369889" cy="1458152"/>
          </a:xfrm>
          <a:custGeom>
            <a:avLst/>
            <a:gdLst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0 w 382494"/>
              <a:gd name="connsiteY2" fmla="*/ 0 h 1822824"/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82494 w 382494"/>
              <a:gd name="connsiteY2" fmla="*/ 406400 h 1822824"/>
              <a:gd name="connsiteX3" fmla="*/ 309465 w 382494"/>
              <a:gd name="connsiteY3" fmla="*/ 325775 h 1822824"/>
              <a:gd name="connsiteX4" fmla="*/ 0 w 382494"/>
              <a:gd name="connsiteY4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691"/>
              <a:gd name="connsiteY0" fmla="*/ 1688582 h 1688582"/>
              <a:gd name="connsiteX1" fmla="*/ 563137 w 565691"/>
              <a:gd name="connsiteY1" fmla="*/ 424176 h 1688582"/>
              <a:gd name="connsiteX2" fmla="*/ 432033 w 565691"/>
              <a:gd name="connsiteY2" fmla="*/ 168187 h 1688582"/>
              <a:gd name="connsiteX3" fmla="*/ 0 w 565691"/>
              <a:gd name="connsiteY3" fmla="*/ 0 h 1688582"/>
              <a:gd name="connsiteX0" fmla="*/ 489174 w 489491"/>
              <a:gd name="connsiteY0" fmla="*/ 1659231 h 1659231"/>
              <a:gd name="connsiteX1" fmla="*/ 486937 w 489491"/>
              <a:gd name="connsiteY1" fmla="*/ 394825 h 1659231"/>
              <a:gd name="connsiteX2" fmla="*/ 355833 w 489491"/>
              <a:gd name="connsiteY2" fmla="*/ 138836 h 1659231"/>
              <a:gd name="connsiteX3" fmla="*/ 0 w 489491"/>
              <a:gd name="connsiteY3" fmla="*/ 0 h 1659231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3185" h="1580962">
                <a:moveTo>
                  <a:pt x="493185" y="1580962"/>
                </a:moveTo>
                <a:cubicBezTo>
                  <a:pt x="492439" y="1138973"/>
                  <a:pt x="487683" y="836814"/>
                  <a:pt x="486937" y="394825"/>
                </a:cubicBezTo>
                <a:cubicBezTo>
                  <a:pt x="485450" y="302638"/>
                  <a:pt x="494637" y="204672"/>
                  <a:pt x="355833" y="138836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rgbClr val="FFDB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100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1530AF4C-D670-440A-9E83-4AFFED65B7FE}"/>
              </a:ext>
            </a:extLst>
          </p:cNvPr>
          <p:cNvSpPr/>
          <p:nvPr/>
        </p:nvSpPr>
        <p:spPr>
          <a:xfrm flipH="1" flipV="1">
            <a:off x="4922419" y="3016828"/>
            <a:ext cx="643392" cy="819978"/>
          </a:xfrm>
          <a:custGeom>
            <a:avLst/>
            <a:gdLst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0 w 382494"/>
              <a:gd name="connsiteY2" fmla="*/ 0 h 1822824"/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82494 w 382494"/>
              <a:gd name="connsiteY2" fmla="*/ 406400 h 1822824"/>
              <a:gd name="connsiteX3" fmla="*/ 309465 w 382494"/>
              <a:gd name="connsiteY3" fmla="*/ 325775 h 1822824"/>
              <a:gd name="connsiteX4" fmla="*/ 0 w 382494"/>
              <a:gd name="connsiteY4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691"/>
              <a:gd name="connsiteY0" fmla="*/ 1688582 h 1688582"/>
              <a:gd name="connsiteX1" fmla="*/ 563137 w 565691"/>
              <a:gd name="connsiteY1" fmla="*/ 424176 h 1688582"/>
              <a:gd name="connsiteX2" fmla="*/ 432033 w 565691"/>
              <a:gd name="connsiteY2" fmla="*/ 168187 h 1688582"/>
              <a:gd name="connsiteX3" fmla="*/ 0 w 565691"/>
              <a:gd name="connsiteY3" fmla="*/ 0 h 1688582"/>
              <a:gd name="connsiteX0" fmla="*/ 489174 w 489491"/>
              <a:gd name="connsiteY0" fmla="*/ 1659231 h 1659231"/>
              <a:gd name="connsiteX1" fmla="*/ 486937 w 489491"/>
              <a:gd name="connsiteY1" fmla="*/ 394825 h 1659231"/>
              <a:gd name="connsiteX2" fmla="*/ 355833 w 489491"/>
              <a:gd name="connsiteY2" fmla="*/ 138836 h 1659231"/>
              <a:gd name="connsiteX3" fmla="*/ 0 w 489491"/>
              <a:gd name="connsiteY3" fmla="*/ 0 h 1659231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863299 w 863299"/>
              <a:gd name="connsiteY0" fmla="*/ 1719642 h 1719642"/>
              <a:gd name="connsiteX1" fmla="*/ 857051 w 863299"/>
              <a:gd name="connsiteY1" fmla="*/ 533505 h 1719642"/>
              <a:gd name="connsiteX2" fmla="*/ 725947 w 863299"/>
              <a:gd name="connsiteY2" fmla="*/ 277516 h 1719642"/>
              <a:gd name="connsiteX3" fmla="*/ 0 w 863299"/>
              <a:gd name="connsiteY3" fmla="*/ 0 h 1719642"/>
              <a:gd name="connsiteX0" fmla="*/ 857856 w 857856"/>
              <a:gd name="connsiteY0" fmla="*/ 889039 h 889039"/>
              <a:gd name="connsiteX1" fmla="*/ 857051 w 857856"/>
              <a:gd name="connsiteY1" fmla="*/ 533505 h 889039"/>
              <a:gd name="connsiteX2" fmla="*/ 725947 w 857856"/>
              <a:gd name="connsiteY2" fmla="*/ 277516 h 889039"/>
              <a:gd name="connsiteX3" fmla="*/ 0 w 857856"/>
              <a:gd name="connsiteY3" fmla="*/ 0 h 88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856" h="889039">
                <a:moveTo>
                  <a:pt x="857856" y="889039"/>
                </a:moveTo>
                <a:cubicBezTo>
                  <a:pt x="857110" y="447050"/>
                  <a:pt x="857797" y="975494"/>
                  <a:pt x="857051" y="533505"/>
                </a:cubicBezTo>
                <a:cubicBezTo>
                  <a:pt x="855564" y="441318"/>
                  <a:pt x="864751" y="343352"/>
                  <a:pt x="725947" y="277516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rgbClr val="FFDB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100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64D5631C-00B9-4700-A91B-5EC8314B634F}"/>
              </a:ext>
            </a:extLst>
          </p:cNvPr>
          <p:cNvSpPr/>
          <p:nvPr/>
        </p:nvSpPr>
        <p:spPr>
          <a:xfrm flipH="1" flipV="1">
            <a:off x="5337815" y="3016828"/>
            <a:ext cx="544460" cy="255959"/>
          </a:xfrm>
          <a:custGeom>
            <a:avLst/>
            <a:gdLst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0 w 382494"/>
              <a:gd name="connsiteY2" fmla="*/ 0 h 1822824"/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82494 w 382494"/>
              <a:gd name="connsiteY2" fmla="*/ 406400 h 1822824"/>
              <a:gd name="connsiteX3" fmla="*/ 309465 w 382494"/>
              <a:gd name="connsiteY3" fmla="*/ 325775 h 1822824"/>
              <a:gd name="connsiteX4" fmla="*/ 0 w 382494"/>
              <a:gd name="connsiteY4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691"/>
              <a:gd name="connsiteY0" fmla="*/ 1688582 h 1688582"/>
              <a:gd name="connsiteX1" fmla="*/ 563137 w 565691"/>
              <a:gd name="connsiteY1" fmla="*/ 424176 h 1688582"/>
              <a:gd name="connsiteX2" fmla="*/ 432033 w 565691"/>
              <a:gd name="connsiteY2" fmla="*/ 168187 h 1688582"/>
              <a:gd name="connsiteX3" fmla="*/ 0 w 565691"/>
              <a:gd name="connsiteY3" fmla="*/ 0 h 1688582"/>
              <a:gd name="connsiteX0" fmla="*/ 489174 w 489491"/>
              <a:gd name="connsiteY0" fmla="*/ 1659231 h 1659231"/>
              <a:gd name="connsiteX1" fmla="*/ 486937 w 489491"/>
              <a:gd name="connsiteY1" fmla="*/ 394825 h 1659231"/>
              <a:gd name="connsiteX2" fmla="*/ 355833 w 489491"/>
              <a:gd name="connsiteY2" fmla="*/ 138836 h 1659231"/>
              <a:gd name="connsiteX3" fmla="*/ 0 w 489491"/>
              <a:gd name="connsiteY3" fmla="*/ 0 h 1659231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863299 w 863299"/>
              <a:gd name="connsiteY0" fmla="*/ 1719642 h 1719642"/>
              <a:gd name="connsiteX1" fmla="*/ 857051 w 863299"/>
              <a:gd name="connsiteY1" fmla="*/ 533505 h 1719642"/>
              <a:gd name="connsiteX2" fmla="*/ 725947 w 863299"/>
              <a:gd name="connsiteY2" fmla="*/ 277516 h 1719642"/>
              <a:gd name="connsiteX3" fmla="*/ 0 w 863299"/>
              <a:gd name="connsiteY3" fmla="*/ 0 h 1719642"/>
              <a:gd name="connsiteX0" fmla="*/ 857856 w 857856"/>
              <a:gd name="connsiteY0" fmla="*/ 889039 h 889039"/>
              <a:gd name="connsiteX1" fmla="*/ 857051 w 857856"/>
              <a:gd name="connsiteY1" fmla="*/ 533505 h 889039"/>
              <a:gd name="connsiteX2" fmla="*/ 725947 w 857856"/>
              <a:gd name="connsiteY2" fmla="*/ 277516 h 889039"/>
              <a:gd name="connsiteX3" fmla="*/ 0 w 857856"/>
              <a:gd name="connsiteY3" fmla="*/ 0 h 889039"/>
              <a:gd name="connsiteX0" fmla="*/ 857856 w 857856"/>
              <a:gd name="connsiteY0" fmla="*/ 889039 h 889039"/>
              <a:gd name="connsiteX1" fmla="*/ 857051 w 857856"/>
              <a:gd name="connsiteY1" fmla="*/ 533505 h 889039"/>
              <a:gd name="connsiteX2" fmla="*/ 725947 w 857856"/>
              <a:gd name="connsiteY2" fmla="*/ 277516 h 889039"/>
              <a:gd name="connsiteX3" fmla="*/ 0 w 857856"/>
              <a:gd name="connsiteY3" fmla="*/ 0 h 889039"/>
              <a:gd name="connsiteX0" fmla="*/ 857051 w 857051"/>
              <a:gd name="connsiteY0" fmla="*/ 533505 h 533505"/>
              <a:gd name="connsiteX1" fmla="*/ 725947 w 857051"/>
              <a:gd name="connsiteY1" fmla="*/ 277516 h 533505"/>
              <a:gd name="connsiteX2" fmla="*/ 0 w 857051"/>
              <a:gd name="connsiteY2" fmla="*/ 0 h 533505"/>
              <a:gd name="connsiteX0" fmla="*/ 857051 w 857051"/>
              <a:gd name="connsiteY0" fmla="*/ 533505 h 533505"/>
              <a:gd name="connsiteX1" fmla="*/ 725947 w 857051"/>
              <a:gd name="connsiteY1" fmla="*/ 277516 h 533505"/>
              <a:gd name="connsiteX2" fmla="*/ 0 w 857051"/>
              <a:gd name="connsiteY2" fmla="*/ 0 h 533505"/>
              <a:gd name="connsiteX0" fmla="*/ 857051 w 858043"/>
              <a:gd name="connsiteY0" fmla="*/ 533505 h 533505"/>
              <a:gd name="connsiteX1" fmla="*/ 725947 w 858043"/>
              <a:gd name="connsiteY1" fmla="*/ 277516 h 533505"/>
              <a:gd name="connsiteX2" fmla="*/ 0 w 858043"/>
              <a:gd name="connsiteY2" fmla="*/ 0 h 533505"/>
              <a:gd name="connsiteX0" fmla="*/ 857051 w 858043"/>
              <a:gd name="connsiteY0" fmla="*/ 533505 h 533505"/>
              <a:gd name="connsiteX1" fmla="*/ 725947 w 858043"/>
              <a:gd name="connsiteY1" fmla="*/ 277516 h 533505"/>
              <a:gd name="connsiteX2" fmla="*/ 0 w 858043"/>
              <a:gd name="connsiteY2" fmla="*/ 0 h 533505"/>
              <a:gd name="connsiteX0" fmla="*/ 857051 w 858043"/>
              <a:gd name="connsiteY0" fmla="*/ 533505 h 533505"/>
              <a:gd name="connsiteX1" fmla="*/ 725947 w 858043"/>
              <a:gd name="connsiteY1" fmla="*/ 277516 h 533505"/>
              <a:gd name="connsiteX2" fmla="*/ 0 w 858043"/>
              <a:gd name="connsiteY2" fmla="*/ 0 h 533505"/>
              <a:gd name="connsiteX0" fmla="*/ 725947 w 725947"/>
              <a:gd name="connsiteY0" fmla="*/ 277516 h 277516"/>
              <a:gd name="connsiteX1" fmla="*/ 0 w 725947"/>
              <a:gd name="connsiteY1" fmla="*/ 0 h 277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5947" h="277516">
                <a:moveTo>
                  <a:pt x="725947" y="277516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rgbClr val="FFDB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100"/>
          </a:p>
        </p:txBody>
      </p:sp>
    </p:spTree>
    <p:extLst>
      <p:ext uri="{BB962C8B-B14F-4D97-AF65-F5344CB8AC3E}">
        <p14:creationId xmlns:p14="http://schemas.microsoft.com/office/powerpoint/2010/main" val="208666925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8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9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1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2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3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400"/>
                            </p:stCondLst>
                            <p:childTnLst>
                              <p:par>
                                <p:cTn id="10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  <p:bldP spid="15" grpId="0"/>
      <p:bldP spid="16" grpId="0"/>
      <p:bldP spid="17" grpId="0"/>
      <p:bldP spid="18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46" grpId="0" animBg="1"/>
      <p:bldP spid="47" grpId="0" animBg="1"/>
      <p:bldP spid="48" grpId="0" animBg="1"/>
      <p:bldP spid="54" grpId="0" animBg="1"/>
      <p:bldP spid="55" grpId="0" animBg="1"/>
      <p:bldP spid="56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BDA9721-8758-4546-A265-E3F5EB606709}"/>
              </a:ext>
            </a:extLst>
          </p:cNvPr>
          <p:cNvGrpSpPr/>
          <p:nvPr/>
        </p:nvGrpSpPr>
        <p:grpSpPr>
          <a:xfrm>
            <a:off x="3588142" y="1116999"/>
            <a:ext cx="1931972" cy="1891716"/>
            <a:chOff x="4799493" y="278079"/>
            <a:chExt cx="2764953" cy="2707341"/>
          </a:xfrm>
        </p:grpSpPr>
        <p:pic>
          <p:nvPicPr>
            <p:cNvPr id="43" name="Graphic 42" descr="Server">
              <a:extLst>
                <a:ext uri="{FF2B5EF4-FFF2-40B4-BE49-F238E27FC236}">
                  <a16:creationId xmlns:a16="http://schemas.microsoft.com/office/drawing/2014/main" id="{5AC62CF9-29F4-404B-B730-35C89396E6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39004" y="278079"/>
              <a:ext cx="2485931" cy="2485931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BA3818D7-D9C6-48CB-AC5A-C0C9EB8B1E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99493" y="1144964"/>
              <a:ext cx="2764953" cy="1840456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27000"/>
                </a:prstClr>
              </a:outerShdw>
            </a:effectLst>
          </p:spPr>
        </p:pic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F0E1A5F-FD24-46C4-B788-027408E474A5}"/>
                </a:ext>
              </a:extLst>
            </p:cNvPr>
            <p:cNvSpPr/>
            <p:nvPr/>
          </p:nvSpPr>
          <p:spPr>
            <a:xfrm>
              <a:off x="4901994" y="1326999"/>
              <a:ext cx="2539831" cy="1535111"/>
            </a:xfrm>
            <a:custGeom>
              <a:avLst/>
              <a:gdLst>
                <a:gd name="connsiteX0" fmla="*/ 103761 w 3819727"/>
                <a:gd name="connsiteY0" fmla="*/ 2075234 h 2308698"/>
                <a:gd name="connsiteX1" fmla="*/ 103761 w 3819727"/>
                <a:gd name="connsiteY1" fmla="*/ 2075234 h 2308698"/>
                <a:gd name="connsiteX2" fmla="*/ 103761 w 3819727"/>
                <a:gd name="connsiteY2" fmla="*/ 2010383 h 2308698"/>
                <a:gd name="connsiteX3" fmla="*/ 0 w 3819727"/>
                <a:gd name="connsiteY3" fmla="*/ 1504545 h 2308698"/>
                <a:gd name="connsiteX4" fmla="*/ 194553 w 3819727"/>
                <a:gd name="connsiteY4" fmla="*/ 1089498 h 2308698"/>
                <a:gd name="connsiteX5" fmla="*/ 810638 w 3819727"/>
                <a:gd name="connsiteY5" fmla="*/ 1005191 h 2308698"/>
                <a:gd name="connsiteX6" fmla="*/ 966281 w 3819727"/>
                <a:gd name="connsiteY6" fmla="*/ 603115 h 2308698"/>
                <a:gd name="connsiteX7" fmla="*/ 1420238 w 3819727"/>
                <a:gd name="connsiteY7" fmla="*/ 434502 h 2308698"/>
                <a:gd name="connsiteX8" fmla="*/ 1562910 w 3819727"/>
                <a:gd name="connsiteY8" fmla="*/ 505838 h 2308698"/>
                <a:gd name="connsiteX9" fmla="*/ 2016868 w 3819727"/>
                <a:gd name="connsiteY9" fmla="*/ 0 h 2308698"/>
                <a:gd name="connsiteX10" fmla="*/ 2808051 w 3819727"/>
                <a:gd name="connsiteY10" fmla="*/ 32425 h 2308698"/>
                <a:gd name="connsiteX11" fmla="*/ 3197157 w 3819727"/>
                <a:gd name="connsiteY11" fmla="*/ 499353 h 2308698"/>
                <a:gd name="connsiteX12" fmla="*/ 3281464 w 3819727"/>
                <a:gd name="connsiteY12" fmla="*/ 1024647 h 2308698"/>
                <a:gd name="connsiteX13" fmla="*/ 3709481 w 3819727"/>
                <a:gd name="connsiteY13" fmla="*/ 1238655 h 2308698"/>
                <a:gd name="connsiteX14" fmla="*/ 3819727 w 3819727"/>
                <a:gd name="connsiteY14" fmla="*/ 1614791 h 2308698"/>
                <a:gd name="connsiteX15" fmla="*/ 3631659 w 3819727"/>
                <a:gd name="connsiteY15" fmla="*/ 2068749 h 2308698"/>
                <a:gd name="connsiteX16" fmla="*/ 2866417 w 3819727"/>
                <a:gd name="connsiteY16" fmla="*/ 2308698 h 2308698"/>
                <a:gd name="connsiteX17" fmla="*/ 350195 w 3819727"/>
                <a:gd name="connsiteY17" fmla="*/ 2276272 h 2308698"/>
                <a:gd name="connsiteX18" fmla="*/ 103761 w 3819727"/>
                <a:gd name="connsiteY18" fmla="*/ 2075234 h 2308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819727" h="2308698">
                  <a:moveTo>
                    <a:pt x="103761" y="2075234"/>
                  </a:moveTo>
                  <a:lnTo>
                    <a:pt x="103761" y="2075234"/>
                  </a:lnTo>
                  <a:lnTo>
                    <a:pt x="103761" y="2010383"/>
                  </a:lnTo>
                  <a:lnTo>
                    <a:pt x="0" y="1504545"/>
                  </a:lnTo>
                  <a:lnTo>
                    <a:pt x="194553" y="1089498"/>
                  </a:lnTo>
                  <a:lnTo>
                    <a:pt x="810638" y="1005191"/>
                  </a:lnTo>
                  <a:lnTo>
                    <a:pt x="966281" y="603115"/>
                  </a:lnTo>
                  <a:lnTo>
                    <a:pt x="1420238" y="434502"/>
                  </a:lnTo>
                  <a:lnTo>
                    <a:pt x="1562910" y="505838"/>
                  </a:lnTo>
                  <a:lnTo>
                    <a:pt x="2016868" y="0"/>
                  </a:lnTo>
                  <a:lnTo>
                    <a:pt x="2808051" y="32425"/>
                  </a:lnTo>
                  <a:lnTo>
                    <a:pt x="3197157" y="499353"/>
                  </a:lnTo>
                  <a:lnTo>
                    <a:pt x="3281464" y="1024647"/>
                  </a:lnTo>
                  <a:lnTo>
                    <a:pt x="3709481" y="1238655"/>
                  </a:lnTo>
                  <a:lnTo>
                    <a:pt x="3819727" y="1614791"/>
                  </a:lnTo>
                  <a:lnTo>
                    <a:pt x="3631659" y="2068749"/>
                  </a:lnTo>
                  <a:lnTo>
                    <a:pt x="2866417" y="2308698"/>
                  </a:lnTo>
                  <a:lnTo>
                    <a:pt x="350195" y="2276272"/>
                  </a:lnTo>
                  <a:lnTo>
                    <a:pt x="103761" y="207523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C5E6496E-B47A-45C5-9309-AD19E8715D0D}"/>
                </a:ext>
              </a:extLst>
            </p:cNvPr>
            <p:cNvGrpSpPr/>
            <p:nvPr/>
          </p:nvGrpSpPr>
          <p:grpSpPr>
            <a:xfrm>
              <a:off x="6156515" y="1502122"/>
              <a:ext cx="730079" cy="617904"/>
              <a:chOff x="809408" y="5164739"/>
              <a:chExt cx="1531302" cy="1296022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D1CC937A-13BB-45C1-967B-C749F62AEF76}"/>
                  </a:ext>
                </a:extLst>
              </p:cNvPr>
              <p:cNvSpPr/>
              <p:nvPr/>
            </p:nvSpPr>
            <p:spPr>
              <a:xfrm>
                <a:off x="942760" y="5164739"/>
                <a:ext cx="1319004" cy="1286740"/>
              </a:xfrm>
              <a:prstGeom prst="rect">
                <a:avLst/>
              </a:prstGeom>
              <a:solidFill>
                <a:srgbClr val="68217A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48" name="Picture 47">
                <a:extLst>
                  <a:ext uri="{FF2B5EF4-FFF2-40B4-BE49-F238E27FC236}">
                    <a16:creationId xmlns:a16="http://schemas.microsoft.com/office/drawing/2014/main" id="{39A56123-20EE-4469-A570-E44ACD09D6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9408" y="5451464"/>
                <a:ext cx="1531302" cy="1009297"/>
              </a:xfrm>
              <a:prstGeom prst="rect">
                <a:avLst/>
              </a:prstGeom>
            </p:spPr>
          </p:pic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21266EFE-7FDE-4C7B-A04B-3E62B02A337E}"/>
                </a:ext>
              </a:extLst>
            </p:cNvPr>
            <p:cNvGrpSpPr/>
            <p:nvPr/>
          </p:nvGrpSpPr>
          <p:grpSpPr>
            <a:xfrm>
              <a:off x="5349524" y="2204620"/>
              <a:ext cx="1777455" cy="417943"/>
              <a:chOff x="977953" y="2433131"/>
              <a:chExt cx="6182954" cy="1453829"/>
            </a:xfrm>
            <a:solidFill>
              <a:schemeClr val="tx1"/>
            </a:solidFill>
            <a:effectLst/>
          </p:grpSpPr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08C45CDE-36DE-46C0-9FB9-6A9EFA715ABE}"/>
                  </a:ext>
                </a:extLst>
              </p:cNvPr>
              <p:cNvSpPr/>
              <p:nvPr/>
            </p:nvSpPr>
            <p:spPr>
              <a:xfrm>
                <a:off x="2256408" y="2433131"/>
                <a:ext cx="290494" cy="1452467"/>
              </a:xfrm>
              <a:custGeom>
                <a:avLst/>
                <a:gdLst/>
                <a:ahLst/>
                <a:cxnLst/>
                <a:rect l="l" t="t" r="r" b="b"/>
                <a:pathLst>
                  <a:path w="290494" h="1452467">
                    <a:moveTo>
                      <a:pt x="0" y="0"/>
                    </a:moveTo>
                    <a:lnTo>
                      <a:pt x="290494" y="0"/>
                    </a:lnTo>
                    <a:lnTo>
                      <a:pt x="290494" y="1452467"/>
                    </a:lnTo>
                    <a:lnTo>
                      <a:pt x="0" y="145246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6D509018-2A8F-4D06-99F1-58A68B00541B}"/>
                  </a:ext>
                </a:extLst>
              </p:cNvPr>
              <p:cNvSpPr/>
              <p:nvPr/>
            </p:nvSpPr>
            <p:spPr>
              <a:xfrm>
                <a:off x="977953" y="2435236"/>
                <a:ext cx="1159869" cy="1450362"/>
              </a:xfrm>
              <a:custGeom>
                <a:avLst/>
                <a:gdLst/>
                <a:ahLst/>
                <a:cxnLst/>
                <a:rect l="l" t="t" r="r" b="b"/>
                <a:pathLst>
                  <a:path w="1159869" h="1450362">
                    <a:moveTo>
                      <a:pt x="0" y="0"/>
                    </a:moveTo>
                    <a:lnTo>
                      <a:pt x="290493" y="0"/>
                    </a:lnTo>
                    <a:lnTo>
                      <a:pt x="290493" y="366274"/>
                    </a:lnTo>
                    <a:cubicBezTo>
                      <a:pt x="355047" y="329787"/>
                      <a:pt x="421356" y="306281"/>
                      <a:pt x="489418" y="295756"/>
                    </a:cubicBezTo>
                    <a:cubicBezTo>
                      <a:pt x="557481" y="285231"/>
                      <a:pt x="623789" y="286283"/>
                      <a:pt x="688343" y="298914"/>
                    </a:cubicBezTo>
                    <a:cubicBezTo>
                      <a:pt x="752897" y="311544"/>
                      <a:pt x="813592" y="334348"/>
                      <a:pt x="870428" y="367327"/>
                    </a:cubicBezTo>
                    <a:cubicBezTo>
                      <a:pt x="927264" y="400306"/>
                      <a:pt x="977082" y="441704"/>
                      <a:pt x="1019885" y="491523"/>
                    </a:cubicBezTo>
                    <a:cubicBezTo>
                      <a:pt x="1062687" y="541342"/>
                      <a:pt x="1096718" y="598178"/>
                      <a:pt x="1121978" y="662030"/>
                    </a:cubicBezTo>
                    <a:cubicBezTo>
                      <a:pt x="1147239" y="725883"/>
                      <a:pt x="1159869" y="794998"/>
                      <a:pt x="1159869" y="869375"/>
                    </a:cubicBezTo>
                    <a:cubicBezTo>
                      <a:pt x="1159869" y="949366"/>
                      <a:pt x="1144783" y="1024796"/>
                      <a:pt x="1114611" y="1095666"/>
                    </a:cubicBezTo>
                    <a:cubicBezTo>
                      <a:pt x="1084439" y="1166535"/>
                      <a:pt x="1043040" y="1228282"/>
                      <a:pt x="990414" y="1280908"/>
                    </a:cubicBezTo>
                    <a:cubicBezTo>
                      <a:pt x="937789" y="1333533"/>
                      <a:pt x="876392" y="1374932"/>
                      <a:pt x="806225" y="1405104"/>
                    </a:cubicBezTo>
                    <a:cubicBezTo>
                      <a:pt x="736057" y="1435276"/>
                      <a:pt x="660978" y="1450362"/>
                      <a:pt x="580987" y="1450362"/>
                    </a:cubicBezTo>
                    <a:cubicBezTo>
                      <a:pt x="500996" y="1450362"/>
                      <a:pt x="425566" y="1435276"/>
                      <a:pt x="354697" y="1405104"/>
                    </a:cubicBezTo>
                    <a:cubicBezTo>
                      <a:pt x="283827" y="1374932"/>
                      <a:pt x="222080" y="1333533"/>
                      <a:pt x="169454" y="1280908"/>
                    </a:cubicBezTo>
                    <a:cubicBezTo>
                      <a:pt x="116829" y="1228282"/>
                      <a:pt x="75430" y="1166535"/>
                      <a:pt x="45258" y="1095666"/>
                    </a:cubicBezTo>
                    <a:cubicBezTo>
                      <a:pt x="15086" y="1024796"/>
                      <a:pt x="0" y="949366"/>
                      <a:pt x="0" y="869375"/>
                    </a:cubicBezTo>
                    <a:lnTo>
                      <a:pt x="0" y="0"/>
                    </a:lnTo>
                    <a:close/>
                    <a:moveTo>
                      <a:pt x="580987" y="578882"/>
                    </a:moveTo>
                    <a:cubicBezTo>
                      <a:pt x="540290" y="578882"/>
                      <a:pt x="502399" y="586600"/>
                      <a:pt x="467316" y="602037"/>
                    </a:cubicBezTo>
                    <a:cubicBezTo>
                      <a:pt x="432232" y="617474"/>
                      <a:pt x="401709" y="638173"/>
                      <a:pt x="375747" y="664135"/>
                    </a:cubicBezTo>
                    <a:cubicBezTo>
                      <a:pt x="349785" y="690097"/>
                      <a:pt x="329085" y="720971"/>
                      <a:pt x="313649" y="756756"/>
                    </a:cubicBezTo>
                    <a:cubicBezTo>
                      <a:pt x="298212" y="792542"/>
                      <a:pt x="290493" y="830081"/>
                      <a:pt x="290493" y="869375"/>
                    </a:cubicBezTo>
                    <a:cubicBezTo>
                      <a:pt x="290493" y="910073"/>
                      <a:pt x="298212" y="947963"/>
                      <a:pt x="313649" y="983047"/>
                    </a:cubicBezTo>
                    <a:cubicBezTo>
                      <a:pt x="329085" y="1018130"/>
                      <a:pt x="349785" y="1048653"/>
                      <a:pt x="375747" y="1074615"/>
                    </a:cubicBezTo>
                    <a:cubicBezTo>
                      <a:pt x="401709" y="1100577"/>
                      <a:pt x="432232" y="1121277"/>
                      <a:pt x="467316" y="1136713"/>
                    </a:cubicBezTo>
                    <a:cubicBezTo>
                      <a:pt x="502399" y="1152150"/>
                      <a:pt x="540290" y="1159869"/>
                      <a:pt x="580987" y="1159869"/>
                    </a:cubicBezTo>
                    <a:cubicBezTo>
                      <a:pt x="620281" y="1159869"/>
                      <a:pt x="657470" y="1152150"/>
                      <a:pt x="692553" y="1136713"/>
                    </a:cubicBezTo>
                    <a:cubicBezTo>
                      <a:pt x="727637" y="1121277"/>
                      <a:pt x="758511" y="1100577"/>
                      <a:pt x="785174" y="1074615"/>
                    </a:cubicBezTo>
                    <a:cubicBezTo>
                      <a:pt x="811838" y="1048653"/>
                      <a:pt x="832537" y="1018130"/>
                      <a:pt x="847273" y="983047"/>
                    </a:cubicBezTo>
                    <a:cubicBezTo>
                      <a:pt x="862008" y="947963"/>
                      <a:pt x="869375" y="910073"/>
                      <a:pt x="869375" y="869375"/>
                    </a:cubicBezTo>
                    <a:cubicBezTo>
                      <a:pt x="869375" y="830081"/>
                      <a:pt x="862008" y="792542"/>
                      <a:pt x="847273" y="756756"/>
                    </a:cubicBezTo>
                    <a:cubicBezTo>
                      <a:pt x="832537" y="720971"/>
                      <a:pt x="811838" y="690097"/>
                      <a:pt x="785174" y="664135"/>
                    </a:cubicBezTo>
                    <a:cubicBezTo>
                      <a:pt x="758511" y="638173"/>
                      <a:pt x="727637" y="617474"/>
                      <a:pt x="692553" y="602037"/>
                    </a:cubicBezTo>
                    <a:cubicBezTo>
                      <a:pt x="657470" y="586600"/>
                      <a:pt x="620281" y="578882"/>
                      <a:pt x="580987" y="57888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137941AE-6213-4108-B3B5-84732481DCBC}"/>
                  </a:ext>
                </a:extLst>
              </p:cNvPr>
              <p:cNvSpPr/>
              <p:nvPr/>
            </p:nvSpPr>
            <p:spPr>
              <a:xfrm>
                <a:off x="6419938" y="2746780"/>
                <a:ext cx="740969" cy="1138818"/>
              </a:xfrm>
              <a:custGeom>
                <a:avLst/>
                <a:gdLst>
                  <a:gd name="connsiteX0" fmla="*/ 452311 w 740969"/>
                  <a:gd name="connsiteY0" fmla="*/ 15642 h 1138818"/>
                  <a:gd name="connsiteX1" fmla="*/ 359571 w 740969"/>
                  <a:gd name="connsiteY1" fmla="*/ 44332 h 1138818"/>
                  <a:gd name="connsiteX2" fmla="*/ 426268 w 740969"/>
                  <a:gd name="connsiteY2" fmla="*/ 21049 h 1138818"/>
                  <a:gd name="connsiteX3" fmla="*/ 467481 w 740969"/>
                  <a:gd name="connsiteY3" fmla="*/ 12492 h 1138818"/>
                  <a:gd name="connsiteX4" fmla="*/ 452311 w 740969"/>
                  <a:gd name="connsiteY4" fmla="*/ 15642 h 1138818"/>
                  <a:gd name="connsiteX5" fmla="*/ 460211 w 740969"/>
                  <a:gd name="connsiteY5" fmla="*/ 13198 h 1138818"/>
                  <a:gd name="connsiteX6" fmla="*/ 580987 w 740969"/>
                  <a:gd name="connsiteY6" fmla="*/ 0 h 1138818"/>
                  <a:gd name="connsiteX7" fmla="*/ 740969 w 740969"/>
                  <a:gd name="connsiteY7" fmla="*/ 0 h 1138818"/>
                  <a:gd name="connsiteX8" fmla="*/ 740969 w 740969"/>
                  <a:gd name="connsiteY8" fmla="*/ 28121 h 1138818"/>
                  <a:gd name="connsiteX9" fmla="*/ 740969 w 740969"/>
                  <a:gd name="connsiteY9" fmla="*/ 290493 h 1138818"/>
                  <a:gd name="connsiteX10" fmla="*/ 580987 w 740969"/>
                  <a:gd name="connsiteY10" fmla="*/ 290493 h 1138818"/>
                  <a:gd name="connsiteX11" fmla="*/ 467315 w 740969"/>
                  <a:gd name="connsiteY11" fmla="*/ 313648 h 1138818"/>
                  <a:gd name="connsiteX12" fmla="*/ 464958 w 740969"/>
                  <a:gd name="connsiteY12" fmla="*/ 314947 h 1138818"/>
                  <a:gd name="connsiteX13" fmla="*/ 464954 w 740969"/>
                  <a:gd name="connsiteY13" fmla="*/ 314948 h 1138818"/>
                  <a:gd name="connsiteX14" fmla="*/ 459713 w 740969"/>
                  <a:gd name="connsiteY14" fmla="*/ 317835 h 1138818"/>
                  <a:gd name="connsiteX15" fmla="*/ 382297 w 740969"/>
                  <a:gd name="connsiteY15" fmla="*/ 370335 h 1138818"/>
                  <a:gd name="connsiteX16" fmla="*/ 375747 w 740969"/>
                  <a:gd name="connsiteY16" fmla="*/ 375746 h 1138818"/>
                  <a:gd name="connsiteX17" fmla="*/ 313648 w 740969"/>
                  <a:gd name="connsiteY17" fmla="*/ 468367 h 1138818"/>
                  <a:gd name="connsiteX18" fmla="*/ 290493 w 740969"/>
                  <a:gd name="connsiteY18" fmla="*/ 580986 h 1138818"/>
                  <a:gd name="connsiteX19" fmla="*/ 290493 w 740969"/>
                  <a:gd name="connsiteY19" fmla="*/ 624778 h 1138818"/>
                  <a:gd name="connsiteX20" fmla="*/ 286283 w 740969"/>
                  <a:gd name="connsiteY20" fmla="*/ 582871 h 1138818"/>
                  <a:gd name="connsiteX21" fmla="*/ 286283 w 740969"/>
                  <a:gd name="connsiteY21" fmla="*/ 582872 h 1138818"/>
                  <a:gd name="connsiteX22" fmla="*/ 290493 w 740969"/>
                  <a:gd name="connsiteY22" fmla="*/ 624779 h 1138818"/>
                  <a:gd name="connsiteX23" fmla="*/ 290493 w 740969"/>
                  <a:gd name="connsiteY23" fmla="*/ 1087903 h 1138818"/>
                  <a:gd name="connsiteX24" fmla="*/ 290493 w 740969"/>
                  <a:gd name="connsiteY24" fmla="*/ 1138818 h 1138818"/>
                  <a:gd name="connsiteX25" fmla="*/ 286283 w 740969"/>
                  <a:gd name="connsiteY25" fmla="*/ 1138818 h 1138818"/>
                  <a:gd name="connsiteX26" fmla="*/ 0 w 740969"/>
                  <a:gd name="connsiteY26" fmla="*/ 1138818 h 1138818"/>
                  <a:gd name="connsiteX27" fmla="*/ 0 w 740969"/>
                  <a:gd name="connsiteY27" fmla="*/ 580987 h 1138818"/>
                  <a:gd name="connsiteX28" fmla="*/ 0 w 740969"/>
                  <a:gd name="connsiteY28" fmla="*/ 539501 h 1138818"/>
                  <a:gd name="connsiteX29" fmla="*/ 7105 w 740969"/>
                  <a:gd name="connsiteY29" fmla="*/ 466306 h 1138818"/>
                  <a:gd name="connsiteX30" fmla="*/ 41048 w 740969"/>
                  <a:gd name="connsiteY30" fmla="*/ 356581 h 1138818"/>
                  <a:gd name="connsiteX31" fmla="*/ 165244 w 740969"/>
                  <a:gd name="connsiteY31" fmla="*/ 171339 h 1138818"/>
                  <a:gd name="connsiteX32" fmla="*/ 251024 w 740969"/>
                  <a:gd name="connsiteY32" fmla="*/ 100821 h 1138818"/>
                  <a:gd name="connsiteX33" fmla="*/ 329572 w 740969"/>
                  <a:gd name="connsiteY33" fmla="*/ 58430 h 1138818"/>
                  <a:gd name="connsiteX34" fmla="*/ 350487 w 740969"/>
                  <a:gd name="connsiteY34" fmla="*/ 47143 h 1138818"/>
                  <a:gd name="connsiteX35" fmla="*/ 359571 w 740969"/>
                  <a:gd name="connsiteY35" fmla="*/ 44333 h 1138818"/>
                  <a:gd name="connsiteX36" fmla="*/ 452311 w 740969"/>
                  <a:gd name="connsiteY36" fmla="*/ 15643 h 1138818"/>
                  <a:gd name="connsiteX37" fmla="*/ 467481 w 740969"/>
                  <a:gd name="connsiteY37" fmla="*/ 12493 h 1138818"/>
                  <a:gd name="connsiteX38" fmla="*/ 502311 w 740969"/>
                  <a:gd name="connsiteY38" fmla="*/ 5262 h 1138818"/>
                  <a:gd name="connsiteX39" fmla="*/ 580987 w 740969"/>
                  <a:gd name="connsiteY39" fmla="*/ 0 h 1138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740969" h="1138818">
                    <a:moveTo>
                      <a:pt x="452311" y="15642"/>
                    </a:moveTo>
                    <a:lnTo>
                      <a:pt x="359571" y="44332"/>
                    </a:lnTo>
                    <a:lnTo>
                      <a:pt x="426268" y="21049"/>
                    </a:lnTo>
                    <a:close/>
                    <a:moveTo>
                      <a:pt x="467481" y="12492"/>
                    </a:moveTo>
                    <a:lnTo>
                      <a:pt x="452311" y="15642"/>
                    </a:lnTo>
                    <a:lnTo>
                      <a:pt x="460211" y="13198"/>
                    </a:lnTo>
                    <a:close/>
                    <a:moveTo>
                      <a:pt x="580987" y="0"/>
                    </a:moveTo>
                    <a:lnTo>
                      <a:pt x="740969" y="0"/>
                    </a:lnTo>
                    <a:lnTo>
                      <a:pt x="740969" y="28121"/>
                    </a:lnTo>
                    <a:lnTo>
                      <a:pt x="740969" y="290493"/>
                    </a:lnTo>
                    <a:lnTo>
                      <a:pt x="580987" y="290493"/>
                    </a:lnTo>
                    <a:cubicBezTo>
                      <a:pt x="540289" y="290493"/>
                      <a:pt x="502399" y="298212"/>
                      <a:pt x="467315" y="313648"/>
                    </a:cubicBezTo>
                    <a:lnTo>
                      <a:pt x="464958" y="314947"/>
                    </a:lnTo>
                    <a:lnTo>
                      <a:pt x="464954" y="314948"/>
                    </a:lnTo>
                    <a:lnTo>
                      <a:pt x="459713" y="317835"/>
                    </a:lnTo>
                    <a:lnTo>
                      <a:pt x="382297" y="370335"/>
                    </a:lnTo>
                    <a:lnTo>
                      <a:pt x="375747" y="375746"/>
                    </a:lnTo>
                    <a:cubicBezTo>
                      <a:pt x="349784" y="401708"/>
                      <a:pt x="329085" y="432581"/>
                      <a:pt x="313648" y="468367"/>
                    </a:cubicBezTo>
                    <a:cubicBezTo>
                      <a:pt x="298211" y="504152"/>
                      <a:pt x="290493" y="541692"/>
                      <a:pt x="290493" y="580986"/>
                    </a:cubicBezTo>
                    <a:lnTo>
                      <a:pt x="290493" y="624778"/>
                    </a:lnTo>
                    <a:lnTo>
                      <a:pt x="286283" y="582871"/>
                    </a:lnTo>
                    <a:lnTo>
                      <a:pt x="286283" y="582872"/>
                    </a:lnTo>
                    <a:lnTo>
                      <a:pt x="290493" y="624779"/>
                    </a:lnTo>
                    <a:lnTo>
                      <a:pt x="290493" y="1087903"/>
                    </a:lnTo>
                    <a:lnTo>
                      <a:pt x="290493" y="1138818"/>
                    </a:lnTo>
                    <a:lnTo>
                      <a:pt x="286283" y="1138818"/>
                    </a:lnTo>
                    <a:lnTo>
                      <a:pt x="0" y="1138818"/>
                    </a:lnTo>
                    <a:lnTo>
                      <a:pt x="0" y="580987"/>
                    </a:lnTo>
                    <a:lnTo>
                      <a:pt x="0" y="539501"/>
                    </a:lnTo>
                    <a:lnTo>
                      <a:pt x="7105" y="466306"/>
                    </a:lnTo>
                    <a:cubicBezTo>
                      <a:pt x="14648" y="428591"/>
                      <a:pt x="25962" y="392016"/>
                      <a:pt x="41048" y="356581"/>
                    </a:cubicBezTo>
                    <a:cubicBezTo>
                      <a:pt x="71220" y="285712"/>
                      <a:pt x="112619" y="223965"/>
                      <a:pt x="165244" y="171339"/>
                    </a:cubicBezTo>
                    <a:cubicBezTo>
                      <a:pt x="191557" y="145027"/>
                      <a:pt x="220150" y="121521"/>
                      <a:pt x="251024" y="100821"/>
                    </a:cubicBezTo>
                    <a:lnTo>
                      <a:pt x="329572" y="58430"/>
                    </a:lnTo>
                    <a:lnTo>
                      <a:pt x="350487" y="47143"/>
                    </a:lnTo>
                    <a:lnTo>
                      <a:pt x="359571" y="44333"/>
                    </a:lnTo>
                    <a:lnTo>
                      <a:pt x="452311" y="15643"/>
                    </a:lnTo>
                    <a:lnTo>
                      <a:pt x="467481" y="12493"/>
                    </a:lnTo>
                    <a:lnTo>
                      <a:pt x="502311" y="5262"/>
                    </a:lnTo>
                    <a:cubicBezTo>
                      <a:pt x="528098" y="1754"/>
                      <a:pt x="554323" y="0"/>
                      <a:pt x="58098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F916163F-4DBC-4AC1-8100-ADBEC8FF6B9A}"/>
                  </a:ext>
                </a:extLst>
              </p:cNvPr>
              <p:cNvSpPr/>
              <p:nvPr/>
            </p:nvSpPr>
            <p:spPr>
              <a:xfrm>
                <a:off x="3937123" y="2723624"/>
                <a:ext cx="1138818" cy="1161974"/>
              </a:xfrm>
              <a:custGeom>
                <a:avLst/>
                <a:gdLst/>
                <a:ahLst/>
                <a:cxnLst/>
                <a:rect l="l" t="t" r="r" b="b"/>
                <a:pathLst>
                  <a:path w="1138818" h="1161974">
                    <a:moveTo>
                      <a:pt x="0" y="0"/>
                    </a:moveTo>
                    <a:lnTo>
                      <a:pt x="1138818" y="0"/>
                    </a:lnTo>
                    <a:lnTo>
                      <a:pt x="549411" y="871481"/>
                    </a:lnTo>
                    <a:lnTo>
                      <a:pt x="1138818" y="871481"/>
                    </a:lnTo>
                    <a:lnTo>
                      <a:pt x="1138818" y="1161974"/>
                    </a:lnTo>
                    <a:lnTo>
                      <a:pt x="0" y="1161974"/>
                    </a:lnTo>
                    <a:lnTo>
                      <a:pt x="591512" y="290494"/>
                    </a:lnTo>
                    <a:lnTo>
                      <a:pt x="0" y="29049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29E56312-7B1E-47F0-A3AC-60DEFB0A196F}"/>
                  </a:ext>
                </a:extLst>
              </p:cNvPr>
              <p:cNvSpPr/>
              <p:nvPr/>
            </p:nvSpPr>
            <p:spPr>
              <a:xfrm>
                <a:off x="5166953" y="2723624"/>
                <a:ext cx="1157763" cy="1161974"/>
              </a:xfrm>
              <a:custGeom>
                <a:avLst/>
                <a:gdLst/>
                <a:ahLst/>
                <a:cxnLst/>
                <a:rect l="l" t="t" r="r" b="b"/>
                <a:pathLst>
                  <a:path w="1157763" h="1161974">
                    <a:moveTo>
                      <a:pt x="578881" y="0"/>
                    </a:moveTo>
                    <a:cubicBezTo>
                      <a:pt x="654662" y="0"/>
                      <a:pt x="727286" y="14736"/>
                      <a:pt x="796751" y="44206"/>
                    </a:cubicBezTo>
                    <a:cubicBezTo>
                      <a:pt x="866217" y="73676"/>
                      <a:pt x="927965" y="114023"/>
                      <a:pt x="981993" y="165245"/>
                    </a:cubicBezTo>
                    <a:cubicBezTo>
                      <a:pt x="1036023" y="216467"/>
                      <a:pt x="1078825" y="277513"/>
                      <a:pt x="1110400" y="348382"/>
                    </a:cubicBezTo>
                    <a:cubicBezTo>
                      <a:pt x="1141975" y="419251"/>
                      <a:pt x="1157763" y="496786"/>
                      <a:pt x="1157763" y="580987"/>
                    </a:cubicBezTo>
                    <a:cubicBezTo>
                      <a:pt x="1157763" y="660978"/>
                      <a:pt x="1142677" y="736408"/>
                      <a:pt x="1112505" y="807278"/>
                    </a:cubicBezTo>
                    <a:cubicBezTo>
                      <a:pt x="1082333" y="878147"/>
                      <a:pt x="1040935" y="939894"/>
                      <a:pt x="988309" y="992520"/>
                    </a:cubicBezTo>
                    <a:cubicBezTo>
                      <a:pt x="935683" y="1045145"/>
                      <a:pt x="874287" y="1086544"/>
                      <a:pt x="804119" y="1116716"/>
                    </a:cubicBezTo>
                    <a:cubicBezTo>
                      <a:pt x="733952" y="1146888"/>
                      <a:pt x="658872" y="1161974"/>
                      <a:pt x="578881" y="1161974"/>
                    </a:cubicBezTo>
                    <a:cubicBezTo>
                      <a:pt x="503101" y="1161974"/>
                      <a:pt x="430477" y="1147239"/>
                      <a:pt x="361012" y="1117769"/>
                    </a:cubicBezTo>
                    <a:cubicBezTo>
                      <a:pt x="291546" y="1088298"/>
                      <a:pt x="229799" y="1047952"/>
                      <a:pt x="175769" y="996730"/>
                    </a:cubicBezTo>
                    <a:cubicBezTo>
                      <a:pt x="121740" y="945507"/>
                      <a:pt x="78938" y="884462"/>
                      <a:pt x="47363" y="813593"/>
                    </a:cubicBezTo>
                    <a:cubicBezTo>
                      <a:pt x="15788" y="742723"/>
                      <a:pt x="0" y="665188"/>
                      <a:pt x="0" y="580987"/>
                    </a:cubicBezTo>
                    <a:cubicBezTo>
                      <a:pt x="0" y="500996"/>
                      <a:pt x="15086" y="425917"/>
                      <a:pt x="45258" y="355750"/>
                    </a:cubicBezTo>
                    <a:cubicBezTo>
                      <a:pt x="75430" y="285582"/>
                      <a:pt x="116829" y="224186"/>
                      <a:pt x="169454" y="171560"/>
                    </a:cubicBezTo>
                    <a:cubicBezTo>
                      <a:pt x="222080" y="118934"/>
                      <a:pt x="283477" y="77185"/>
                      <a:pt x="353644" y="46311"/>
                    </a:cubicBezTo>
                    <a:cubicBezTo>
                      <a:pt x="423811" y="15437"/>
                      <a:pt x="498891" y="0"/>
                      <a:pt x="578881" y="0"/>
                    </a:cubicBezTo>
                    <a:close/>
                    <a:moveTo>
                      <a:pt x="578881" y="290494"/>
                    </a:moveTo>
                    <a:cubicBezTo>
                      <a:pt x="538184" y="290494"/>
                      <a:pt x="500294" y="298212"/>
                      <a:pt x="465210" y="313649"/>
                    </a:cubicBezTo>
                    <a:cubicBezTo>
                      <a:pt x="430126" y="329086"/>
                      <a:pt x="399604" y="349785"/>
                      <a:pt x="373642" y="375747"/>
                    </a:cubicBezTo>
                    <a:cubicBezTo>
                      <a:pt x="347680" y="401709"/>
                      <a:pt x="326980" y="432583"/>
                      <a:pt x="311544" y="468368"/>
                    </a:cubicBezTo>
                    <a:cubicBezTo>
                      <a:pt x="296107" y="504154"/>
                      <a:pt x="288388" y="541693"/>
                      <a:pt x="288388" y="580987"/>
                    </a:cubicBezTo>
                    <a:cubicBezTo>
                      <a:pt x="288388" y="621685"/>
                      <a:pt x="296107" y="659575"/>
                      <a:pt x="311544" y="694659"/>
                    </a:cubicBezTo>
                    <a:cubicBezTo>
                      <a:pt x="326980" y="729742"/>
                      <a:pt x="347680" y="760265"/>
                      <a:pt x="373642" y="786227"/>
                    </a:cubicBezTo>
                    <a:cubicBezTo>
                      <a:pt x="399604" y="812189"/>
                      <a:pt x="430126" y="832889"/>
                      <a:pt x="465210" y="848325"/>
                    </a:cubicBezTo>
                    <a:cubicBezTo>
                      <a:pt x="500294" y="863762"/>
                      <a:pt x="538184" y="871481"/>
                      <a:pt x="578881" y="871481"/>
                    </a:cubicBezTo>
                    <a:cubicBezTo>
                      <a:pt x="618175" y="871481"/>
                      <a:pt x="655364" y="863762"/>
                      <a:pt x="690448" y="848325"/>
                    </a:cubicBezTo>
                    <a:cubicBezTo>
                      <a:pt x="725532" y="832889"/>
                      <a:pt x="756405" y="812189"/>
                      <a:pt x="783069" y="786227"/>
                    </a:cubicBezTo>
                    <a:cubicBezTo>
                      <a:pt x="809732" y="760265"/>
                      <a:pt x="830432" y="729742"/>
                      <a:pt x="845167" y="694659"/>
                    </a:cubicBezTo>
                    <a:cubicBezTo>
                      <a:pt x="859902" y="659575"/>
                      <a:pt x="867270" y="621685"/>
                      <a:pt x="867270" y="580987"/>
                    </a:cubicBezTo>
                    <a:cubicBezTo>
                      <a:pt x="867270" y="541693"/>
                      <a:pt x="859902" y="504154"/>
                      <a:pt x="845167" y="468368"/>
                    </a:cubicBezTo>
                    <a:cubicBezTo>
                      <a:pt x="830432" y="432583"/>
                      <a:pt x="809732" y="401709"/>
                      <a:pt x="783069" y="375747"/>
                    </a:cubicBezTo>
                    <a:cubicBezTo>
                      <a:pt x="756405" y="349785"/>
                      <a:pt x="725532" y="329086"/>
                      <a:pt x="690448" y="313649"/>
                    </a:cubicBezTo>
                    <a:cubicBezTo>
                      <a:pt x="655364" y="298212"/>
                      <a:pt x="618175" y="290494"/>
                      <a:pt x="578881" y="29049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C374F135-ED18-422E-8542-3DFDD24F7141}"/>
                  </a:ext>
                </a:extLst>
              </p:cNvPr>
              <p:cNvSpPr/>
              <p:nvPr/>
            </p:nvSpPr>
            <p:spPr>
              <a:xfrm>
                <a:off x="2662878" y="2724367"/>
                <a:ext cx="1159868" cy="1162593"/>
              </a:xfrm>
              <a:custGeom>
                <a:avLst/>
                <a:gdLst/>
                <a:ahLst/>
                <a:cxnLst/>
                <a:rect l="l" t="t" r="r" b="b"/>
                <a:pathLst>
                  <a:path w="1159868" h="1162593">
                    <a:moveTo>
                      <a:pt x="570462" y="310"/>
                    </a:moveTo>
                    <a:cubicBezTo>
                      <a:pt x="672906" y="-3199"/>
                      <a:pt x="772544" y="23114"/>
                      <a:pt x="869375" y="79248"/>
                    </a:cubicBezTo>
                    <a:lnTo>
                      <a:pt x="869375" y="1362"/>
                    </a:lnTo>
                    <a:lnTo>
                      <a:pt x="1159868" y="1362"/>
                    </a:lnTo>
                    <a:lnTo>
                      <a:pt x="1159868" y="1161231"/>
                    </a:lnTo>
                    <a:lnTo>
                      <a:pt x="869375" y="1161231"/>
                    </a:lnTo>
                    <a:lnTo>
                      <a:pt x="869375" y="1083345"/>
                    </a:lnTo>
                    <a:cubicBezTo>
                      <a:pt x="772544" y="1139479"/>
                      <a:pt x="672906" y="1165792"/>
                      <a:pt x="570462" y="1162284"/>
                    </a:cubicBezTo>
                    <a:cubicBezTo>
                      <a:pt x="468017" y="1158775"/>
                      <a:pt x="374343" y="1132813"/>
                      <a:pt x="289441" y="1084398"/>
                    </a:cubicBezTo>
                    <a:cubicBezTo>
                      <a:pt x="204538" y="1035982"/>
                      <a:pt x="135072" y="968271"/>
                      <a:pt x="81043" y="881263"/>
                    </a:cubicBezTo>
                    <a:cubicBezTo>
                      <a:pt x="27014" y="794255"/>
                      <a:pt x="0" y="694617"/>
                      <a:pt x="0" y="582349"/>
                    </a:cubicBezTo>
                    <a:cubicBezTo>
                      <a:pt x="0" y="470081"/>
                      <a:pt x="27014" y="370443"/>
                      <a:pt x="81043" y="283436"/>
                    </a:cubicBezTo>
                    <a:cubicBezTo>
                      <a:pt x="135072" y="196428"/>
                      <a:pt x="204538" y="128366"/>
                      <a:pt x="289441" y="79248"/>
                    </a:cubicBezTo>
                    <a:cubicBezTo>
                      <a:pt x="374343" y="30131"/>
                      <a:pt x="468017" y="3818"/>
                      <a:pt x="570462" y="310"/>
                    </a:cubicBezTo>
                    <a:close/>
                    <a:moveTo>
                      <a:pt x="578882" y="291856"/>
                    </a:moveTo>
                    <a:cubicBezTo>
                      <a:pt x="538185" y="291856"/>
                      <a:pt x="500294" y="299224"/>
                      <a:pt x="465210" y="313959"/>
                    </a:cubicBezTo>
                    <a:cubicBezTo>
                      <a:pt x="430127" y="328694"/>
                      <a:pt x="399604" y="349393"/>
                      <a:pt x="373642" y="376057"/>
                    </a:cubicBezTo>
                    <a:cubicBezTo>
                      <a:pt x="347680" y="402721"/>
                      <a:pt x="326980" y="433594"/>
                      <a:pt x="311544" y="468678"/>
                    </a:cubicBezTo>
                    <a:cubicBezTo>
                      <a:pt x="296107" y="503762"/>
                      <a:pt x="288388" y="541652"/>
                      <a:pt x="288388" y="582349"/>
                    </a:cubicBezTo>
                    <a:cubicBezTo>
                      <a:pt x="288388" y="623046"/>
                      <a:pt x="296107" y="660586"/>
                      <a:pt x="311544" y="694968"/>
                    </a:cubicBezTo>
                    <a:cubicBezTo>
                      <a:pt x="326980" y="729350"/>
                      <a:pt x="347680" y="759873"/>
                      <a:pt x="373642" y="786537"/>
                    </a:cubicBezTo>
                    <a:cubicBezTo>
                      <a:pt x="399604" y="813200"/>
                      <a:pt x="430127" y="833900"/>
                      <a:pt x="465210" y="848635"/>
                    </a:cubicBezTo>
                    <a:cubicBezTo>
                      <a:pt x="500294" y="863370"/>
                      <a:pt x="538185" y="870738"/>
                      <a:pt x="578882" y="870738"/>
                    </a:cubicBezTo>
                    <a:cubicBezTo>
                      <a:pt x="618176" y="870738"/>
                      <a:pt x="655013" y="863721"/>
                      <a:pt x="689395" y="849687"/>
                    </a:cubicBezTo>
                    <a:cubicBezTo>
                      <a:pt x="723778" y="835654"/>
                      <a:pt x="754300" y="816007"/>
                      <a:pt x="780964" y="790747"/>
                    </a:cubicBezTo>
                    <a:cubicBezTo>
                      <a:pt x="807628" y="765486"/>
                      <a:pt x="828678" y="736016"/>
                      <a:pt x="844115" y="702336"/>
                    </a:cubicBezTo>
                    <a:cubicBezTo>
                      <a:pt x="859552" y="668655"/>
                      <a:pt x="867972" y="632168"/>
                      <a:pt x="869375" y="592874"/>
                    </a:cubicBezTo>
                    <a:lnTo>
                      <a:pt x="869375" y="590769"/>
                    </a:lnTo>
                    <a:lnTo>
                      <a:pt x="869375" y="582349"/>
                    </a:lnTo>
                    <a:lnTo>
                      <a:pt x="869375" y="571824"/>
                    </a:lnTo>
                    <a:lnTo>
                      <a:pt x="869375" y="569719"/>
                    </a:lnTo>
                    <a:cubicBezTo>
                      <a:pt x="867972" y="530425"/>
                      <a:pt x="859552" y="493938"/>
                      <a:pt x="844115" y="460258"/>
                    </a:cubicBezTo>
                    <a:cubicBezTo>
                      <a:pt x="828678" y="426578"/>
                      <a:pt x="807628" y="397107"/>
                      <a:pt x="780964" y="371847"/>
                    </a:cubicBezTo>
                    <a:cubicBezTo>
                      <a:pt x="754300" y="346586"/>
                      <a:pt x="723778" y="326940"/>
                      <a:pt x="689395" y="312906"/>
                    </a:cubicBezTo>
                    <a:cubicBezTo>
                      <a:pt x="655013" y="298873"/>
                      <a:pt x="618176" y="291856"/>
                      <a:pt x="578882" y="29185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B89AB9C-DEAF-4434-BBE1-2304416C3906}"/>
              </a:ext>
            </a:extLst>
          </p:cNvPr>
          <p:cNvGrpSpPr/>
          <p:nvPr/>
        </p:nvGrpSpPr>
        <p:grpSpPr>
          <a:xfrm>
            <a:off x="6604314" y="899389"/>
            <a:ext cx="2132368" cy="2751485"/>
            <a:chOff x="6763966" y="1195735"/>
            <a:chExt cx="4748598" cy="4582317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3F61AFA-9380-4384-88AE-761CD28AAF18}"/>
                </a:ext>
              </a:extLst>
            </p:cNvPr>
            <p:cNvSpPr/>
            <p:nvPr/>
          </p:nvSpPr>
          <p:spPr>
            <a:xfrm>
              <a:off x="6763966" y="1195735"/>
              <a:ext cx="4748598" cy="45823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032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8F1F9038-4629-457E-8735-8DF114A53712}"/>
                </a:ext>
              </a:extLst>
            </p:cNvPr>
            <p:cNvSpPr/>
            <p:nvPr/>
          </p:nvSpPr>
          <p:spPr>
            <a:xfrm>
              <a:off x="6763966" y="1195735"/>
              <a:ext cx="4748598" cy="100450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545340D2-49B9-476C-8C08-041573545031}"/>
                </a:ext>
              </a:extLst>
            </p:cNvPr>
            <p:cNvSpPr/>
            <p:nvPr/>
          </p:nvSpPr>
          <p:spPr>
            <a:xfrm>
              <a:off x="7263319" y="1573393"/>
              <a:ext cx="3774150" cy="4095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1500" b="1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https://...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B021403-2DBF-4900-9E89-EEA80B97C961}"/>
                </a:ext>
              </a:extLst>
            </p:cNvPr>
            <p:cNvSpPr/>
            <p:nvPr/>
          </p:nvSpPr>
          <p:spPr>
            <a:xfrm>
              <a:off x="11116043" y="1195735"/>
              <a:ext cx="396521" cy="27826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EE4FEB5C-DF69-4A28-8D62-BC2FE50E33E7}"/>
                </a:ext>
              </a:extLst>
            </p:cNvPr>
            <p:cNvSpPr/>
            <p:nvPr/>
          </p:nvSpPr>
          <p:spPr>
            <a:xfrm>
              <a:off x="10659232" y="1195735"/>
              <a:ext cx="396521" cy="27826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7985EDD6-E6FF-428A-9C3B-5CC14D5A330C}"/>
                </a:ext>
              </a:extLst>
            </p:cNvPr>
            <p:cNvSpPr/>
            <p:nvPr/>
          </p:nvSpPr>
          <p:spPr>
            <a:xfrm>
              <a:off x="10197388" y="1195735"/>
              <a:ext cx="396521" cy="27826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63" name="Isosceles Triangle 62">
              <a:extLst>
                <a:ext uri="{FF2B5EF4-FFF2-40B4-BE49-F238E27FC236}">
                  <a16:creationId xmlns:a16="http://schemas.microsoft.com/office/drawing/2014/main" id="{3C5FF7CB-8BA0-45EE-8B43-09A51A1E6625}"/>
                </a:ext>
              </a:extLst>
            </p:cNvPr>
            <p:cNvSpPr/>
            <p:nvPr/>
          </p:nvSpPr>
          <p:spPr>
            <a:xfrm rot="16200000">
              <a:off x="6876308" y="1698472"/>
              <a:ext cx="255155" cy="159346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66A997B-7187-4C79-8D4A-737D419A1F89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650567"/>
              <a:ext cx="278938" cy="0"/>
            </a:xfrm>
            <a:prstGeom prst="line">
              <a:avLst/>
            </a:prstGeom>
            <a:ln w="412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C7B93E3-CB4F-440F-A924-7C9B31B7B96B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910364"/>
              <a:ext cx="278938" cy="0"/>
            </a:xfrm>
            <a:prstGeom prst="line">
              <a:avLst/>
            </a:prstGeom>
            <a:ln w="412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A66654F-82BC-4EBC-979E-4CC1AE6CE26E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780038"/>
              <a:ext cx="278938" cy="0"/>
            </a:xfrm>
            <a:prstGeom prst="line">
              <a:avLst/>
            </a:prstGeom>
            <a:ln w="412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1F9BC3C5-22F2-480C-A5AA-5B90F06B9042}"/>
                </a:ext>
              </a:extLst>
            </p:cNvPr>
            <p:cNvGrpSpPr/>
            <p:nvPr/>
          </p:nvGrpSpPr>
          <p:grpSpPr>
            <a:xfrm>
              <a:off x="11231013" y="1272348"/>
              <a:ext cx="166584" cy="125041"/>
              <a:chOff x="7112262" y="1295498"/>
              <a:chExt cx="96702" cy="54274"/>
            </a:xfrm>
          </p:grpSpPr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E8D8B468-B717-4D8D-B508-3F522C39B321}"/>
                  </a:ext>
                </a:extLst>
              </p:cNvPr>
              <p:cNvCxnSpPr/>
              <p:nvPr/>
            </p:nvCxnSpPr>
            <p:spPr>
              <a:xfrm>
                <a:off x="7112262" y="1295498"/>
                <a:ext cx="96702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A5184269-2264-461C-B3CC-D10B227EB54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12262" y="1295498"/>
                <a:ext cx="96702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43571AFC-679D-45AD-A855-095F540C6C3E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853" y="1393086"/>
              <a:ext cx="217560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90E679C7-FB23-4BE8-B5DB-335B7E7CB7F4}"/>
                </a:ext>
              </a:extLst>
            </p:cNvPr>
            <p:cNvGrpSpPr/>
            <p:nvPr/>
          </p:nvGrpSpPr>
          <p:grpSpPr>
            <a:xfrm>
              <a:off x="10768068" y="1272348"/>
              <a:ext cx="198261" cy="120737"/>
              <a:chOff x="6731064" y="1250524"/>
              <a:chExt cx="126294" cy="56142"/>
            </a:xfrm>
          </p:grpSpPr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72A24BC9-5556-4038-8DE9-9F897F43BE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306666"/>
                <a:ext cx="126294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D195EAF3-25B8-4E0F-8699-314ABDA3F9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252392"/>
                <a:ext cx="126294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13339D2F-D101-4E98-B5AB-3AD20D0235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55420" y="1250524"/>
                <a:ext cx="0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1CBC7927-501A-480C-A064-E7E988D1A7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4036" y="1250524"/>
                <a:ext cx="0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3DF90DE8-4128-4994-9A2D-41556C55D1F9}"/>
              </a:ext>
            </a:extLst>
          </p:cNvPr>
          <p:cNvGrpSpPr/>
          <p:nvPr/>
        </p:nvGrpSpPr>
        <p:grpSpPr>
          <a:xfrm rot="4844571">
            <a:off x="5725840" y="1678258"/>
            <a:ext cx="1290587" cy="1518767"/>
            <a:chOff x="5103079" y="1984492"/>
            <a:chExt cx="2234242" cy="2359767"/>
          </a:xfrm>
        </p:grpSpPr>
        <p:pic>
          <p:nvPicPr>
            <p:cNvPr id="76" name="Graphic 75" descr="Line Arrow: Clockwise curve">
              <a:extLst>
                <a:ext uri="{FF2B5EF4-FFF2-40B4-BE49-F238E27FC236}">
                  <a16:creationId xmlns:a16="http://schemas.microsoft.com/office/drawing/2014/main" id="{131CE00E-605B-416D-9C99-C75E1ABCA86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2232608">
              <a:off x="5955476" y="2082877"/>
              <a:ext cx="1381845" cy="2261382"/>
            </a:xfrm>
            <a:prstGeom prst="rect">
              <a:avLst/>
            </a:prstGeom>
            <a:effectLst/>
          </p:spPr>
        </p:pic>
        <p:pic>
          <p:nvPicPr>
            <p:cNvPr id="77" name="Graphic 76" descr="Line Arrow: Clockwise curve">
              <a:extLst>
                <a:ext uri="{FF2B5EF4-FFF2-40B4-BE49-F238E27FC236}">
                  <a16:creationId xmlns:a16="http://schemas.microsoft.com/office/drawing/2014/main" id="{D0004F9B-1198-4D83-9529-24A5C78FCD4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2232608" flipH="1" flipV="1">
              <a:off x="5103079" y="1984492"/>
              <a:ext cx="1381843" cy="2261382"/>
            </a:xfrm>
            <a:prstGeom prst="rect">
              <a:avLst/>
            </a:prstGeom>
            <a:effectLst/>
          </p:spPr>
        </p:pic>
      </p:grpSp>
      <p:sp>
        <p:nvSpPr>
          <p:cNvPr id="144" name="Rectangle 143">
            <a:extLst>
              <a:ext uri="{FF2B5EF4-FFF2-40B4-BE49-F238E27FC236}">
                <a16:creationId xmlns:a16="http://schemas.microsoft.com/office/drawing/2014/main" id="{FB505F72-7B71-4C8D-8DFA-70CD8C4B6EF9}"/>
              </a:ext>
            </a:extLst>
          </p:cNvPr>
          <p:cNvSpPr/>
          <p:nvPr/>
        </p:nvSpPr>
        <p:spPr>
          <a:xfrm>
            <a:off x="7309849" y="2221886"/>
            <a:ext cx="736916" cy="461665"/>
          </a:xfrm>
          <a:prstGeom prst="rect">
            <a:avLst/>
          </a:prstGeom>
          <a:solidFill>
            <a:srgbClr val="E2C200"/>
          </a:solidFill>
        </p:spPr>
        <p:txBody>
          <a:bodyPr wrap="square">
            <a:spAutoFit/>
          </a:bodyPr>
          <a:lstStyle/>
          <a:p>
            <a:pPr algn="ctr"/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DOM</a:t>
            </a:r>
            <a:endParaRPr lang="en-GB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725A8D1D-A048-4404-9072-02B4E47F0370}"/>
              </a:ext>
            </a:extLst>
          </p:cNvPr>
          <p:cNvSpPr/>
          <p:nvPr/>
        </p:nvSpPr>
        <p:spPr>
          <a:xfrm>
            <a:off x="438934" y="533998"/>
            <a:ext cx="2608705" cy="2064424"/>
          </a:xfrm>
          <a:prstGeom prst="wedgeRoundRectCallout">
            <a:avLst>
              <a:gd name="adj1" fmla="val 80553"/>
              <a:gd name="adj2" fmla="val 32933"/>
              <a:gd name="adj3" fmla="val 16667"/>
            </a:avLst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00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2400" dirty="0">
                <a:latin typeface="Abadi" panose="020B0604020104020204" pitchFamily="34" charset="0"/>
              </a:rPr>
              <a:t>Pros</a:t>
            </a:r>
          </a:p>
          <a:p>
            <a:r>
              <a:rPr lang="en-GB" sz="2400" dirty="0">
                <a:latin typeface="Abadi Extra Light" panose="020B0204020104020204" pitchFamily="34" charset="0"/>
              </a:rPr>
              <a:t>&gt; Thin client</a:t>
            </a:r>
          </a:p>
          <a:p>
            <a:r>
              <a:rPr lang="en-GB" sz="2400" dirty="0">
                <a:latin typeface="Abadi Extra Light" panose="020B0204020104020204" pitchFamily="34" charset="0"/>
              </a:rPr>
              <a:t>&gt; Full runtime</a:t>
            </a:r>
          </a:p>
          <a:p>
            <a:r>
              <a:rPr lang="en-GB" sz="2400" dirty="0">
                <a:latin typeface="Abadi Extra Light" panose="020B0204020104020204" pitchFamily="34" charset="0"/>
              </a:rPr>
              <a:t>&gt; Simpler arch.</a:t>
            </a:r>
          </a:p>
        </p:txBody>
      </p:sp>
      <p:sp>
        <p:nvSpPr>
          <p:cNvPr id="111" name="Speech Bubble: Rectangle with Corners Rounded 110">
            <a:extLst>
              <a:ext uri="{FF2B5EF4-FFF2-40B4-BE49-F238E27FC236}">
                <a16:creationId xmlns:a16="http://schemas.microsoft.com/office/drawing/2014/main" id="{A9F7B4E7-5DCC-4824-91F3-47239A85B7DF}"/>
              </a:ext>
            </a:extLst>
          </p:cNvPr>
          <p:cNvSpPr/>
          <p:nvPr/>
        </p:nvSpPr>
        <p:spPr>
          <a:xfrm>
            <a:off x="5833926" y="3036617"/>
            <a:ext cx="2776325" cy="2064424"/>
          </a:xfrm>
          <a:prstGeom prst="wedgeRoundRectCallout">
            <a:avLst>
              <a:gd name="adj1" fmla="val -89057"/>
              <a:gd name="adj2" fmla="val -54902"/>
              <a:gd name="adj3" fmla="val 16667"/>
            </a:avLst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2000" rtlCol="0" anchor="ctr"/>
          <a:lstStyle/>
          <a:p>
            <a:r>
              <a:rPr lang="en-GB" sz="2400" dirty="0">
                <a:latin typeface="Abadi" panose="020B0604020104020204" pitchFamily="34" charset="0"/>
              </a:rPr>
              <a:t>Cons</a:t>
            </a:r>
          </a:p>
          <a:p>
            <a:r>
              <a:rPr lang="en-GB" sz="2100" dirty="0">
                <a:latin typeface="Abadi Extra Light" panose="020B0204020104020204" pitchFamily="34" charset="0"/>
              </a:rPr>
              <a:t>&gt; </a:t>
            </a:r>
            <a:r>
              <a:rPr lang="en-GB" sz="2400" dirty="0">
                <a:latin typeface="Abadi Extra Light" panose="020B0204020104020204" pitchFamily="34" charset="0"/>
              </a:rPr>
              <a:t>No offline</a:t>
            </a:r>
          </a:p>
          <a:p>
            <a:r>
              <a:rPr lang="en-GB" sz="2400" dirty="0">
                <a:latin typeface="Abadi Extra Light" panose="020B0204020104020204" pitchFamily="34" charset="0"/>
              </a:rPr>
              <a:t>&gt; Latency</a:t>
            </a:r>
          </a:p>
          <a:p>
            <a:r>
              <a:rPr lang="en-GB" sz="2400" dirty="0">
                <a:latin typeface="Abadi Extra Light" panose="020B0204020104020204" pitchFamily="34" charset="0"/>
              </a:rPr>
              <a:t>&gt; Server resources</a:t>
            </a:r>
          </a:p>
        </p:txBody>
      </p:sp>
      <p:sp>
        <p:nvSpPr>
          <p:cNvPr id="80" name="Title 1">
            <a:extLst>
              <a:ext uri="{FF2B5EF4-FFF2-40B4-BE49-F238E27FC236}">
                <a16:creationId xmlns:a16="http://schemas.microsoft.com/office/drawing/2014/main" id="{FBA862B8-5CA2-4B41-A4F9-6934E0386123}"/>
              </a:ext>
            </a:extLst>
          </p:cNvPr>
          <p:cNvSpPr txBox="1">
            <a:spLocks/>
          </p:cNvSpPr>
          <p:nvPr/>
        </p:nvSpPr>
        <p:spPr>
          <a:xfrm>
            <a:off x="29356" y="-37201"/>
            <a:ext cx="6993232" cy="500516"/>
          </a:xfrm>
          <a:prstGeom prst="rect">
            <a:avLst/>
          </a:prstGeom>
        </p:spPr>
        <p:txBody>
          <a:bodyPr/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IN" sz="3200" dirty="0">
                <a:solidFill>
                  <a:schemeClr val="bg1"/>
                </a:solidFill>
              </a:rPr>
              <a:t>Pros &amp; Cons of </a:t>
            </a:r>
            <a:r>
              <a:rPr lang="en-IN" sz="3200" dirty="0" err="1">
                <a:solidFill>
                  <a:schemeClr val="bg1"/>
                </a:solidFill>
              </a:rPr>
              <a:t>Blazor</a:t>
            </a:r>
            <a:r>
              <a:rPr lang="en-IN" sz="3200" dirty="0">
                <a:solidFill>
                  <a:schemeClr val="bg1"/>
                </a:solidFill>
              </a:rPr>
              <a:t> Server</a:t>
            </a:r>
          </a:p>
        </p:txBody>
      </p:sp>
    </p:spTree>
    <p:extLst>
      <p:ext uri="{BB962C8B-B14F-4D97-AF65-F5344CB8AC3E}">
        <p14:creationId xmlns:p14="http://schemas.microsoft.com/office/powerpoint/2010/main" val="4279640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9202922-902B-4490-B571-F10783182FD0}"/>
              </a:ext>
            </a:extLst>
          </p:cNvPr>
          <p:cNvSpPr/>
          <p:nvPr/>
        </p:nvSpPr>
        <p:spPr>
          <a:xfrm>
            <a:off x="278454" y="333598"/>
            <a:ext cx="4109771" cy="2028599"/>
          </a:xfrm>
          <a:prstGeom prst="roundRect">
            <a:avLst>
              <a:gd name="adj" fmla="val 6151"/>
            </a:avLst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830B7101-DA40-4691-B3F0-DB82C3611A20}"/>
              </a:ext>
            </a:extLst>
          </p:cNvPr>
          <p:cNvSpPr/>
          <p:nvPr/>
        </p:nvSpPr>
        <p:spPr>
          <a:xfrm>
            <a:off x="4711022" y="369061"/>
            <a:ext cx="4109771" cy="2028599"/>
          </a:xfrm>
          <a:prstGeom prst="roundRect">
            <a:avLst>
              <a:gd name="adj" fmla="val 6151"/>
            </a:avLst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701DE9D4-E8CE-493B-B3C0-D6662C69B59D}"/>
              </a:ext>
            </a:extLst>
          </p:cNvPr>
          <p:cNvSpPr/>
          <p:nvPr/>
        </p:nvSpPr>
        <p:spPr>
          <a:xfrm>
            <a:off x="1192995" y="517230"/>
            <a:ext cx="2280689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Client-side</a:t>
            </a:r>
          </a:p>
          <a:p>
            <a:pPr algn="ctr"/>
            <a:r>
              <a:rPr lang="en-GB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(Blazor </a:t>
            </a:r>
            <a:r>
              <a:rPr lang="en-GB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WebAssembly</a:t>
            </a:r>
            <a:r>
              <a:rPr lang="en-GB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5D639F9C-882D-4834-92EC-2082B7629FF1}"/>
              </a:ext>
            </a:extLst>
          </p:cNvPr>
          <p:cNvSpPr/>
          <p:nvPr/>
        </p:nvSpPr>
        <p:spPr>
          <a:xfrm>
            <a:off x="5960629" y="517230"/>
            <a:ext cx="1579728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Server-side</a:t>
            </a:r>
          </a:p>
          <a:p>
            <a:pPr algn="ctr"/>
            <a:r>
              <a:rPr lang="en-GB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(Blazor Server)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E3EB243-FB88-4182-B434-65E88A08BE27}"/>
              </a:ext>
            </a:extLst>
          </p:cNvPr>
          <p:cNvSpPr/>
          <p:nvPr/>
        </p:nvSpPr>
        <p:spPr>
          <a:xfrm>
            <a:off x="1052283" y="1485880"/>
            <a:ext cx="25621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Preview now</a:t>
            </a:r>
          </a:p>
          <a:p>
            <a:pPr algn="ctr"/>
            <a:r>
              <a:rPr lang="en-GB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Release target: May 2020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127236CB-B1FE-46D4-8386-91220BB0E1CF}"/>
              </a:ext>
            </a:extLst>
          </p:cNvPr>
          <p:cNvSpPr/>
          <p:nvPr/>
        </p:nvSpPr>
        <p:spPr>
          <a:xfrm>
            <a:off x="5685108" y="1485880"/>
            <a:ext cx="21307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Shipped</a:t>
            </a:r>
          </a:p>
          <a:p>
            <a:pPr algn="ctr"/>
            <a:r>
              <a:rPr lang="en-GB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Part of .NET Core 3.0</a:t>
            </a: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5EB054CE-83B3-4F9A-B5AE-6A8BE4FFEBC4}"/>
              </a:ext>
            </a:extLst>
          </p:cNvPr>
          <p:cNvGrpSpPr/>
          <p:nvPr/>
        </p:nvGrpSpPr>
        <p:grpSpPr>
          <a:xfrm rot="21335611">
            <a:off x="908530" y="2151700"/>
            <a:ext cx="3447785" cy="2529491"/>
            <a:chOff x="5966019" y="1381618"/>
            <a:chExt cx="4597047" cy="3372654"/>
          </a:xfrm>
        </p:grpSpPr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6263EA18-EC10-45DF-A7E8-BA9C068F9483}"/>
                </a:ext>
              </a:extLst>
            </p:cNvPr>
            <p:cNvGrpSpPr/>
            <p:nvPr/>
          </p:nvGrpSpPr>
          <p:grpSpPr>
            <a:xfrm>
              <a:off x="5966019" y="1381618"/>
              <a:ext cx="4597047" cy="3372654"/>
              <a:chOff x="6289779" y="595318"/>
              <a:chExt cx="4964936" cy="3939325"/>
            </a:xfrm>
          </p:grpSpPr>
          <p:sp>
            <p:nvSpPr>
              <p:cNvPr id="119" name="Flowchart: Stored Data 2">
                <a:extLst>
                  <a:ext uri="{FF2B5EF4-FFF2-40B4-BE49-F238E27FC236}">
                    <a16:creationId xmlns:a16="http://schemas.microsoft.com/office/drawing/2014/main" id="{6A635557-B932-4EC5-A719-7A6A93CACF35}"/>
                  </a:ext>
                </a:extLst>
              </p:cNvPr>
              <p:cNvSpPr/>
              <p:nvPr/>
            </p:nvSpPr>
            <p:spPr>
              <a:xfrm>
                <a:off x="6289779" y="602750"/>
                <a:ext cx="4763157" cy="3931893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2 w 10445"/>
                  <a:gd name="connsiteY0" fmla="*/ 0 h 10000"/>
                  <a:gd name="connsiteX1" fmla="*/ 10445 w 10445"/>
                  <a:gd name="connsiteY1" fmla="*/ 0 h 10000"/>
                  <a:gd name="connsiteX2" fmla="*/ 8778 w 10445"/>
                  <a:gd name="connsiteY2" fmla="*/ 5000 h 10000"/>
                  <a:gd name="connsiteX3" fmla="*/ 10445 w 10445"/>
                  <a:gd name="connsiteY3" fmla="*/ 10000 h 10000"/>
                  <a:gd name="connsiteX4" fmla="*/ 2112 w 10445"/>
                  <a:gd name="connsiteY4" fmla="*/ 10000 h 10000"/>
                  <a:gd name="connsiteX5" fmla="*/ 445 w 10445"/>
                  <a:gd name="connsiteY5" fmla="*/ 5000 h 10000"/>
                  <a:gd name="connsiteX6" fmla="*/ 492 w 10445"/>
                  <a:gd name="connsiteY6" fmla="*/ 0 h 10000"/>
                  <a:gd name="connsiteX0" fmla="*/ 194 w 10147"/>
                  <a:gd name="connsiteY0" fmla="*/ 0 h 10000"/>
                  <a:gd name="connsiteX1" fmla="*/ 10147 w 10147"/>
                  <a:gd name="connsiteY1" fmla="*/ 0 h 10000"/>
                  <a:gd name="connsiteX2" fmla="*/ 8480 w 10147"/>
                  <a:gd name="connsiteY2" fmla="*/ 5000 h 10000"/>
                  <a:gd name="connsiteX3" fmla="*/ 10147 w 10147"/>
                  <a:gd name="connsiteY3" fmla="*/ 10000 h 10000"/>
                  <a:gd name="connsiteX4" fmla="*/ 1814 w 10147"/>
                  <a:gd name="connsiteY4" fmla="*/ 10000 h 10000"/>
                  <a:gd name="connsiteX5" fmla="*/ 147 w 10147"/>
                  <a:gd name="connsiteY5" fmla="*/ 5000 h 10000"/>
                  <a:gd name="connsiteX6" fmla="*/ 194 w 10147"/>
                  <a:gd name="connsiteY6" fmla="*/ 0 h 10000"/>
                  <a:gd name="connsiteX0" fmla="*/ 135 w 10088"/>
                  <a:gd name="connsiteY0" fmla="*/ 0 h 10000"/>
                  <a:gd name="connsiteX1" fmla="*/ 10088 w 10088"/>
                  <a:gd name="connsiteY1" fmla="*/ 0 h 10000"/>
                  <a:gd name="connsiteX2" fmla="*/ 8421 w 10088"/>
                  <a:gd name="connsiteY2" fmla="*/ 5000 h 10000"/>
                  <a:gd name="connsiteX3" fmla="*/ 10088 w 10088"/>
                  <a:gd name="connsiteY3" fmla="*/ 10000 h 10000"/>
                  <a:gd name="connsiteX4" fmla="*/ 1755 w 10088"/>
                  <a:gd name="connsiteY4" fmla="*/ 10000 h 10000"/>
                  <a:gd name="connsiteX5" fmla="*/ 189 w 10088"/>
                  <a:gd name="connsiteY5" fmla="*/ 5815 h 10000"/>
                  <a:gd name="connsiteX6" fmla="*/ 135 w 10088"/>
                  <a:gd name="connsiteY6" fmla="*/ 0 h 10000"/>
                  <a:gd name="connsiteX0" fmla="*/ 64 w 10017"/>
                  <a:gd name="connsiteY0" fmla="*/ 0 h 10000"/>
                  <a:gd name="connsiteX1" fmla="*/ 10017 w 10017"/>
                  <a:gd name="connsiteY1" fmla="*/ 0 h 10000"/>
                  <a:gd name="connsiteX2" fmla="*/ 8350 w 10017"/>
                  <a:gd name="connsiteY2" fmla="*/ 500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350 w 10017"/>
                  <a:gd name="connsiteY2" fmla="*/ 500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350 w 10017"/>
                  <a:gd name="connsiteY2" fmla="*/ 500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628 w 10017"/>
                  <a:gd name="connsiteY2" fmla="*/ 4959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628 w 10017"/>
                  <a:gd name="connsiteY2" fmla="*/ 4959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577 w 10017"/>
                  <a:gd name="connsiteY2" fmla="*/ 447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577 w 10017"/>
                  <a:gd name="connsiteY2" fmla="*/ 447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498 w 10017"/>
                  <a:gd name="connsiteY2" fmla="*/ 4617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498 w 10017"/>
                  <a:gd name="connsiteY2" fmla="*/ 4617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99 w 10052"/>
                  <a:gd name="connsiteY0" fmla="*/ 0 h 10016"/>
                  <a:gd name="connsiteX1" fmla="*/ 8255 w 10052"/>
                  <a:gd name="connsiteY1" fmla="*/ 163 h 10016"/>
                  <a:gd name="connsiteX2" fmla="*/ 8533 w 10052"/>
                  <a:gd name="connsiteY2" fmla="*/ 4617 h 10016"/>
                  <a:gd name="connsiteX3" fmla="*/ 10052 w 10052"/>
                  <a:gd name="connsiteY3" fmla="*/ 10000 h 10016"/>
                  <a:gd name="connsiteX4" fmla="*/ 1098 w 10052"/>
                  <a:gd name="connsiteY4" fmla="*/ 10016 h 10016"/>
                  <a:gd name="connsiteX5" fmla="*/ 153 w 10052"/>
                  <a:gd name="connsiteY5" fmla="*/ 5815 h 10016"/>
                  <a:gd name="connsiteX6" fmla="*/ 99 w 10052"/>
                  <a:gd name="connsiteY6" fmla="*/ 0 h 10016"/>
                  <a:gd name="connsiteX0" fmla="*/ 99 w 10052"/>
                  <a:gd name="connsiteY0" fmla="*/ 0 h 10016"/>
                  <a:gd name="connsiteX1" fmla="*/ 8255 w 10052"/>
                  <a:gd name="connsiteY1" fmla="*/ 163 h 10016"/>
                  <a:gd name="connsiteX2" fmla="*/ 8533 w 10052"/>
                  <a:gd name="connsiteY2" fmla="*/ 4617 h 10016"/>
                  <a:gd name="connsiteX3" fmla="*/ 10052 w 10052"/>
                  <a:gd name="connsiteY3" fmla="*/ 10000 h 10016"/>
                  <a:gd name="connsiteX4" fmla="*/ 1098 w 10052"/>
                  <a:gd name="connsiteY4" fmla="*/ 10016 h 10016"/>
                  <a:gd name="connsiteX5" fmla="*/ 153 w 10052"/>
                  <a:gd name="connsiteY5" fmla="*/ 5815 h 10016"/>
                  <a:gd name="connsiteX6" fmla="*/ 99 w 10052"/>
                  <a:gd name="connsiteY6" fmla="*/ 0 h 10016"/>
                  <a:gd name="connsiteX0" fmla="*/ 99 w 9487"/>
                  <a:gd name="connsiteY0" fmla="*/ 0 h 10016"/>
                  <a:gd name="connsiteX1" fmla="*/ 8255 w 9487"/>
                  <a:gd name="connsiteY1" fmla="*/ 163 h 10016"/>
                  <a:gd name="connsiteX2" fmla="*/ 8533 w 9487"/>
                  <a:gd name="connsiteY2" fmla="*/ 4617 h 10016"/>
                  <a:gd name="connsiteX3" fmla="*/ 9487 w 9487"/>
                  <a:gd name="connsiteY3" fmla="*/ 9935 h 10016"/>
                  <a:gd name="connsiteX4" fmla="*/ 1098 w 9487"/>
                  <a:gd name="connsiteY4" fmla="*/ 10016 h 10016"/>
                  <a:gd name="connsiteX5" fmla="*/ 153 w 9487"/>
                  <a:gd name="connsiteY5" fmla="*/ 5815 h 10016"/>
                  <a:gd name="connsiteX6" fmla="*/ 99 w 9487"/>
                  <a:gd name="connsiteY6" fmla="*/ 0 h 10016"/>
                  <a:gd name="connsiteX0" fmla="*/ 104 w 10000"/>
                  <a:gd name="connsiteY0" fmla="*/ 0 h 10000"/>
                  <a:gd name="connsiteX1" fmla="*/ 8701 w 10000"/>
                  <a:gd name="connsiteY1" fmla="*/ 163 h 10000"/>
                  <a:gd name="connsiteX2" fmla="*/ 8994 w 10000"/>
                  <a:gd name="connsiteY2" fmla="*/ 4610 h 10000"/>
                  <a:gd name="connsiteX3" fmla="*/ 10000 w 10000"/>
                  <a:gd name="connsiteY3" fmla="*/ 9919 h 10000"/>
                  <a:gd name="connsiteX4" fmla="*/ 1157 w 10000"/>
                  <a:gd name="connsiteY4" fmla="*/ 10000 h 10000"/>
                  <a:gd name="connsiteX5" fmla="*/ 161 w 10000"/>
                  <a:gd name="connsiteY5" fmla="*/ 5806 h 10000"/>
                  <a:gd name="connsiteX6" fmla="*/ 104 w 10000"/>
                  <a:gd name="connsiteY6" fmla="*/ 0 h 10000"/>
                  <a:gd name="connsiteX0" fmla="*/ 104 w 10000"/>
                  <a:gd name="connsiteY0" fmla="*/ 0 h 10000"/>
                  <a:gd name="connsiteX1" fmla="*/ 8701 w 10000"/>
                  <a:gd name="connsiteY1" fmla="*/ 163 h 10000"/>
                  <a:gd name="connsiteX2" fmla="*/ 8827 w 10000"/>
                  <a:gd name="connsiteY2" fmla="*/ 4838 h 10000"/>
                  <a:gd name="connsiteX3" fmla="*/ 10000 w 10000"/>
                  <a:gd name="connsiteY3" fmla="*/ 9919 h 10000"/>
                  <a:gd name="connsiteX4" fmla="*/ 1157 w 10000"/>
                  <a:gd name="connsiteY4" fmla="*/ 10000 h 10000"/>
                  <a:gd name="connsiteX5" fmla="*/ 161 w 10000"/>
                  <a:gd name="connsiteY5" fmla="*/ 5806 h 10000"/>
                  <a:gd name="connsiteX6" fmla="*/ 104 w 10000"/>
                  <a:gd name="connsiteY6" fmla="*/ 0 h 10000"/>
                  <a:gd name="connsiteX0" fmla="*/ 104 w 10000"/>
                  <a:gd name="connsiteY0" fmla="*/ 0 h 10000"/>
                  <a:gd name="connsiteX1" fmla="*/ 8701 w 10000"/>
                  <a:gd name="connsiteY1" fmla="*/ 163 h 10000"/>
                  <a:gd name="connsiteX2" fmla="*/ 8827 w 10000"/>
                  <a:gd name="connsiteY2" fmla="*/ 4838 h 10000"/>
                  <a:gd name="connsiteX3" fmla="*/ 10000 w 10000"/>
                  <a:gd name="connsiteY3" fmla="*/ 9919 h 10000"/>
                  <a:gd name="connsiteX4" fmla="*/ 1157 w 10000"/>
                  <a:gd name="connsiteY4" fmla="*/ 10000 h 10000"/>
                  <a:gd name="connsiteX5" fmla="*/ 161 w 10000"/>
                  <a:gd name="connsiteY5" fmla="*/ 5806 h 10000"/>
                  <a:gd name="connsiteX6" fmla="*/ 104 w 10000"/>
                  <a:gd name="connsiteY6" fmla="*/ 0 h 10000"/>
                  <a:gd name="connsiteX0" fmla="*/ 87 w 9983"/>
                  <a:gd name="connsiteY0" fmla="*/ 0 h 10033"/>
                  <a:gd name="connsiteX1" fmla="*/ 8684 w 9983"/>
                  <a:gd name="connsiteY1" fmla="*/ 163 h 10033"/>
                  <a:gd name="connsiteX2" fmla="*/ 8810 w 9983"/>
                  <a:gd name="connsiteY2" fmla="*/ 4838 h 10033"/>
                  <a:gd name="connsiteX3" fmla="*/ 9983 w 9983"/>
                  <a:gd name="connsiteY3" fmla="*/ 9919 h 10033"/>
                  <a:gd name="connsiteX4" fmla="*/ 771 w 9983"/>
                  <a:gd name="connsiteY4" fmla="*/ 10033 h 10033"/>
                  <a:gd name="connsiteX5" fmla="*/ 144 w 9983"/>
                  <a:gd name="connsiteY5" fmla="*/ 5806 h 10033"/>
                  <a:gd name="connsiteX6" fmla="*/ 87 w 9983"/>
                  <a:gd name="connsiteY6" fmla="*/ 0 h 10033"/>
                  <a:gd name="connsiteX0" fmla="*/ 87 w 10000"/>
                  <a:gd name="connsiteY0" fmla="*/ 0 h 10000"/>
                  <a:gd name="connsiteX1" fmla="*/ 8699 w 10000"/>
                  <a:gd name="connsiteY1" fmla="*/ 162 h 10000"/>
                  <a:gd name="connsiteX2" fmla="*/ 8825 w 10000"/>
                  <a:gd name="connsiteY2" fmla="*/ 4822 h 10000"/>
                  <a:gd name="connsiteX3" fmla="*/ 10000 w 10000"/>
                  <a:gd name="connsiteY3" fmla="*/ 9886 h 10000"/>
                  <a:gd name="connsiteX4" fmla="*/ 772 w 10000"/>
                  <a:gd name="connsiteY4" fmla="*/ 10000 h 10000"/>
                  <a:gd name="connsiteX5" fmla="*/ 144 w 10000"/>
                  <a:gd name="connsiteY5" fmla="*/ 5787 h 10000"/>
                  <a:gd name="connsiteX6" fmla="*/ 87 w 10000"/>
                  <a:gd name="connsiteY6" fmla="*/ 0 h 10000"/>
                  <a:gd name="connsiteX0" fmla="*/ 77 w 9990"/>
                  <a:gd name="connsiteY0" fmla="*/ 0 h 10000"/>
                  <a:gd name="connsiteX1" fmla="*/ 8689 w 9990"/>
                  <a:gd name="connsiteY1" fmla="*/ 162 h 10000"/>
                  <a:gd name="connsiteX2" fmla="*/ 8815 w 9990"/>
                  <a:gd name="connsiteY2" fmla="*/ 4822 h 10000"/>
                  <a:gd name="connsiteX3" fmla="*/ 9990 w 9990"/>
                  <a:gd name="connsiteY3" fmla="*/ 9886 h 10000"/>
                  <a:gd name="connsiteX4" fmla="*/ 762 w 9990"/>
                  <a:gd name="connsiteY4" fmla="*/ 10000 h 10000"/>
                  <a:gd name="connsiteX5" fmla="*/ 170 w 9990"/>
                  <a:gd name="connsiteY5" fmla="*/ 5933 h 10000"/>
                  <a:gd name="connsiteX6" fmla="*/ 77 w 9990"/>
                  <a:gd name="connsiteY6" fmla="*/ 0 h 10000"/>
                  <a:gd name="connsiteX0" fmla="*/ 66 w 9989"/>
                  <a:gd name="connsiteY0" fmla="*/ 0 h 10000"/>
                  <a:gd name="connsiteX1" fmla="*/ 8687 w 9989"/>
                  <a:gd name="connsiteY1" fmla="*/ 162 h 10000"/>
                  <a:gd name="connsiteX2" fmla="*/ 8813 w 9989"/>
                  <a:gd name="connsiteY2" fmla="*/ 4822 h 10000"/>
                  <a:gd name="connsiteX3" fmla="*/ 9989 w 9989"/>
                  <a:gd name="connsiteY3" fmla="*/ 9886 h 10000"/>
                  <a:gd name="connsiteX4" fmla="*/ 752 w 9989"/>
                  <a:gd name="connsiteY4" fmla="*/ 10000 h 10000"/>
                  <a:gd name="connsiteX5" fmla="*/ 159 w 9989"/>
                  <a:gd name="connsiteY5" fmla="*/ 5933 h 10000"/>
                  <a:gd name="connsiteX6" fmla="*/ 66 w 9989"/>
                  <a:gd name="connsiteY6" fmla="*/ 0 h 10000"/>
                  <a:gd name="connsiteX0" fmla="*/ 43 w 10240"/>
                  <a:gd name="connsiteY0" fmla="*/ 16 h 9838"/>
                  <a:gd name="connsiteX1" fmla="*/ 8937 w 10240"/>
                  <a:gd name="connsiteY1" fmla="*/ 0 h 9838"/>
                  <a:gd name="connsiteX2" fmla="*/ 9063 w 10240"/>
                  <a:gd name="connsiteY2" fmla="*/ 4660 h 9838"/>
                  <a:gd name="connsiteX3" fmla="*/ 10240 w 10240"/>
                  <a:gd name="connsiteY3" fmla="*/ 9724 h 9838"/>
                  <a:gd name="connsiteX4" fmla="*/ 993 w 10240"/>
                  <a:gd name="connsiteY4" fmla="*/ 9838 h 9838"/>
                  <a:gd name="connsiteX5" fmla="*/ 399 w 10240"/>
                  <a:gd name="connsiteY5" fmla="*/ 5771 h 9838"/>
                  <a:gd name="connsiteX6" fmla="*/ 43 w 10240"/>
                  <a:gd name="connsiteY6" fmla="*/ 16 h 9838"/>
                  <a:gd name="connsiteX0" fmla="*/ 0 w 9958"/>
                  <a:gd name="connsiteY0" fmla="*/ 16 h 10000"/>
                  <a:gd name="connsiteX1" fmla="*/ 8686 w 9958"/>
                  <a:gd name="connsiteY1" fmla="*/ 0 h 10000"/>
                  <a:gd name="connsiteX2" fmla="*/ 8809 w 9958"/>
                  <a:gd name="connsiteY2" fmla="*/ 4737 h 10000"/>
                  <a:gd name="connsiteX3" fmla="*/ 9958 w 9958"/>
                  <a:gd name="connsiteY3" fmla="*/ 9884 h 10000"/>
                  <a:gd name="connsiteX4" fmla="*/ 928 w 9958"/>
                  <a:gd name="connsiteY4" fmla="*/ 10000 h 10000"/>
                  <a:gd name="connsiteX5" fmla="*/ 348 w 9958"/>
                  <a:gd name="connsiteY5" fmla="*/ 5866 h 10000"/>
                  <a:gd name="connsiteX6" fmla="*/ 0 w 9958"/>
                  <a:gd name="connsiteY6" fmla="*/ 16 h 10000"/>
                  <a:gd name="connsiteX0" fmla="*/ 0 w 10000"/>
                  <a:gd name="connsiteY0" fmla="*/ 16 h 10000"/>
                  <a:gd name="connsiteX1" fmla="*/ 8723 w 10000"/>
                  <a:gd name="connsiteY1" fmla="*/ 0 h 10000"/>
                  <a:gd name="connsiteX2" fmla="*/ 8846 w 10000"/>
                  <a:gd name="connsiteY2" fmla="*/ 4737 h 10000"/>
                  <a:gd name="connsiteX3" fmla="*/ 10000 w 10000"/>
                  <a:gd name="connsiteY3" fmla="*/ 9884 h 10000"/>
                  <a:gd name="connsiteX4" fmla="*/ 932 w 10000"/>
                  <a:gd name="connsiteY4" fmla="*/ 10000 h 10000"/>
                  <a:gd name="connsiteX5" fmla="*/ 150 w 10000"/>
                  <a:gd name="connsiteY5" fmla="*/ 5487 h 10000"/>
                  <a:gd name="connsiteX6" fmla="*/ 0 w 10000"/>
                  <a:gd name="connsiteY6" fmla="*/ 16 h 10000"/>
                  <a:gd name="connsiteX0" fmla="*/ 0 w 10000"/>
                  <a:gd name="connsiteY0" fmla="*/ 16 h 10000"/>
                  <a:gd name="connsiteX1" fmla="*/ 8723 w 10000"/>
                  <a:gd name="connsiteY1" fmla="*/ 0 h 10000"/>
                  <a:gd name="connsiteX2" fmla="*/ 8846 w 10000"/>
                  <a:gd name="connsiteY2" fmla="*/ 4737 h 10000"/>
                  <a:gd name="connsiteX3" fmla="*/ 10000 w 10000"/>
                  <a:gd name="connsiteY3" fmla="*/ 9884 h 10000"/>
                  <a:gd name="connsiteX4" fmla="*/ 932 w 10000"/>
                  <a:gd name="connsiteY4" fmla="*/ 10000 h 10000"/>
                  <a:gd name="connsiteX5" fmla="*/ 244 w 10000"/>
                  <a:gd name="connsiteY5" fmla="*/ 5536 h 10000"/>
                  <a:gd name="connsiteX6" fmla="*/ 0 w 10000"/>
                  <a:gd name="connsiteY6" fmla="*/ 16 h 10000"/>
                  <a:gd name="connsiteX0" fmla="*/ 0 w 10000"/>
                  <a:gd name="connsiteY0" fmla="*/ 16 h 10000"/>
                  <a:gd name="connsiteX1" fmla="*/ 8723 w 10000"/>
                  <a:gd name="connsiteY1" fmla="*/ 0 h 10000"/>
                  <a:gd name="connsiteX2" fmla="*/ 8858 w 10000"/>
                  <a:gd name="connsiteY2" fmla="*/ 4803 h 10000"/>
                  <a:gd name="connsiteX3" fmla="*/ 10000 w 10000"/>
                  <a:gd name="connsiteY3" fmla="*/ 9884 h 10000"/>
                  <a:gd name="connsiteX4" fmla="*/ 932 w 10000"/>
                  <a:gd name="connsiteY4" fmla="*/ 10000 h 10000"/>
                  <a:gd name="connsiteX5" fmla="*/ 244 w 10000"/>
                  <a:gd name="connsiteY5" fmla="*/ 5536 h 10000"/>
                  <a:gd name="connsiteX6" fmla="*/ 0 w 10000"/>
                  <a:gd name="connsiteY6" fmla="*/ 16 h 10000"/>
                  <a:gd name="connsiteX0" fmla="*/ 0 w 9695"/>
                  <a:gd name="connsiteY0" fmla="*/ 16 h 10000"/>
                  <a:gd name="connsiteX1" fmla="*/ 8723 w 9695"/>
                  <a:gd name="connsiteY1" fmla="*/ 0 h 10000"/>
                  <a:gd name="connsiteX2" fmla="*/ 8858 w 9695"/>
                  <a:gd name="connsiteY2" fmla="*/ 4803 h 10000"/>
                  <a:gd name="connsiteX3" fmla="*/ 9695 w 9695"/>
                  <a:gd name="connsiteY3" fmla="*/ 9785 h 10000"/>
                  <a:gd name="connsiteX4" fmla="*/ 932 w 9695"/>
                  <a:gd name="connsiteY4" fmla="*/ 10000 h 10000"/>
                  <a:gd name="connsiteX5" fmla="*/ 244 w 9695"/>
                  <a:gd name="connsiteY5" fmla="*/ 5536 h 10000"/>
                  <a:gd name="connsiteX6" fmla="*/ 0 w 9695"/>
                  <a:gd name="connsiteY6" fmla="*/ 16 h 10000"/>
                  <a:gd name="connsiteX0" fmla="*/ 0 w 10000"/>
                  <a:gd name="connsiteY0" fmla="*/ 16 h 10000"/>
                  <a:gd name="connsiteX1" fmla="*/ 8997 w 10000"/>
                  <a:gd name="connsiteY1" fmla="*/ 0 h 10000"/>
                  <a:gd name="connsiteX2" fmla="*/ 9137 w 10000"/>
                  <a:gd name="connsiteY2" fmla="*/ 4803 h 10000"/>
                  <a:gd name="connsiteX3" fmla="*/ 10000 w 10000"/>
                  <a:gd name="connsiteY3" fmla="*/ 9785 h 10000"/>
                  <a:gd name="connsiteX4" fmla="*/ 961 w 10000"/>
                  <a:gd name="connsiteY4" fmla="*/ 10000 h 10000"/>
                  <a:gd name="connsiteX5" fmla="*/ 252 w 10000"/>
                  <a:gd name="connsiteY5" fmla="*/ 5536 h 10000"/>
                  <a:gd name="connsiteX6" fmla="*/ 0 w 10000"/>
                  <a:gd name="connsiteY6" fmla="*/ 16 h 10000"/>
                  <a:gd name="connsiteX0" fmla="*/ 0 w 10000"/>
                  <a:gd name="connsiteY0" fmla="*/ 16 h 10000"/>
                  <a:gd name="connsiteX1" fmla="*/ 8997 w 10000"/>
                  <a:gd name="connsiteY1" fmla="*/ 0 h 10000"/>
                  <a:gd name="connsiteX2" fmla="*/ 9137 w 10000"/>
                  <a:gd name="connsiteY2" fmla="*/ 4803 h 10000"/>
                  <a:gd name="connsiteX3" fmla="*/ 10000 w 10000"/>
                  <a:gd name="connsiteY3" fmla="*/ 9785 h 10000"/>
                  <a:gd name="connsiteX4" fmla="*/ 961 w 10000"/>
                  <a:gd name="connsiteY4" fmla="*/ 10000 h 10000"/>
                  <a:gd name="connsiteX5" fmla="*/ 252 w 10000"/>
                  <a:gd name="connsiteY5" fmla="*/ 5536 h 10000"/>
                  <a:gd name="connsiteX6" fmla="*/ 0 w 10000"/>
                  <a:gd name="connsiteY6" fmla="*/ 16 h 10000"/>
                  <a:gd name="connsiteX0" fmla="*/ 0 w 10000"/>
                  <a:gd name="connsiteY0" fmla="*/ 16 h 10445"/>
                  <a:gd name="connsiteX1" fmla="*/ 8997 w 10000"/>
                  <a:gd name="connsiteY1" fmla="*/ 0 h 10445"/>
                  <a:gd name="connsiteX2" fmla="*/ 9137 w 10000"/>
                  <a:gd name="connsiteY2" fmla="*/ 4803 h 10445"/>
                  <a:gd name="connsiteX3" fmla="*/ 10000 w 10000"/>
                  <a:gd name="connsiteY3" fmla="*/ 9785 h 10445"/>
                  <a:gd name="connsiteX4" fmla="*/ 538 w 10000"/>
                  <a:gd name="connsiteY4" fmla="*/ 10445 h 10445"/>
                  <a:gd name="connsiteX5" fmla="*/ 252 w 10000"/>
                  <a:gd name="connsiteY5" fmla="*/ 5536 h 10445"/>
                  <a:gd name="connsiteX6" fmla="*/ 0 w 10000"/>
                  <a:gd name="connsiteY6" fmla="*/ 16 h 10445"/>
                  <a:gd name="connsiteX0" fmla="*/ 27 w 10027"/>
                  <a:gd name="connsiteY0" fmla="*/ 16 h 10445"/>
                  <a:gd name="connsiteX1" fmla="*/ 9024 w 10027"/>
                  <a:gd name="connsiteY1" fmla="*/ 0 h 10445"/>
                  <a:gd name="connsiteX2" fmla="*/ 9164 w 10027"/>
                  <a:gd name="connsiteY2" fmla="*/ 4803 h 10445"/>
                  <a:gd name="connsiteX3" fmla="*/ 10027 w 10027"/>
                  <a:gd name="connsiteY3" fmla="*/ 9785 h 10445"/>
                  <a:gd name="connsiteX4" fmla="*/ 565 w 10027"/>
                  <a:gd name="connsiteY4" fmla="*/ 10445 h 10445"/>
                  <a:gd name="connsiteX5" fmla="*/ 25 w 10027"/>
                  <a:gd name="connsiteY5" fmla="*/ 6508 h 10445"/>
                  <a:gd name="connsiteX6" fmla="*/ 27 w 10027"/>
                  <a:gd name="connsiteY6" fmla="*/ 16 h 10445"/>
                  <a:gd name="connsiteX0" fmla="*/ 27 w 9471"/>
                  <a:gd name="connsiteY0" fmla="*/ 16 h 10445"/>
                  <a:gd name="connsiteX1" fmla="*/ 9024 w 9471"/>
                  <a:gd name="connsiteY1" fmla="*/ 0 h 10445"/>
                  <a:gd name="connsiteX2" fmla="*/ 9164 w 9471"/>
                  <a:gd name="connsiteY2" fmla="*/ 4803 h 10445"/>
                  <a:gd name="connsiteX3" fmla="*/ 9471 w 9471"/>
                  <a:gd name="connsiteY3" fmla="*/ 10378 h 10445"/>
                  <a:gd name="connsiteX4" fmla="*/ 565 w 9471"/>
                  <a:gd name="connsiteY4" fmla="*/ 10445 h 10445"/>
                  <a:gd name="connsiteX5" fmla="*/ 25 w 9471"/>
                  <a:gd name="connsiteY5" fmla="*/ 6508 h 10445"/>
                  <a:gd name="connsiteX6" fmla="*/ 27 w 9471"/>
                  <a:gd name="connsiteY6" fmla="*/ 16 h 10445"/>
                  <a:gd name="connsiteX0" fmla="*/ 29 w 10000"/>
                  <a:gd name="connsiteY0" fmla="*/ 15 h 10000"/>
                  <a:gd name="connsiteX1" fmla="*/ 9528 w 10000"/>
                  <a:gd name="connsiteY1" fmla="*/ 0 h 10000"/>
                  <a:gd name="connsiteX2" fmla="*/ 9114 w 10000"/>
                  <a:gd name="connsiteY2" fmla="*/ 4645 h 10000"/>
                  <a:gd name="connsiteX3" fmla="*/ 10000 w 10000"/>
                  <a:gd name="connsiteY3" fmla="*/ 9936 h 10000"/>
                  <a:gd name="connsiteX4" fmla="*/ 597 w 10000"/>
                  <a:gd name="connsiteY4" fmla="*/ 10000 h 10000"/>
                  <a:gd name="connsiteX5" fmla="*/ 26 w 10000"/>
                  <a:gd name="connsiteY5" fmla="*/ 6231 h 10000"/>
                  <a:gd name="connsiteX6" fmla="*/ 29 w 10000"/>
                  <a:gd name="connsiteY6" fmla="*/ 15 h 10000"/>
                  <a:gd name="connsiteX0" fmla="*/ 29 w 10000"/>
                  <a:gd name="connsiteY0" fmla="*/ 15 h 10379"/>
                  <a:gd name="connsiteX1" fmla="*/ 9528 w 10000"/>
                  <a:gd name="connsiteY1" fmla="*/ 0 h 10379"/>
                  <a:gd name="connsiteX2" fmla="*/ 9114 w 10000"/>
                  <a:gd name="connsiteY2" fmla="*/ 4645 h 10379"/>
                  <a:gd name="connsiteX3" fmla="*/ 10000 w 10000"/>
                  <a:gd name="connsiteY3" fmla="*/ 9936 h 10379"/>
                  <a:gd name="connsiteX4" fmla="*/ 597 w 10000"/>
                  <a:gd name="connsiteY4" fmla="*/ 10379 h 10379"/>
                  <a:gd name="connsiteX5" fmla="*/ 26 w 10000"/>
                  <a:gd name="connsiteY5" fmla="*/ 6231 h 10379"/>
                  <a:gd name="connsiteX6" fmla="*/ 29 w 10000"/>
                  <a:gd name="connsiteY6" fmla="*/ 15 h 10379"/>
                  <a:gd name="connsiteX0" fmla="*/ 29 w 10128"/>
                  <a:gd name="connsiteY0" fmla="*/ 15 h 10379"/>
                  <a:gd name="connsiteX1" fmla="*/ 9528 w 10128"/>
                  <a:gd name="connsiteY1" fmla="*/ 0 h 10379"/>
                  <a:gd name="connsiteX2" fmla="*/ 9114 w 10128"/>
                  <a:gd name="connsiteY2" fmla="*/ 4645 h 10379"/>
                  <a:gd name="connsiteX3" fmla="*/ 10128 w 10128"/>
                  <a:gd name="connsiteY3" fmla="*/ 10094 h 10379"/>
                  <a:gd name="connsiteX4" fmla="*/ 597 w 10128"/>
                  <a:gd name="connsiteY4" fmla="*/ 10379 h 10379"/>
                  <a:gd name="connsiteX5" fmla="*/ 26 w 10128"/>
                  <a:gd name="connsiteY5" fmla="*/ 6231 h 10379"/>
                  <a:gd name="connsiteX6" fmla="*/ 29 w 10128"/>
                  <a:gd name="connsiteY6" fmla="*/ 15 h 10379"/>
                  <a:gd name="connsiteX0" fmla="*/ 29 w 10128"/>
                  <a:gd name="connsiteY0" fmla="*/ 15 h 10379"/>
                  <a:gd name="connsiteX1" fmla="*/ 9528 w 10128"/>
                  <a:gd name="connsiteY1" fmla="*/ 0 h 10379"/>
                  <a:gd name="connsiteX2" fmla="*/ 9216 w 10128"/>
                  <a:gd name="connsiteY2" fmla="*/ 4913 h 10379"/>
                  <a:gd name="connsiteX3" fmla="*/ 10128 w 10128"/>
                  <a:gd name="connsiteY3" fmla="*/ 10094 h 10379"/>
                  <a:gd name="connsiteX4" fmla="*/ 597 w 10128"/>
                  <a:gd name="connsiteY4" fmla="*/ 10379 h 10379"/>
                  <a:gd name="connsiteX5" fmla="*/ 26 w 10128"/>
                  <a:gd name="connsiteY5" fmla="*/ 6231 h 10379"/>
                  <a:gd name="connsiteX6" fmla="*/ 29 w 10128"/>
                  <a:gd name="connsiteY6" fmla="*/ 15 h 10379"/>
                  <a:gd name="connsiteX0" fmla="*/ 29 w 10128"/>
                  <a:gd name="connsiteY0" fmla="*/ 15 h 10379"/>
                  <a:gd name="connsiteX1" fmla="*/ 9528 w 10128"/>
                  <a:gd name="connsiteY1" fmla="*/ 0 h 10379"/>
                  <a:gd name="connsiteX2" fmla="*/ 9216 w 10128"/>
                  <a:gd name="connsiteY2" fmla="*/ 4913 h 10379"/>
                  <a:gd name="connsiteX3" fmla="*/ 10128 w 10128"/>
                  <a:gd name="connsiteY3" fmla="*/ 10094 h 10379"/>
                  <a:gd name="connsiteX4" fmla="*/ 597 w 10128"/>
                  <a:gd name="connsiteY4" fmla="*/ 10379 h 10379"/>
                  <a:gd name="connsiteX5" fmla="*/ 26 w 10128"/>
                  <a:gd name="connsiteY5" fmla="*/ 6231 h 10379"/>
                  <a:gd name="connsiteX6" fmla="*/ 29 w 10128"/>
                  <a:gd name="connsiteY6" fmla="*/ 15 h 10379"/>
                  <a:gd name="connsiteX0" fmla="*/ 76 w 10175"/>
                  <a:gd name="connsiteY0" fmla="*/ 15 h 10379"/>
                  <a:gd name="connsiteX1" fmla="*/ 9575 w 10175"/>
                  <a:gd name="connsiteY1" fmla="*/ 0 h 10379"/>
                  <a:gd name="connsiteX2" fmla="*/ 9263 w 10175"/>
                  <a:gd name="connsiteY2" fmla="*/ 4913 h 10379"/>
                  <a:gd name="connsiteX3" fmla="*/ 10175 w 10175"/>
                  <a:gd name="connsiteY3" fmla="*/ 10094 h 10379"/>
                  <a:gd name="connsiteX4" fmla="*/ 644 w 10175"/>
                  <a:gd name="connsiteY4" fmla="*/ 10379 h 10379"/>
                  <a:gd name="connsiteX5" fmla="*/ 22 w 10175"/>
                  <a:gd name="connsiteY5" fmla="*/ 6341 h 10379"/>
                  <a:gd name="connsiteX6" fmla="*/ 76 w 10175"/>
                  <a:gd name="connsiteY6" fmla="*/ 15 h 10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175" h="10379">
                    <a:moveTo>
                      <a:pt x="76" y="15"/>
                    </a:moveTo>
                    <a:lnTo>
                      <a:pt x="9575" y="0"/>
                    </a:lnTo>
                    <a:cubicBezTo>
                      <a:pt x="9588" y="2052"/>
                      <a:pt x="9189" y="3468"/>
                      <a:pt x="9263" y="4913"/>
                    </a:cubicBezTo>
                    <a:cubicBezTo>
                      <a:pt x="9337" y="6358"/>
                      <a:pt x="9696" y="8611"/>
                      <a:pt x="10175" y="10094"/>
                    </a:cubicBezTo>
                    <a:lnTo>
                      <a:pt x="644" y="10379"/>
                    </a:lnTo>
                    <a:cubicBezTo>
                      <a:pt x="125" y="8927"/>
                      <a:pt x="117" y="8068"/>
                      <a:pt x="22" y="6341"/>
                    </a:cubicBezTo>
                    <a:cubicBezTo>
                      <a:pt x="-73" y="4614"/>
                      <a:pt x="175" y="2604"/>
                      <a:pt x="76" y="15"/>
                    </a:cubicBezTo>
                    <a:close/>
                  </a:path>
                </a:pathLst>
              </a:custGeom>
              <a:solidFill>
                <a:schemeClr val="bg1">
                  <a:alpha val="4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0" name="Flowchart: Stored Data 2">
                <a:extLst>
                  <a:ext uri="{FF2B5EF4-FFF2-40B4-BE49-F238E27FC236}">
                    <a16:creationId xmlns:a16="http://schemas.microsoft.com/office/drawing/2014/main" id="{2687EEDB-9B94-406A-8490-3294D02AAB49}"/>
                  </a:ext>
                </a:extLst>
              </p:cNvPr>
              <p:cNvSpPr/>
              <p:nvPr/>
            </p:nvSpPr>
            <p:spPr>
              <a:xfrm>
                <a:off x="6312010" y="595318"/>
                <a:ext cx="4942705" cy="3626917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2 w 10445"/>
                  <a:gd name="connsiteY0" fmla="*/ 0 h 10000"/>
                  <a:gd name="connsiteX1" fmla="*/ 10445 w 10445"/>
                  <a:gd name="connsiteY1" fmla="*/ 0 h 10000"/>
                  <a:gd name="connsiteX2" fmla="*/ 8778 w 10445"/>
                  <a:gd name="connsiteY2" fmla="*/ 5000 h 10000"/>
                  <a:gd name="connsiteX3" fmla="*/ 10445 w 10445"/>
                  <a:gd name="connsiteY3" fmla="*/ 10000 h 10000"/>
                  <a:gd name="connsiteX4" fmla="*/ 2112 w 10445"/>
                  <a:gd name="connsiteY4" fmla="*/ 10000 h 10000"/>
                  <a:gd name="connsiteX5" fmla="*/ 445 w 10445"/>
                  <a:gd name="connsiteY5" fmla="*/ 5000 h 10000"/>
                  <a:gd name="connsiteX6" fmla="*/ 492 w 10445"/>
                  <a:gd name="connsiteY6" fmla="*/ 0 h 10000"/>
                  <a:gd name="connsiteX0" fmla="*/ 194 w 10147"/>
                  <a:gd name="connsiteY0" fmla="*/ 0 h 10000"/>
                  <a:gd name="connsiteX1" fmla="*/ 10147 w 10147"/>
                  <a:gd name="connsiteY1" fmla="*/ 0 h 10000"/>
                  <a:gd name="connsiteX2" fmla="*/ 8480 w 10147"/>
                  <a:gd name="connsiteY2" fmla="*/ 5000 h 10000"/>
                  <a:gd name="connsiteX3" fmla="*/ 10147 w 10147"/>
                  <a:gd name="connsiteY3" fmla="*/ 10000 h 10000"/>
                  <a:gd name="connsiteX4" fmla="*/ 1814 w 10147"/>
                  <a:gd name="connsiteY4" fmla="*/ 10000 h 10000"/>
                  <a:gd name="connsiteX5" fmla="*/ 147 w 10147"/>
                  <a:gd name="connsiteY5" fmla="*/ 5000 h 10000"/>
                  <a:gd name="connsiteX6" fmla="*/ 194 w 10147"/>
                  <a:gd name="connsiteY6" fmla="*/ 0 h 10000"/>
                  <a:gd name="connsiteX0" fmla="*/ 135 w 10088"/>
                  <a:gd name="connsiteY0" fmla="*/ 0 h 10000"/>
                  <a:gd name="connsiteX1" fmla="*/ 10088 w 10088"/>
                  <a:gd name="connsiteY1" fmla="*/ 0 h 10000"/>
                  <a:gd name="connsiteX2" fmla="*/ 8421 w 10088"/>
                  <a:gd name="connsiteY2" fmla="*/ 5000 h 10000"/>
                  <a:gd name="connsiteX3" fmla="*/ 10088 w 10088"/>
                  <a:gd name="connsiteY3" fmla="*/ 10000 h 10000"/>
                  <a:gd name="connsiteX4" fmla="*/ 1755 w 10088"/>
                  <a:gd name="connsiteY4" fmla="*/ 10000 h 10000"/>
                  <a:gd name="connsiteX5" fmla="*/ 189 w 10088"/>
                  <a:gd name="connsiteY5" fmla="*/ 5815 h 10000"/>
                  <a:gd name="connsiteX6" fmla="*/ 135 w 10088"/>
                  <a:gd name="connsiteY6" fmla="*/ 0 h 10000"/>
                  <a:gd name="connsiteX0" fmla="*/ 64 w 10017"/>
                  <a:gd name="connsiteY0" fmla="*/ 0 h 10000"/>
                  <a:gd name="connsiteX1" fmla="*/ 10017 w 10017"/>
                  <a:gd name="connsiteY1" fmla="*/ 0 h 10000"/>
                  <a:gd name="connsiteX2" fmla="*/ 8350 w 10017"/>
                  <a:gd name="connsiteY2" fmla="*/ 500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350 w 10017"/>
                  <a:gd name="connsiteY2" fmla="*/ 500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350 w 10017"/>
                  <a:gd name="connsiteY2" fmla="*/ 500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628 w 10017"/>
                  <a:gd name="connsiteY2" fmla="*/ 4959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628 w 10017"/>
                  <a:gd name="connsiteY2" fmla="*/ 4959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577 w 10017"/>
                  <a:gd name="connsiteY2" fmla="*/ 447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577 w 10017"/>
                  <a:gd name="connsiteY2" fmla="*/ 447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498 w 10017"/>
                  <a:gd name="connsiteY2" fmla="*/ 4617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498 w 10017"/>
                  <a:gd name="connsiteY2" fmla="*/ 4617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99 w 10052"/>
                  <a:gd name="connsiteY0" fmla="*/ 0 h 10016"/>
                  <a:gd name="connsiteX1" fmla="*/ 8255 w 10052"/>
                  <a:gd name="connsiteY1" fmla="*/ 163 h 10016"/>
                  <a:gd name="connsiteX2" fmla="*/ 8533 w 10052"/>
                  <a:gd name="connsiteY2" fmla="*/ 4617 h 10016"/>
                  <a:gd name="connsiteX3" fmla="*/ 10052 w 10052"/>
                  <a:gd name="connsiteY3" fmla="*/ 10000 h 10016"/>
                  <a:gd name="connsiteX4" fmla="*/ 1098 w 10052"/>
                  <a:gd name="connsiteY4" fmla="*/ 10016 h 10016"/>
                  <a:gd name="connsiteX5" fmla="*/ 153 w 10052"/>
                  <a:gd name="connsiteY5" fmla="*/ 5815 h 10016"/>
                  <a:gd name="connsiteX6" fmla="*/ 99 w 10052"/>
                  <a:gd name="connsiteY6" fmla="*/ 0 h 10016"/>
                  <a:gd name="connsiteX0" fmla="*/ 99 w 10052"/>
                  <a:gd name="connsiteY0" fmla="*/ 0 h 10016"/>
                  <a:gd name="connsiteX1" fmla="*/ 8255 w 10052"/>
                  <a:gd name="connsiteY1" fmla="*/ 163 h 10016"/>
                  <a:gd name="connsiteX2" fmla="*/ 8533 w 10052"/>
                  <a:gd name="connsiteY2" fmla="*/ 4617 h 10016"/>
                  <a:gd name="connsiteX3" fmla="*/ 10052 w 10052"/>
                  <a:gd name="connsiteY3" fmla="*/ 10000 h 10016"/>
                  <a:gd name="connsiteX4" fmla="*/ 1098 w 10052"/>
                  <a:gd name="connsiteY4" fmla="*/ 10016 h 10016"/>
                  <a:gd name="connsiteX5" fmla="*/ 153 w 10052"/>
                  <a:gd name="connsiteY5" fmla="*/ 5815 h 10016"/>
                  <a:gd name="connsiteX6" fmla="*/ 99 w 10052"/>
                  <a:gd name="connsiteY6" fmla="*/ 0 h 10016"/>
                  <a:gd name="connsiteX0" fmla="*/ 99 w 9487"/>
                  <a:gd name="connsiteY0" fmla="*/ 0 h 10016"/>
                  <a:gd name="connsiteX1" fmla="*/ 8255 w 9487"/>
                  <a:gd name="connsiteY1" fmla="*/ 163 h 10016"/>
                  <a:gd name="connsiteX2" fmla="*/ 8533 w 9487"/>
                  <a:gd name="connsiteY2" fmla="*/ 4617 h 10016"/>
                  <a:gd name="connsiteX3" fmla="*/ 9487 w 9487"/>
                  <a:gd name="connsiteY3" fmla="*/ 9935 h 10016"/>
                  <a:gd name="connsiteX4" fmla="*/ 1098 w 9487"/>
                  <a:gd name="connsiteY4" fmla="*/ 10016 h 10016"/>
                  <a:gd name="connsiteX5" fmla="*/ 153 w 9487"/>
                  <a:gd name="connsiteY5" fmla="*/ 5815 h 10016"/>
                  <a:gd name="connsiteX6" fmla="*/ 99 w 9487"/>
                  <a:gd name="connsiteY6" fmla="*/ 0 h 10016"/>
                  <a:gd name="connsiteX0" fmla="*/ 104 w 10000"/>
                  <a:gd name="connsiteY0" fmla="*/ 0 h 10000"/>
                  <a:gd name="connsiteX1" fmla="*/ 8701 w 10000"/>
                  <a:gd name="connsiteY1" fmla="*/ 163 h 10000"/>
                  <a:gd name="connsiteX2" fmla="*/ 8994 w 10000"/>
                  <a:gd name="connsiteY2" fmla="*/ 4610 h 10000"/>
                  <a:gd name="connsiteX3" fmla="*/ 10000 w 10000"/>
                  <a:gd name="connsiteY3" fmla="*/ 9919 h 10000"/>
                  <a:gd name="connsiteX4" fmla="*/ 1157 w 10000"/>
                  <a:gd name="connsiteY4" fmla="*/ 10000 h 10000"/>
                  <a:gd name="connsiteX5" fmla="*/ 161 w 10000"/>
                  <a:gd name="connsiteY5" fmla="*/ 5806 h 10000"/>
                  <a:gd name="connsiteX6" fmla="*/ 104 w 10000"/>
                  <a:gd name="connsiteY6" fmla="*/ 0 h 10000"/>
                  <a:gd name="connsiteX0" fmla="*/ 104 w 10000"/>
                  <a:gd name="connsiteY0" fmla="*/ 0 h 10000"/>
                  <a:gd name="connsiteX1" fmla="*/ 8701 w 10000"/>
                  <a:gd name="connsiteY1" fmla="*/ 163 h 10000"/>
                  <a:gd name="connsiteX2" fmla="*/ 8827 w 10000"/>
                  <a:gd name="connsiteY2" fmla="*/ 4838 h 10000"/>
                  <a:gd name="connsiteX3" fmla="*/ 10000 w 10000"/>
                  <a:gd name="connsiteY3" fmla="*/ 9919 h 10000"/>
                  <a:gd name="connsiteX4" fmla="*/ 1157 w 10000"/>
                  <a:gd name="connsiteY4" fmla="*/ 10000 h 10000"/>
                  <a:gd name="connsiteX5" fmla="*/ 161 w 10000"/>
                  <a:gd name="connsiteY5" fmla="*/ 5806 h 10000"/>
                  <a:gd name="connsiteX6" fmla="*/ 104 w 10000"/>
                  <a:gd name="connsiteY6" fmla="*/ 0 h 10000"/>
                  <a:gd name="connsiteX0" fmla="*/ 104 w 10000"/>
                  <a:gd name="connsiteY0" fmla="*/ 0 h 10000"/>
                  <a:gd name="connsiteX1" fmla="*/ 8701 w 10000"/>
                  <a:gd name="connsiteY1" fmla="*/ 163 h 10000"/>
                  <a:gd name="connsiteX2" fmla="*/ 8827 w 10000"/>
                  <a:gd name="connsiteY2" fmla="*/ 4838 h 10000"/>
                  <a:gd name="connsiteX3" fmla="*/ 10000 w 10000"/>
                  <a:gd name="connsiteY3" fmla="*/ 9919 h 10000"/>
                  <a:gd name="connsiteX4" fmla="*/ 1157 w 10000"/>
                  <a:gd name="connsiteY4" fmla="*/ 10000 h 10000"/>
                  <a:gd name="connsiteX5" fmla="*/ 161 w 10000"/>
                  <a:gd name="connsiteY5" fmla="*/ 5806 h 10000"/>
                  <a:gd name="connsiteX6" fmla="*/ 104 w 10000"/>
                  <a:gd name="connsiteY6" fmla="*/ 0 h 10000"/>
                  <a:gd name="connsiteX0" fmla="*/ 87 w 9983"/>
                  <a:gd name="connsiteY0" fmla="*/ 0 h 10033"/>
                  <a:gd name="connsiteX1" fmla="*/ 8684 w 9983"/>
                  <a:gd name="connsiteY1" fmla="*/ 163 h 10033"/>
                  <a:gd name="connsiteX2" fmla="*/ 8810 w 9983"/>
                  <a:gd name="connsiteY2" fmla="*/ 4838 h 10033"/>
                  <a:gd name="connsiteX3" fmla="*/ 9983 w 9983"/>
                  <a:gd name="connsiteY3" fmla="*/ 9919 h 10033"/>
                  <a:gd name="connsiteX4" fmla="*/ 771 w 9983"/>
                  <a:gd name="connsiteY4" fmla="*/ 10033 h 10033"/>
                  <a:gd name="connsiteX5" fmla="*/ 144 w 9983"/>
                  <a:gd name="connsiteY5" fmla="*/ 5806 h 10033"/>
                  <a:gd name="connsiteX6" fmla="*/ 87 w 9983"/>
                  <a:gd name="connsiteY6" fmla="*/ 0 h 10033"/>
                  <a:gd name="connsiteX0" fmla="*/ 87 w 10000"/>
                  <a:gd name="connsiteY0" fmla="*/ 0 h 10000"/>
                  <a:gd name="connsiteX1" fmla="*/ 8699 w 10000"/>
                  <a:gd name="connsiteY1" fmla="*/ 162 h 10000"/>
                  <a:gd name="connsiteX2" fmla="*/ 8825 w 10000"/>
                  <a:gd name="connsiteY2" fmla="*/ 4822 h 10000"/>
                  <a:gd name="connsiteX3" fmla="*/ 10000 w 10000"/>
                  <a:gd name="connsiteY3" fmla="*/ 9886 h 10000"/>
                  <a:gd name="connsiteX4" fmla="*/ 772 w 10000"/>
                  <a:gd name="connsiteY4" fmla="*/ 10000 h 10000"/>
                  <a:gd name="connsiteX5" fmla="*/ 144 w 10000"/>
                  <a:gd name="connsiteY5" fmla="*/ 5787 h 10000"/>
                  <a:gd name="connsiteX6" fmla="*/ 87 w 10000"/>
                  <a:gd name="connsiteY6" fmla="*/ 0 h 10000"/>
                  <a:gd name="connsiteX0" fmla="*/ 77 w 9990"/>
                  <a:gd name="connsiteY0" fmla="*/ 0 h 10000"/>
                  <a:gd name="connsiteX1" fmla="*/ 8689 w 9990"/>
                  <a:gd name="connsiteY1" fmla="*/ 162 h 10000"/>
                  <a:gd name="connsiteX2" fmla="*/ 8815 w 9990"/>
                  <a:gd name="connsiteY2" fmla="*/ 4822 h 10000"/>
                  <a:gd name="connsiteX3" fmla="*/ 9990 w 9990"/>
                  <a:gd name="connsiteY3" fmla="*/ 9886 h 10000"/>
                  <a:gd name="connsiteX4" fmla="*/ 762 w 9990"/>
                  <a:gd name="connsiteY4" fmla="*/ 10000 h 10000"/>
                  <a:gd name="connsiteX5" fmla="*/ 170 w 9990"/>
                  <a:gd name="connsiteY5" fmla="*/ 5933 h 10000"/>
                  <a:gd name="connsiteX6" fmla="*/ 77 w 9990"/>
                  <a:gd name="connsiteY6" fmla="*/ 0 h 10000"/>
                  <a:gd name="connsiteX0" fmla="*/ 66 w 9989"/>
                  <a:gd name="connsiteY0" fmla="*/ 0 h 10000"/>
                  <a:gd name="connsiteX1" fmla="*/ 8687 w 9989"/>
                  <a:gd name="connsiteY1" fmla="*/ 162 h 10000"/>
                  <a:gd name="connsiteX2" fmla="*/ 8813 w 9989"/>
                  <a:gd name="connsiteY2" fmla="*/ 4822 h 10000"/>
                  <a:gd name="connsiteX3" fmla="*/ 9989 w 9989"/>
                  <a:gd name="connsiteY3" fmla="*/ 9886 h 10000"/>
                  <a:gd name="connsiteX4" fmla="*/ 752 w 9989"/>
                  <a:gd name="connsiteY4" fmla="*/ 10000 h 10000"/>
                  <a:gd name="connsiteX5" fmla="*/ 159 w 9989"/>
                  <a:gd name="connsiteY5" fmla="*/ 5933 h 10000"/>
                  <a:gd name="connsiteX6" fmla="*/ 66 w 9989"/>
                  <a:gd name="connsiteY6" fmla="*/ 0 h 10000"/>
                  <a:gd name="connsiteX0" fmla="*/ 43 w 10240"/>
                  <a:gd name="connsiteY0" fmla="*/ 16 h 9838"/>
                  <a:gd name="connsiteX1" fmla="*/ 8937 w 10240"/>
                  <a:gd name="connsiteY1" fmla="*/ 0 h 9838"/>
                  <a:gd name="connsiteX2" fmla="*/ 9063 w 10240"/>
                  <a:gd name="connsiteY2" fmla="*/ 4660 h 9838"/>
                  <a:gd name="connsiteX3" fmla="*/ 10240 w 10240"/>
                  <a:gd name="connsiteY3" fmla="*/ 9724 h 9838"/>
                  <a:gd name="connsiteX4" fmla="*/ 993 w 10240"/>
                  <a:gd name="connsiteY4" fmla="*/ 9838 h 9838"/>
                  <a:gd name="connsiteX5" fmla="*/ 399 w 10240"/>
                  <a:gd name="connsiteY5" fmla="*/ 5771 h 9838"/>
                  <a:gd name="connsiteX6" fmla="*/ 43 w 10240"/>
                  <a:gd name="connsiteY6" fmla="*/ 16 h 9838"/>
                  <a:gd name="connsiteX0" fmla="*/ 0 w 9958"/>
                  <a:gd name="connsiteY0" fmla="*/ 16 h 10000"/>
                  <a:gd name="connsiteX1" fmla="*/ 8686 w 9958"/>
                  <a:gd name="connsiteY1" fmla="*/ 0 h 10000"/>
                  <a:gd name="connsiteX2" fmla="*/ 8809 w 9958"/>
                  <a:gd name="connsiteY2" fmla="*/ 4737 h 10000"/>
                  <a:gd name="connsiteX3" fmla="*/ 9958 w 9958"/>
                  <a:gd name="connsiteY3" fmla="*/ 9884 h 10000"/>
                  <a:gd name="connsiteX4" fmla="*/ 928 w 9958"/>
                  <a:gd name="connsiteY4" fmla="*/ 10000 h 10000"/>
                  <a:gd name="connsiteX5" fmla="*/ 348 w 9958"/>
                  <a:gd name="connsiteY5" fmla="*/ 5866 h 10000"/>
                  <a:gd name="connsiteX6" fmla="*/ 0 w 9958"/>
                  <a:gd name="connsiteY6" fmla="*/ 16 h 10000"/>
                  <a:gd name="connsiteX0" fmla="*/ 0 w 10000"/>
                  <a:gd name="connsiteY0" fmla="*/ 16 h 10000"/>
                  <a:gd name="connsiteX1" fmla="*/ 8723 w 10000"/>
                  <a:gd name="connsiteY1" fmla="*/ 0 h 10000"/>
                  <a:gd name="connsiteX2" fmla="*/ 8846 w 10000"/>
                  <a:gd name="connsiteY2" fmla="*/ 4737 h 10000"/>
                  <a:gd name="connsiteX3" fmla="*/ 10000 w 10000"/>
                  <a:gd name="connsiteY3" fmla="*/ 9884 h 10000"/>
                  <a:gd name="connsiteX4" fmla="*/ 932 w 10000"/>
                  <a:gd name="connsiteY4" fmla="*/ 10000 h 10000"/>
                  <a:gd name="connsiteX5" fmla="*/ 150 w 10000"/>
                  <a:gd name="connsiteY5" fmla="*/ 5487 h 10000"/>
                  <a:gd name="connsiteX6" fmla="*/ 0 w 10000"/>
                  <a:gd name="connsiteY6" fmla="*/ 16 h 10000"/>
                  <a:gd name="connsiteX0" fmla="*/ 0 w 10000"/>
                  <a:gd name="connsiteY0" fmla="*/ 16 h 10000"/>
                  <a:gd name="connsiteX1" fmla="*/ 8723 w 10000"/>
                  <a:gd name="connsiteY1" fmla="*/ 0 h 10000"/>
                  <a:gd name="connsiteX2" fmla="*/ 8846 w 10000"/>
                  <a:gd name="connsiteY2" fmla="*/ 4737 h 10000"/>
                  <a:gd name="connsiteX3" fmla="*/ 10000 w 10000"/>
                  <a:gd name="connsiteY3" fmla="*/ 9884 h 10000"/>
                  <a:gd name="connsiteX4" fmla="*/ 932 w 10000"/>
                  <a:gd name="connsiteY4" fmla="*/ 10000 h 10000"/>
                  <a:gd name="connsiteX5" fmla="*/ 244 w 10000"/>
                  <a:gd name="connsiteY5" fmla="*/ 5536 h 10000"/>
                  <a:gd name="connsiteX6" fmla="*/ 0 w 10000"/>
                  <a:gd name="connsiteY6" fmla="*/ 16 h 10000"/>
                  <a:gd name="connsiteX0" fmla="*/ 0 w 10000"/>
                  <a:gd name="connsiteY0" fmla="*/ 16 h 10000"/>
                  <a:gd name="connsiteX1" fmla="*/ 8723 w 10000"/>
                  <a:gd name="connsiteY1" fmla="*/ 0 h 10000"/>
                  <a:gd name="connsiteX2" fmla="*/ 8858 w 10000"/>
                  <a:gd name="connsiteY2" fmla="*/ 4803 h 10000"/>
                  <a:gd name="connsiteX3" fmla="*/ 10000 w 10000"/>
                  <a:gd name="connsiteY3" fmla="*/ 9884 h 10000"/>
                  <a:gd name="connsiteX4" fmla="*/ 932 w 10000"/>
                  <a:gd name="connsiteY4" fmla="*/ 10000 h 10000"/>
                  <a:gd name="connsiteX5" fmla="*/ 244 w 10000"/>
                  <a:gd name="connsiteY5" fmla="*/ 5536 h 10000"/>
                  <a:gd name="connsiteX6" fmla="*/ 0 w 10000"/>
                  <a:gd name="connsiteY6" fmla="*/ 16 h 10000"/>
                  <a:gd name="connsiteX0" fmla="*/ 0 w 9695"/>
                  <a:gd name="connsiteY0" fmla="*/ 16 h 10000"/>
                  <a:gd name="connsiteX1" fmla="*/ 8723 w 9695"/>
                  <a:gd name="connsiteY1" fmla="*/ 0 h 10000"/>
                  <a:gd name="connsiteX2" fmla="*/ 8858 w 9695"/>
                  <a:gd name="connsiteY2" fmla="*/ 4803 h 10000"/>
                  <a:gd name="connsiteX3" fmla="*/ 9695 w 9695"/>
                  <a:gd name="connsiteY3" fmla="*/ 9785 h 10000"/>
                  <a:gd name="connsiteX4" fmla="*/ 932 w 9695"/>
                  <a:gd name="connsiteY4" fmla="*/ 10000 h 10000"/>
                  <a:gd name="connsiteX5" fmla="*/ 244 w 9695"/>
                  <a:gd name="connsiteY5" fmla="*/ 5536 h 10000"/>
                  <a:gd name="connsiteX6" fmla="*/ 0 w 9695"/>
                  <a:gd name="connsiteY6" fmla="*/ 16 h 10000"/>
                  <a:gd name="connsiteX0" fmla="*/ 0 w 10000"/>
                  <a:gd name="connsiteY0" fmla="*/ 16 h 10000"/>
                  <a:gd name="connsiteX1" fmla="*/ 8997 w 10000"/>
                  <a:gd name="connsiteY1" fmla="*/ 0 h 10000"/>
                  <a:gd name="connsiteX2" fmla="*/ 9137 w 10000"/>
                  <a:gd name="connsiteY2" fmla="*/ 4803 h 10000"/>
                  <a:gd name="connsiteX3" fmla="*/ 10000 w 10000"/>
                  <a:gd name="connsiteY3" fmla="*/ 9785 h 10000"/>
                  <a:gd name="connsiteX4" fmla="*/ 961 w 10000"/>
                  <a:gd name="connsiteY4" fmla="*/ 10000 h 10000"/>
                  <a:gd name="connsiteX5" fmla="*/ 252 w 10000"/>
                  <a:gd name="connsiteY5" fmla="*/ 5536 h 10000"/>
                  <a:gd name="connsiteX6" fmla="*/ 0 w 10000"/>
                  <a:gd name="connsiteY6" fmla="*/ 16 h 10000"/>
                  <a:gd name="connsiteX0" fmla="*/ 0 w 10000"/>
                  <a:gd name="connsiteY0" fmla="*/ 16 h 10000"/>
                  <a:gd name="connsiteX1" fmla="*/ 8997 w 10000"/>
                  <a:gd name="connsiteY1" fmla="*/ 0 h 10000"/>
                  <a:gd name="connsiteX2" fmla="*/ 9137 w 10000"/>
                  <a:gd name="connsiteY2" fmla="*/ 4803 h 10000"/>
                  <a:gd name="connsiteX3" fmla="*/ 10000 w 10000"/>
                  <a:gd name="connsiteY3" fmla="*/ 9785 h 10000"/>
                  <a:gd name="connsiteX4" fmla="*/ 961 w 10000"/>
                  <a:gd name="connsiteY4" fmla="*/ 10000 h 10000"/>
                  <a:gd name="connsiteX5" fmla="*/ 252 w 10000"/>
                  <a:gd name="connsiteY5" fmla="*/ 5536 h 10000"/>
                  <a:gd name="connsiteX6" fmla="*/ 0 w 10000"/>
                  <a:gd name="connsiteY6" fmla="*/ 16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000" h="10000">
                    <a:moveTo>
                      <a:pt x="0" y="16"/>
                    </a:moveTo>
                    <a:lnTo>
                      <a:pt x="8997" y="0"/>
                    </a:lnTo>
                    <a:cubicBezTo>
                      <a:pt x="9009" y="2143"/>
                      <a:pt x="9091" y="3386"/>
                      <a:pt x="9137" y="4803"/>
                    </a:cubicBezTo>
                    <a:cubicBezTo>
                      <a:pt x="9183" y="6220"/>
                      <a:pt x="9546" y="8236"/>
                      <a:pt x="10000" y="9785"/>
                    </a:cubicBezTo>
                    <a:lnTo>
                      <a:pt x="961" y="10000"/>
                    </a:lnTo>
                    <a:cubicBezTo>
                      <a:pt x="470" y="8483"/>
                      <a:pt x="412" y="7200"/>
                      <a:pt x="252" y="5536"/>
                    </a:cubicBezTo>
                    <a:cubicBezTo>
                      <a:pt x="92" y="3872"/>
                      <a:pt x="94" y="2720"/>
                      <a:pt x="0" y="16"/>
                    </a:cubicBezTo>
                    <a:close/>
                  </a:path>
                </a:pathLst>
              </a:custGeom>
              <a:gradFill>
                <a:gsLst>
                  <a:gs pos="11000">
                    <a:srgbClr val="FFED41"/>
                  </a:gs>
                  <a:gs pos="0">
                    <a:srgbClr val="FFEC37"/>
                  </a:gs>
                  <a:gs pos="12000">
                    <a:srgbClr val="FFF594"/>
                  </a:gs>
                  <a:gs pos="100000">
                    <a:srgbClr val="FFF594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B49F595B-88D4-429E-B330-67C216095A17}"/>
                </a:ext>
              </a:extLst>
            </p:cNvPr>
            <p:cNvSpPr/>
            <p:nvPr/>
          </p:nvSpPr>
          <p:spPr>
            <a:xfrm>
              <a:off x="6459689" y="1794824"/>
              <a:ext cx="3497730" cy="22818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GB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Great for:</a:t>
              </a:r>
            </a:p>
            <a:p>
              <a:pPr>
                <a:lnSpc>
                  <a:spcPct val="150000"/>
                </a:lnSpc>
              </a:pPr>
              <a:r>
                <a:rPr lang="en-GB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 - Offline support / PWA</a:t>
              </a:r>
            </a:p>
            <a:p>
              <a:pPr>
                <a:lnSpc>
                  <a:spcPct val="150000"/>
                </a:lnSpc>
              </a:pPr>
              <a:r>
                <a:rPr lang="en-GB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  - Zero latency UI</a:t>
              </a:r>
            </a:p>
            <a:p>
              <a:pPr>
                <a:lnSpc>
                  <a:spcPct val="150000"/>
                </a:lnSpc>
              </a:pPr>
              <a:r>
                <a:rPr lang="en-GB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   - Static-files hosting</a:t>
              </a: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9E6153C2-C353-496B-9E1F-804E43640B53}"/>
              </a:ext>
            </a:extLst>
          </p:cNvPr>
          <p:cNvGrpSpPr/>
          <p:nvPr/>
        </p:nvGrpSpPr>
        <p:grpSpPr>
          <a:xfrm rot="155115">
            <a:off x="5159119" y="2115126"/>
            <a:ext cx="3454127" cy="2530464"/>
            <a:chOff x="5966016" y="1380321"/>
            <a:chExt cx="4605503" cy="3373952"/>
          </a:xfrm>
        </p:grpSpPr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4CB384A3-C5F6-4357-9717-314AC06D28FD}"/>
                </a:ext>
              </a:extLst>
            </p:cNvPr>
            <p:cNvGrpSpPr/>
            <p:nvPr/>
          </p:nvGrpSpPr>
          <p:grpSpPr>
            <a:xfrm>
              <a:off x="5966016" y="1380321"/>
              <a:ext cx="4605503" cy="3373952"/>
              <a:chOff x="6289779" y="593803"/>
              <a:chExt cx="4974069" cy="3940840"/>
            </a:xfrm>
          </p:grpSpPr>
          <p:sp>
            <p:nvSpPr>
              <p:cNvPr id="124" name="Flowchart: Stored Data 2">
                <a:extLst>
                  <a:ext uri="{FF2B5EF4-FFF2-40B4-BE49-F238E27FC236}">
                    <a16:creationId xmlns:a16="http://schemas.microsoft.com/office/drawing/2014/main" id="{A129F364-014A-400A-AB3A-014F2C2A7C18}"/>
                  </a:ext>
                </a:extLst>
              </p:cNvPr>
              <p:cNvSpPr/>
              <p:nvPr/>
            </p:nvSpPr>
            <p:spPr>
              <a:xfrm>
                <a:off x="6289779" y="602750"/>
                <a:ext cx="4763157" cy="3931893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2 w 10445"/>
                  <a:gd name="connsiteY0" fmla="*/ 0 h 10000"/>
                  <a:gd name="connsiteX1" fmla="*/ 10445 w 10445"/>
                  <a:gd name="connsiteY1" fmla="*/ 0 h 10000"/>
                  <a:gd name="connsiteX2" fmla="*/ 8778 w 10445"/>
                  <a:gd name="connsiteY2" fmla="*/ 5000 h 10000"/>
                  <a:gd name="connsiteX3" fmla="*/ 10445 w 10445"/>
                  <a:gd name="connsiteY3" fmla="*/ 10000 h 10000"/>
                  <a:gd name="connsiteX4" fmla="*/ 2112 w 10445"/>
                  <a:gd name="connsiteY4" fmla="*/ 10000 h 10000"/>
                  <a:gd name="connsiteX5" fmla="*/ 445 w 10445"/>
                  <a:gd name="connsiteY5" fmla="*/ 5000 h 10000"/>
                  <a:gd name="connsiteX6" fmla="*/ 492 w 10445"/>
                  <a:gd name="connsiteY6" fmla="*/ 0 h 10000"/>
                  <a:gd name="connsiteX0" fmla="*/ 194 w 10147"/>
                  <a:gd name="connsiteY0" fmla="*/ 0 h 10000"/>
                  <a:gd name="connsiteX1" fmla="*/ 10147 w 10147"/>
                  <a:gd name="connsiteY1" fmla="*/ 0 h 10000"/>
                  <a:gd name="connsiteX2" fmla="*/ 8480 w 10147"/>
                  <a:gd name="connsiteY2" fmla="*/ 5000 h 10000"/>
                  <a:gd name="connsiteX3" fmla="*/ 10147 w 10147"/>
                  <a:gd name="connsiteY3" fmla="*/ 10000 h 10000"/>
                  <a:gd name="connsiteX4" fmla="*/ 1814 w 10147"/>
                  <a:gd name="connsiteY4" fmla="*/ 10000 h 10000"/>
                  <a:gd name="connsiteX5" fmla="*/ 147 w 10147"/>
                  <a:gd name="connsiteY5" fmla="*/ 5000 h 10000"/>
                  <a:gd name="connsiteX6" fmla="*/ 194 w 10147"/>
                  <a:gd name="connsiteY6" fmla="*/ 0 h 10000"/>
                  <a:gd name="connsiteX0" fmla="*/ 135 w 10088"/>
                  <a:gd name="connsiteY0" fmla="*/ 0 h 10000"/>
                  <a:gd name="connsiteX1" fmla="*/ 10088 w 10088"/>
                  <a:gd name="connsiteY1" fmla="*/ 0 h 10000"/>
                  <a:gd name="connsiteX2" fmla="*/ 8421 w 10088"/>
                  <a:gd name="connsiteY2" fmla="*/ 5000 h 10000"/>
                  <a:gd name="connsiteX3" fmla="*/ 10088 w 10088"/>
                  <a:gd name="connsiteY3" fmla="*/ 10000 h 10000"/>
                  <a:gd name="connsiteX4" fmla="*/ 1755 w 10088"/>
                  <a:gd name="connsiteY4" fmla="*/ 10000 h 10000"/>
                  <a:gd name="connsiteX5" fmla="*/ 189 w 10088"/>
                  <a:gd name="connsiteY5" fmla="*/ 5815 h 10000"/>
                  <a:gd name="connsiteX6" fmla="*/ 135 w 10088"/>
                  <a:gd name="connsiteY6" fmla="*/ 0 h 10000"/>
                  <a:gd name="connsiteX0" fmla="*/ 64 w 10017"/>
                  <a:gd name="connsiteY0" fmla="*/ 0 h 10000"/>
                  <a:gd name="connsiteX1" fmla="*/ 10017 w 10017"/>
                  <a:gd name="connsiteY1" fmla="*/ 0 h 10000"/>
                  <a:gd name="connsiteX2" fmla="*/ 8350 w 10017"/>
                  <a:gd name="connsiteY2" fmla="*/ 500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350 w 10017"/>
                  <a:gd name="connsiteY2" fmla="*/ 500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350 w 10017"/>
                  <a:gd name="connsiteY2" fmla="*/ 500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628 w 10017"/>
                  <a:gd name="connsiteY2" fmla="*/ 4959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628 w 10017"/>
                  <a:gd name="connsiteY2" fmla="*/ 4959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577 w 10017"/>
                  <a:gd name="connsiteY2" fmla="*/ 447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577 w 10017"/>
                  <a:gd name="connsiteY2" fmla="*/ 447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498 w 10017"/>
                  <a:gd name="connsiteY2" fmla="*/ 4617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498 w 10017"/>
                  <a:gd name="connsiteY2" fmla="*/ 4617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99 w 10052"/>
                  <a:gd name="connsiteY0" fmla="*/ 0 h 10016"/>
                  <a:gd name="connsiteX1" fmla="*/ 8255 w 10052"/>
                  <a:gd name="connsiteY1" fmla="*/ 163 h 10016"/>
                  <a:gd name="connsiteX2" fmla="*/ 8533 w 10052"/>
                  <a:gd name="connsiteY2" fmla="*/ 4617 h 10016"/>
                  <a:gd name="connsiteX3" fmla="*/ 10052 w 10052"/>
                  <a:gd name="connsiteY3" fmla="*/ 10000 h 10016"/>
                  <a:gd name="connsiteX4" fmla="*/ 1098 w 10052"/>
                  <a:gd name="connsiteY4" fmla="*/ 10016 h 10016"/>
                  <a:gd name="connsiteX5" fmla="*/ 153 w 10052"/>
                  <a:gd name="connsiteY5" fmla="*/ 5815 h 10016"/>
                  <a:gd name="connsiteX6" fmla="*/ 99 w 10052"/>
                  <a:gd name="connsiteY6" fmla="*/ 0 h 10016"/>
                  <a:gd name="connsiteX0" fmla="*/ 99 w 10052"/>
                  <a:gd name="connsiteY0" fmla="*/ 0 h 10016"/>
                  <a:gd name="connsiteX1" fmla="*/ 8255 w 10052"/>
                  <a:gd name="connsiteY1" fmla="*/ 163 h 10016"/>
                  <a:gd name="connsiteX2" fmla="*/ 8533 w 10052"/>
                  <a:gd name="connsiteY2" fmla="*/ 4617 h 10016"/>
                  <a:gd name="connsiteX3" fmla="*/ 10052 w 10052"/>
                  <a:gd name="connsiteY3" fmla="*/ 10000 h 10016"/>
                  <a:gd name="connsiteX4" fmla="*/ 1098 w 10052"/>
                  <a:gd name="connsiteY4" fmla="*/ 10016 h 10016"/>
                  <a:gd name="connsiteX5" fmla="*/ 153 w 10052"/>
                  <a:gd name="connsiteY5" fmla="*/ 5815 h 10016"/>
                  <a:gd name="connsiteX6" fmla="*/ 99 w 10052"/>
                  <a:gd name="connsiteY6" fmla="*/ 0 h 10016"/>
                  <a:gd name="connsiteX0" fmla="*/ 99 w 9487"/>
                  <a:gd name="connsiteY0" fmla="*/ 0 h 10016"/>
                  <a:gd name="connsiteX1" fmla="*/ 8255 w 9487"/>
                  <a:gd name="connsiteY1" fmla="*/ 163 h 10016"/>
                  <a:gd name="connsiteX2" fmla="*/ 8533 w 9487"/>
                  <a:gd name="connsiteY2" fmla="*/ 4617 h 10016"/>
                  <a:gd name="connsiteX3" fmla="*/ 9487 w 9487"/>
                  <a:gd name="connsiteY3" fmla="*/ 9935 h 10016"/>
                  <a:gd name="connsiteX4" fmla="*/ 1098 w 9487"/>
                  <a:gd name="connsiteY4" fmla="*/ 10016 h 10016"/>
                  <a:gd name="connsiteX5" fmla="*/ 153 w 9487"/>
                  <a:gd name="connsiteY5" fmla="*/ 5815 h 10016"/>
                  <a:gd name="connsiteX6" fmla="*/ 99 w 9487"/>
                  <a:gd name="connsiteY6" fmla="*/ 0 h 10016"/>
                  <a:gd name="connsiteX0" fmla="*/ 104 w 10000"/>
                  <a:gd name="connsiteY0" fmla="*/ 0 h 10000"/>
                  <a:gd name="connsiteX1" fmla="*/ 8701 w 10000"/>
                  <a:gd name="connsiteY1" fmla="*/ 163 h 10000"/>
                  <a:gd name="connsiteX2" fmla="*/ 8994 w 10000"/>
                  <a:gd name="connsiteY2" fmla="*/ 4610 h 10000"/>
                  <a:gd name="connsiteX3" fmla="*/ 10000 w 10000"/>
                  <a:gd name="connsiteY3" fmla="*/ 9919 h 10000"/>
                  <a:gd name="connsiteX4" fmla="*/ 1157 w 10000"/>
                  <a:gd name="connsiteY4" fmla="*/ 10000 h 10000"/>
                  <a:gd name="connsiteX5" fmla="*/ 161 w 10000"/>
                  <a:gd name="connsiteY5" fmla="*/ 5806 h 10000"/>
                  <a:gd name="connsiteX6" fmla="*/ 104 w 10000"/>
                  <a:gd name="connsiteY6" fmla="*/ 0 h 10000"/>
                  <a:gd name="connsiteX0" fmla="*/ 104 w 10000"/>
                  <a:gd name="connsiteY0" fmla="*/ 0 h 10000"/>
                  <a:gd name="connsiteX1" fmla="*/ 8701 w 10000"/>
                  <a:gd name="connsiteY1" fmla="*/ 163 h 10000"/>
                  <a:gd name="connsiteX2" fmla="*/ 8827 w 10000"/>
                  <a:gd name="connsiteY2" fmla="*/ 4838 h 10000"/>
                  <a:gd name="connsiteX3" fmla="*/ 10000 w 10000"/>
                  <a:gd name="connsiteY3" fmla="*/ 9919 h 10000"/>
                  <a:gd name="connsiteX4" fmla="*/ 1157 w 10000"/>
                  <a:gd name="connsiteY4" fmla="*/ 10000 h 10000"/>
                  <a:gd name="connsiteX5" fmla="*/ 161 w 10000"/>
                  <a:gd name="connsiteY5" fmla="*/ 5806 h 10000"/>
                  <a:gd name="connsiteX6" fmla="*/ 104 w 10000"/>
                  <a:gd name="connsiteY6" fmla="*/ 0 h 10000"/>
                  <a:gd name="connsiteX0" fmla="*/ 104 w 10000"/>
                  <a:gd name="connsiteY0" fmla="*/ 0 h 10000"/>
                  <a:gd name="connsiteX1" fmla="*/ 8701 w 10000"/>
                  <a:gd name="connsiteY1" fmla="*/ 163 h 10000"/>
                  <a:gd name="connsiteX2" fmla="*/ 8827 w 10000"/>
                  <a:gd name="connsiteY2" fmla="*/ 4838 h 10000"/>
                  <a:gd name="connsiteX3" fmla="*/ 10000 w 10000"/>
                  <a:gd name="connsiteY3" fmla="*/ 9919 h 10000"/>
                  <a:gd name="connsiteX4" fmla="*/ 1157 w 10000"/>
                  <a:gd name="connsiteY4" fmla="*/ 10000 h 10000"/>
                  <a:gd name="connsiteX5" fmla="*/ 161 w 10000"/>
                  <a:gd name="connsiteY5" fmla="*/ 5806 h 10000"/>
                  <a:gd name="connsiteX6" fmla="*/ 104 w 10000"/>
                  <a:gd name="connsiteY6" fmla="*/ 0 h 10000"/>
                  <a:gd name="connsiteX0" fmla="*/ 87 w 9983"/>
                  <a:gd name="connsiteY0" fmla="*/ 0 h 10033"/>
                  <a:gd name="connsiteX1" fmla="*/ 8684 w 9983"/>
                  <a:gd name="connsiteY1" fmla="*/ 163 h 10033"/>
                  <a:gd name="connsiteX2" fmla="*/ 8810 w 9983"/>
                  <a:gd name="connsiteY2" fmla="*/ 4838 h 10033"/>
                  <a:gd name="connsiteX3" fmla="*/ 9983 w 9983"/>
                  <a:gd name="connsiteY3" fmla="*/ 9919 h 10033"/>
                  <a:gd name="connsiteX4" fmla="*/ 771 w 9983"/>
                  <a:gd name="connsiteY4" fmla="*/ 10033 h 10033"/>
                  <a:gd name="connsiteX5" fmla="*/ 144 w 9983"/>
                  <a:gd name="connsiteY5" fmla="*/ 5806 h 10033"/>
                  <a:gd name="connsiteX6" fmla="*/ 87 w 9983"/>
                  <a:gd name="connsiteY6" fmla="*/ 0 h 10033"/>
                  <a:gd name="connsiteX0" fmla="*/ 87 w 10000"/>
                  <a:gd name="connsiteY0" fmla="*/ 0 h 10000"/>
                  <a:gd name="connsiteX1" fmla="*/ 8699 w 10000"/>
                  <a:gd name="connsiteY1" fmla="*/ 162 h 10000"/>
                  <a:gd name="connsiteX2" fmla="*/ 8825 w 10000"/>
                  <a:gd name="connsiteY2" fmla="*/ 4822 h 10000"/>
                  <a:gd name="connsiteX3" fmla="*/ 10000 w 10000"/>
                  <a:gd name="connsiteY3" fmla="*/ 9886 h 10000"/>
                  <a:gd name="connsiteX4" fmla="*/ 772 w 10000"/>
                  <a:gd name="connsiteY4" fmla="*/ 10000 h 10000"/>
                  <a:gd name="connsiteX5" fmla="*/ 144 w 10000"/>
                  <a:gd name="connsiteY5" fmla="*/ 5787 h 10000"/>
                  <a:gd name="connsiteX6" fmla="*/ 87 w 10000"/>
                  <a:gd name="connsiteY6" fmla="*/ 0 h 10000"/>
                  <a:gd name="connsiteX0" fmla="*/ 77 w 9990"/>
                  <a:gd name="connsiteY0" fmla="*/ 0 h 10000"/>
                  <a:gd name="connsiteX1" fmla="*/ 8689 w 9990"/>
                  <a:gd name="connsiteY1" fmla="*/ 162 h 10000"/>
                  <a:gd name="connsiteX2" fmla="*/ 8815 w 9990"/>
                  <a:gd name="connsiteY2" fmla="*/ 4822 h 10000"/>
                  <a:gd name="connsiteX3" fmla="*/ 9990 w 9990"/>
                  <a:gd name="connsiteY3" fmla="*/ 9886 h 10000"/>
                  <a:gd name="connsiteX4" fmla="*/ 762 w 9990"/>
                  <a:gd name="connsiteY4" fmla="*/ 10000 h 10000"/>
                  <a:gd name="connsiteX5" fmla="*/ 170 w 9990"/>
                  <a:gd name="connsiteY5" fmla="*/ 5933 h 10000"/>
                  <a:gd name="connsiteX6" fmla="*/ 77 w 9990"/>
                  <a:gd name="connsiteY6" fmla="*/ 0 h 10000"/>
                  <a:gd name="connsiteX0" fmla="*/ 66 w 9989"/>
                  <a:gd name="connsiteY0" fmla="*/ 0 h 10000"/>
                  <a:gd name="connsiteX1" fmla="*/ 8687 w 9989"/>
                  <a:gd name="connsiteY1" fmla="*/ 162 h 10000"/>
                  <a:gd name="connsiteX2" fmla="*/ 8813 w 9989"/>
                  <a:gd name="connsiteY2" fmla="*/ 4822 h 10000"/>
                  <a:gd name="connsiteX3" fmla="*/ 9989 w 9989"/>
                  <a:gd name="connsiteY3" fmla="*/ 9886 h 10000"/>
                  <a:gd name="connsiteX4" fmla="*/ 752 w 9989"/>
                  <a:gd name="connsiteY4" fmla="*/ 10000 h 10000"/>
                  <a:gd name="connsiteX5" fmla="*/ 159 w 9989"/>
                  <a:gd name="connsiteY5" fmla="*/ 5933 h 10000"/>
                  <a:gd name="connsiteX6" fmla="*/ 66 w 9989"/>
                  <a:gd name="connsiteY6" fmla="*/ 0 h 10000"/>
                  <a:gd name="connsiteX0" fmla="*/ 43 w 10240"/>
                  <a:gd name="connsiteY0" fmla="*/ 16 h 9838"/>
                  <a:gd name="connsiteX1" fmla="*/ 8937 w 10240"/>
                  <a:gd name="connsiteY1" fmla="*/ 0 h 9838"/>
                  <a:gd name="connsiteX2" fmla="*/ 9063 w 10240"/>
                  <a:gd name="connsiteY2" fmla="*/ 4660 h 9838"/>
                  <a:gd name="connsiteX3" fmla="*/ 10240 w 10240"/>
                  <a:gd name="connsiteY3" fmla="*/ 9724 h 9838"/>
                  <a:gd name="connsiteX4" fmla="*/ 993 w 10240"/>
                  <a:gd name="connsiteY4" fmla="*/ 9838 h 9838"/>
                  <a:gd name="connsiteX5" fmla="*/ 399 w 10240"/>
                  <a:gd name="connsiteY5" fmla="*/ 5771 h 9838"/>
                  <a:gd name="connsiteX6" fmla="*/ 43 w 10240"/>
                  <a:gd name="connsiteY6" fmla="*/ 16 h 9838"/>
                  <a:gd name="connsiteX0" fmla="*/ 0 w 9958"/>
                  <a:gd name="connsiteY0" fmla="*/ 16 h 10000"/>
                  <a:gd name="connsiteX1" fmla="*/ 8686 w 9958"/>
                  <a:gd name="connsiteY1" fmla="*/ 0 h 10000"/>
                  <a:gd name="connsiteX2" fmla="*/ 8809 w 9958"/>
                  <a:gd name="connsiteY2" fmla="*/ 4737 h 10000"/>
                  <a:gd name="connsiteX3" fmla="*/ 9958 w 9958"/>
                  <a:gd name="connsiteY3" fmla="*/ 9884 h 10000"/>
                  <a:gd name="connsiteX4" fmla="*/ 928 w 9958"/>
                  <a:gd name="connsiteY4" fmla="*/ 10000 h 10000"/>
                  <a:gd name="connsiteX5" fmla="*/ 348 w 9958"/>
                  <a:gd name="connsiteY5" fmla="*/ 5866 h 10000"/>
                  <a:gd name="connsiteX6" fmla="*/ 0 w 9958"/>
                  <a:gd name="connsiteY6" fmla="*/ 16 h 10000"/>
                  <a:gd name="connsiteX0" fmla="*/ 0 w 10000"/>
                  <a:gd name="connsiteY0" fmla="*/ 16 h 10000"/>
                  <a:gd name="connsiteX1" fmla="*/ 8723 w 10000"/>
                  <a:gd name="connsiteY1" fmla="*/ 0 h 10000"/>
                  <a:gd name="connsiteX2" fmla="*/ 8846 w 10000"/>
                  <a:gd name="connsiteY2" fmla="*/ 4737 h 10000"/>
                  <a:gd name="connsiteX3" fmla="*/ 10000 w 10000"/>
                  <a:gd name="connsiteY3" fmla="*/ 9884 h 10000"/>
                  <a:gd name="connsiteX4" fmla="*/ 932 w 10000"/>
                  <a:gd name="connsiteY4" fmla="*/ 10000 h 10000"/>
                  <a:gd name="connsiteX5" fmla="*/ 150 w 10000"/>
                  <a:gd name="connsiteY5" fmla="*/ 5487 h 10000"/>
                  <a:gd name="connsiteX6" fmla="*/ 0 w 10000"/>
                  <a:gd name="connsiteY6" fmla="*/ 16 h 10000"/>
                  <a:gd name="connsiteX0" fmla="*/ 0 w 10000"/>
                  <a:gd name="connsiteY0" fmla="*/ 16 h 10000"/>
                  <a:gd name="connsiteX1" fmla="*/ 8723 w 10000"/>
                  <a:gd name="connsiteY1" fmla="*/ 0 h 10000"/>
                  <a:gd name="connsiteX2" fmla="*/ 8846 w 10000"/>
                  <a:gd name="connsiteY2" fmla="*/ 4737 h 10000"/>
                  <a:gd name="connsiteX3" fmla="*/ 10000 w 10000"/>
                  <a:gd name="connsiteY3" fmla="*/ 9884 h 10000"/>
                  <a:gd name="connsiteX4" fmla="*/ 932 w 10000"/>
                  <a:gd name="connsiteY4" fmla="*/ 10000 h 10000"/>
                  <a:gd name="connsiteX5" fmla="*/ 244 w 10000"/>
                  <a:gd name="connsiteY5" fmla="*/ 5536 h 10000"/>
                  <a:gd name="connsiteX6" fmla="*/ 0 w 10000"/>
                  <a:gd name="connsiteY6" fmla="*/ 16 h 10000"/>
                  <a:gd name="connsiteX0" fmla="*/ 0 w 10000"/>
                  <a:gd name="connsiteY0" fmla="*/ 16 h 10000"/>
                  <a:gd name="connsiteX1" fmla="*/ 8723 w 10000"/>
                  <a:gd name="connsiteY1" fmla="*/ 0 h 10000"/>
                  <a:gd name="connsiteX2" fmla="*/ 8858 w 10000"/>
                  <a:gd name="connsiteY2" fmla="*/ 4803 h 10000"/>
                  <a:gd name="connsiteX3" fmla="*/ 10000 w 10000"/>
                  <a:gd name="connsiteY3" fmla="*/ 9884 h 10000"/>
                  <a:gd name="connsiteX4" fmla="*/ 932 w 10000"/>
                  <a:gd name="connsiteY4" fmla="*/ 10000 h 10000"/>
                  <a:gd name="connsiteX5" fmla="*/ 244 w 10000"/>
                  <a:gd name="connsiteY5" fmla="*/ 5536 h 10000"/>
                  <a:gd name="connsiteX6" fmla="*/ 0 w 10000"/>
                  <a:gd name="connsiteY6" fmla="*/ 16 h 10000"/>
                  <a:gd name="connsiteX0" fmla="*/ 0 w 9695"/>
                  <a:gd name="connsiteY0" fmla="*/ 16 h 10000"/>
                  <a:gd name="connsiteX1" fmla="*/ 8723 w 9695"/>
                  <a:gd name="connsiteY1" fmla="*/ 0 h 10000"/>
                  <a:gd name="connsiteX2" fmla="*/ 8858 w 9695"/>
                  <a:gd name="connsiteY2" fmla="*/ 4803 h 10000"/>
                  <a:gd name="connsiteX3" fmla="*/ 9695 w 9695"/>
                  <a:gd name="connsiteY3" fmla="*/ 9785 h 10000"/>
                  <a:gd name="connsiteX4" fmla="*/ 932 w 9695"/>
                  <a:gd name="connsiteY4" fmla="*/ 10000 h 10000"/>
                  <a:gd name="connsiteX5" fmla="*/ 244 w 9695"/>
                  <a:gd name="connsiteY5" fmla="*/ 5536 h 10000"/>
                  <a:gd name="connsiteX6" fmla="*/ 0 w 9695"/>
                  <a:gd name="connsiteY6" fmla="*/ 16 h 10000"/>
                  <a:gd name="connsiteX0" fmla="*/ 0 w 10000"/>
                  <a:gd name="connsiteY0" fmla="*/ 16 h 10000"/>
                  <a:gd name="connsiteX1" fmla="*/ 8997 w 10000"/>
                  <a:gd name="connsiteY1" fmla="*/ 0 h 10000"/>
                  <a:gd name="connsiteX2" fmla="*/ 9137 w 10000"/>
                  <a:gd name="connsiteY2" fmla="*/ 4803 h 10000"/>
                  <a:gd name="connsiteX3" fmla="*/ 10000 w 10000"/>
                  <a:gd name="connsiteY3" fmla="*/ 9785 h 10000"/>
                  <a:gd name="connsiteX4" fmla="*/ 961 w 10000"/>
                  <a:gd name="connsiteY4" fmla="*/ 10000 h 10000"/>
                  <a:gd name="connsiteX5" fmla="*/ 252 w 10000"/>
                  <a:gd name="connsiteY5" fmla="*/ 5536 h 10000"/>
                  <a:gd name="connsiteX6" fmla="*/ 0 w 10000"/>
                  <a:gd name="connsiteY6" fmla="*/ 16 h 10000"/>
                  <a:gd name="connsiteX0" fmla="*/ 0 w 10000"/>
                  <a:gd name="connsiteY0" fmla="*/ 16 h 10000"/>
                  <a:gd name="connsiteX1" fmla="*/ 8997 w 10000"/>
                  <a:gd name="connsiteY1" fmla="*/ 0 h 10000"/>
                  <a:gd name="connsiteX2" fmla="*/ 9137 w 10000"/>
                  <a:gd name="connsiteY2" fmla="*/ 4803 h 10000"/>
                  <a:gd name="connsiteX3" fmla="*/ 10000 w 10000"/>
                  <a:gd name="connsiteY3" fmla="*/ 9785 h 10000"/>
                  <a:gd name="connsiteX4" fmla="*/ 961 w 10000"/>
                  <a:gd name="connsiteY4" fmla="*/ 10000 h 10000"/>
                  <a:gd name="connsiteX5" fmla="*/ 252 w 10000"/>
                  <a:gd name="connsiteY5" fmla="*/ 5536 h 10000"/>
                  <a:gd name="connsiteX6" fmla="*/ 0 w 10000"/>
                  <a:gd name="connsiteY6" fmla="*/ 16 h 10000"/>
                  <a:gd name="connsiteX0" fmla="*/ 0 w 10000"/>
                  <a:gd name="connsiteY0" fmla="*/ 16 h 10445"/>
                  <a:gd name="connsiteX1" fmla="*/ 8997 w 10000"/>
                  <a:gd name="connsiteY1" fmla="*/ 0 h 10445"/>
                  <a:gd name="connsiteX2" fmla="*/ 9137 w 10000"/>
                  <a:gd name="connsiteY2" fmla="*/ 4803 h 10445"/>
                  <a:gd name="connsiteX3" fmla="*/ 10000 w 10000"/>
                  <a:gd name="connsiteY3" fmla="*/ 9785 h 10445"/>
                  <a:gd name="connsiteX4" fmla="*/ 538 w 10000"/>
                  <a:gd name="connsiteY4" fmla="*/ 10445 h 10445"/>
                  <a:gd name="connsiteX5" fmla="*/ 252 w 10000"/>
                  <a:gd name="connsiteY5" fmla="*/ 5536 h 10445"/>
                  <a:gd name="connsiteX6" fmla="*/ 0 w 10000"/>
                  <a:gd name="connsiteY6" fmla="*/ 16 h 10445"/>
                  <a:gd name="connsiteX0" fmla="*/ 27 w 10027"/>
                  <a:gd name="connsiteY0" fmla="*/ 16 h 10445"/>
                  <a:gd name="connsiteX1" fmla="*/ 9024 w 10027"/>
                  <a:gd name="connsiteY1" fmla="*/ 0 h 10445"/>
                  <a:gd name="connsiteX2" fmla="*/ 9164 w 10027"/>
                  <a:gd name="connsiteY2" fmla="*/ 4803 h 10445"/>
                  <a:gd name="connsiteX3" fmla="*/ 10027 w 10027"/>
                  <a:gd name="connsiteY3" fmla="*/ 9785 h 10445"/>
                  <a:gd name="connsiteX4" fmla="*/ 565 w 10027"/>
                  <a:gd name="connsiteY4" fmla="*/ 10445 h 10445"/>
                  <a:gd name="connsiteX5" fmla="*/ 25 w 10027"/>
                  <a:gd name="connsiteY5" fmla="*/ 6508 h 10445"/>
                  <a:gd name="connsiteX6" fmla="*/ 27 w 10027"/>
                  <a:gd name="connsiteY6" fmla="*/ 16 h 10445"/>
                  <a:gd name="connsiteX0" fmla="*/ 27 w 9471"/>
                  <a:gd name="connsiteY0" fmla="*/ 16 h 10445"/>
                  <a:gd name="connsiteX1" fmla="*/ 9024 w 9471"/>
                  <a:gd name="connsiteY1" fmla="*/ 0 h 10445"/>
                  <a:gd name="connsiteX2" fmla="*/ 9164 w 9471"/>
                  <a:gd name="connsiteY2" fmla="*/ 4803 h 10445"/>
                  <a:gd name="connsiteX3" fmla="*/ 9471 w 9471"/>
                  <a:gd name="connsiteY3" fmla="*/ 10378 h 10445"/>
                  <a:gd name="connsiteX4" fmla="*/ 565 w 9471"/>
                  <a:gd name="connsiteY4" fmla="*/ 10445 h 10445"/>
                  <a:gd name="connsiteX5" fmla="*/ 25 w 9471"/>
                  <a:gd name="connsiteY5" fmla="*/ 6508 h 10445"/>
                  <a:gd name="connsiteX6" fmla="*/ 27 w 9471"/>
                  <a:gd name="connsiteY6" fmla="*/ 16 h 10445"/>
                  <a:gd name="connsiteX0" fmla="*/ 29 w 10000"/>
                  <a:gd name="connsiteY0" fmla="*/ 15 h 10000"/>
                  <a:gd name="connsiteX1" fmla="*/ 9528 w 10000"/>
                  <a:gd name="connsiteY1" fmla="*/ 0 h 10000"/>
                  <a:gd name="connsiteX2" fmla="*/ 9114 w 10000"/>
                  <a:gd name="connsiteY2" fmla="*/ 4645 h 10000"/>
                  <a:gd name="connsiteX3" fmla="*/ 10000 w 10000"/>
                  <a:gd name="connsiteY3" fmla="*/ 9936 h 10000"/>
                  <a:gd name="connsiteX4" fmla="*/ 597 w 10000"/>
                  <a:gd name="connsiteY4" fmla="*/ 10000 h 10000"/>
                  <a:gd name="connsiteX5" fmla="*/ 26 w 10000"/>
                  <a:gd name="connsiteY5" fmla="*/ 6231 h 10000"/>
                  <a:gd name="connsiteX6" fmla="*/ 29 w 10000"/>
                  <a:gd name="connsiteY6" fmla="*/ 15 h 10000"/>
                  <a:gd name="connsiteX0" fmla="*/ 29 w 10000"/>
                  <a:gd name="connsiteY0" fmla="*/ 15 h 10379"/>
                  <a:gd name="connsiteX1" fmla="*/ 9528 w 10000"/>
                  <a:gd name="connsiteY1" fmla="*/ 0 h 10379"/>
                  <a:gd name="connsiteX2" fmla="*/ 9114 w 10000"/>
                  <a:gd name="connsiteY2" fmla="*/ 4645 h 10379"/>
                  <a:gd name="connsiteX3" fmla="*/ 10000 w 10000"/>
                  <a:gd name="connsiteY3" fmla="*/ 9936 h 10379"/>
                  <a:gd name="connsiteX4" fmla="*/ 597 w 10000"/>
                  <a:gd name="connsiteY4" fmla="*/ 10379 h 10379"/>
                  <a:gd name="connsiteX5" fmla="*/ 26 w 10000"/>
                  <a:gd name="connsiteY5" fmla="*/ 6231 h 10379"/>
                  <a:gd name="connsiteX6" fmla="*/ 29 w 10000"/>
                  <a:gd name="connsiteY6" fmla="*/ 15 h 10379"/>
                  <a:gd name="connsiteX0" fmla="*/ 29 w 10128"/>
                  <a:gd name="connsiteY0" fmla="*/ 15 h 10379"/>
                  <a:gd name="connsiteX1" fmla="*/ 9528 w 10128"/>
                  <a:gd name="connsiteY1" fmla="*/ 0 h 10379"/>
                  <a:gd name="connsiteX2" fmla="*/ 9114 w 10128"/>
                  <a:gd name="connsiteY2" fmla="*/ 4645 h 10379"/>
                  <a:gd name="connsiteX3" fmla="*/ 10128 w 10128"/>
                  <a:gd name="connsiteY3" fmla="*/ 10094 h 10379"/>
                  <a:gd name="connsiteX4" fmla="*/ 597 w 10128"/>
                  <a:gd name="connsiteY4" fmla="*/ 10379 h 10379"/>
                  <a:gd name="connsiteX5" fmla="*/ 26 w 10128"/>
                  <a:gd name="connsiteY5" fmla="*/ 6231 h 10379"/>
                  <a:gd name="connsiteX6" fmla="*/ 29 w 10128"/>
                  <a:gd name="connsiteY6" fmla="*/ 15 h 10379"/>
                  <a:gd name="connsiteX0" fmla="*/ 29 w 10128"/>
                  <a:gd name="connsiteY0" fmla="*/ 15 h 10379"/>
                  <a:gd name="connsiteX1" fmla="*/ 9528 w 10128"/>
                  <a:gd name="connsiteY1" fmla="*/ 0 h 10379"/>
                  <a:gd name="connsiteX2" fmla="*/ 9216 w 10128"/>
                  <a:gd name="connsiteY2" fmla="*/ 4913 h 10379"/>
                  <a:gd name="connsiteX3" fmla="*/ 10128 w 10128"/>
                  <a:gd name="connsiteY3" fmla="*/ 10094 h 10379"/>
                  <a:gd name="connsiteX4" fmla="*/ 597 w 10128"/>
                  <a:gd name="connsiteY4" fmla="*/ 10379 h 10379"/>
                  <a:gd name="connsiteX5" fmla="*/ 26 w 10128"/>
                  <a:gd name="connsiteY5" fmla="*/ 6231 h 10379"/>
                  <a:gd name="connsiteX6" fmla="*/ 29 w 10128"/>
                  <a:gd name="connsiteY6" fmla="*/ 15 h 10379"/>
                  <a:gd name="connsiteX0" fmla="*/ 29 w 10128"/>
                  <a:gd name="connsiteY0" fmla="*/ 15 h 10379"/>
                  <a:gd name="connsiteX1" fmla="*/ 9528 w 10128"/>
                  <a:gd name="connsiteY1" fmla="*/ 0 h 10379"/>
                  <a:gd name="connsiteX2" fmla="*/ 9216 w 10128"/>
                  <a:gd name="connsiteY2" fmla="*/ 4913 h 10379"/>
                  <a:gd name="connsiteX3" fmla="*/ 10128 w 10128"/>
                  <a:gd name="connsiteY3" fmla="*/ 10094 h 10379"/>
                  <a:gd name="connsiteX4" fmla="*/ 597 w 10128"/>
                  <a:gd name="connsiteY4" fmla="*/ 10379 h 10379"/>
                  <a:gd name="connsiteX5" fmla="*/ 26 w 10128"/>
                  <a:gd name="connsiteY5" fmla="*/ 6231 h 10379"/>
                  <a:gd name="connsiteX6" fmla="*/ 29 w 10128"/>
                  <a:gd name="connsiteY6" fmla="*/ 15 h 10379"/>
                  <a:gd name="connsiteX0" fmla="*/ 76 w 10175"/>
                  <a:gd name="connsiteY0" fmla="*/ 15 h 10379"/>
                  <a:gd name="connsiteX1" fmla="*/ 9575 w 10175"/>
                  <a:gd name="connsiteY1" fmla="*/ 0 h 10379"/>
                  <a:gd name="connsiteX2" fmla="*/ 9263 w 10175"/>
                  <a:gd name="connsiteY2" fmla="*/ 4913 h 10379"/>
                  <a:gd name="connsiteX3" fmla="*/ 10175 w 10175"/>
                  <a:gd name="connsiteY3" fmla="*/ 10094 h 10379"/>
                  <a:gd name="connsiteX4" fmla="*/ 644 w 10175"/>
                  <a:gd name="connsiteY4" fmla="*/ 10379 h 10379"/>
                  <a:gd name="connsiteX5" fmla="*/ 22 w 10175"/>
                  <a:gd name="connsiteY5" fmla="*/ 6341 h 10379"/>
                  <a:gd name="connsiteX6" fmla="*/ 76 w 10175"/>
                  <a:gd name="connsiteY6" fmla="*/ 15 h 10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175" h="10379">
                    <a:moveTo>
                      <a:pt x="76" y="15"/>
                    </a:moveTo>
                    <a:lnTo>
                      <a:pt x="9575" y="0"/>
                    </a:lnTo>
                    <a:cubicBezTo>
                      <a:pt x="9588" y="2052"/>
                      <a:pt x="9189" y="3468"/>
                      <a:pt x="9263" y="4913"/>
                    </a:cubicBezTo>
                    <a:cubicBezTo>
                      <a:pt x="9337" y="6358"/>
                      <a:pt x="9696" y="8611"/>
                      <a:pt x="10175" y="10094"/>
                    </a:cubicBezTo>
                    <a:lnTo>
                      <a:pt x="644" y="10379"/>
                    </a:lnTo>
                    <a:cubicBezTo>
                      <a:pt x="125" y="8927"/>
                      <a:pt x="117" y="8068"/>
                      <a:pt x="22" y="6341"/>
                    </a:cubicBezTo>
                    <a:cubicBezTo>
                      <a:pt x="-73" y="4614"/>
                      <a:pt x="175" y="2604"/>
                      <a:pt x="76" y="15"/>
                    </a:cubicBezTo>
                    <a:close/>
                  </a:path>
                </a:pathLst>
              </a:custGeom>
              <a:solidFill>
                <a:schemeClr val="bg1">
                  <a:alpha val="4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5" name="Flowchart: Stored Data 2">
                <a:extLst>
                  <a:ext uri="{FF2B5EF4-FFF2-40B4-BE49-F238E27FC236}">
                    <a16:creationId xmlns:a16="http://schemas.microsoft.com/office/drawing/2014/main" id="{0E0552F6-83F6-4409-998F-84F54A93F0C5}"/>
                  </a:ext>
                </a:extLst>
              </p:cNvPr>
              <p:cNvSpPr/>
              <p:nvPr/>
            </p:nvSpPr>
            <p:spPr>
              <a:xfrm>
                <a:off x="6321144" y="593803"/>
                <a:ext cx="4942704" cy="3626918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2 w 10445"/>
                  <a:gd name="connsiteY0" fmla="*/ 0 h 10000"/>
                  <a:gd name="connsiteX1" fmla="*/ 10445 w 10445"/>
                  <a:gd name="connsiteY1" fmla="*/ 0 h 10000"/>
                  <a:gd name="connsiteX2" fmla="*/ 8778 w 10445"/>
                  <a:gd name="connsiteY2" fmla="*/ 5000 h 10000"/>
                  <a:gd name="connsiteX3" fmla="*/ 10445 w 10445"/>
                  <a:gd name="connsiteY3" fmla="*/ 10000 h 10000"/>
                  <a:gd name="connsiteX4" fmla="*/ 2112 w 10445"/>
                  <a:gd name="connsiteY4" fmla="*/ 10000 h 10000"/>
                  <a:gd name="connsiteX5" fmla="*/ 445 w 10445"/>
                  <a:gd name="connsiteY5" fmla="*/ 5000 h 10000"/>
                  <a:gd name="connsiteX6" fmla="*/ 492 w 10445"/>
                  <a:gd name="connsiteY6" fmla="*/ 0 h 10000"/>
                  <a:gd name="connsiteX0" fmla="*/ 194 w 10147"/>
                  <a:gd name="connsiteY0" fmla="*/ 0 h 10000"/>
                  <a:gd name="connsiteX1" fmla="*/ 10147 w 10147"/>
                  <a:gd name="connsiteY1" fmla="*/ 0 h 10000"/>
                  <a:gd name="connsiteX2" fmla="*/ 8480 w 10147"/>
                  <a:gd name="connsiteY2" fmla="*/ 5000 h 10000"/>
                  <a:gd name="connsiteX3" fmla="*/ 10147 w 10147"/>
                  <a:gd name="connsiteY3" fmla="*/ 10000 h 10000"/>
                  <a:gd name="connsiteX4" fmla="*/ 1814 w 10147"/>
                  <a:gd name="connsiteY4" fmla="*/ 10000 h 10000"/>
                  <a:gd name="connsiteX5" fmla="*/ 147 w 10147"/>
                  <a:gd name="connsiteY5" fmla="*/ 5000 h 10000"/>
                  <a:gd name="connsiteX6" fmla="*/ 194 w 10147"/>
                  <a:gd name="connsiteY6" fmla="*/ 0 h 10000"/>
                  <a:gd name="connsiteX0" fmla="*/ 135 w 10088"/>
                  <a:gd name="connsiteY0" fmla="*/ 0 h 10000"/>
                  <a:gd name="connsiteX1" fmla="*/ 10088 w 10088"/>
                  <a:gd name="connsiteY1" fmla="*/ 0 h 10000"/>
                  <a:gd name="connsiteX2" fmla="*/ 8421 w 10088"/>
                  <a:gd name="connsiteY2" fmla="*/ 5000 h 10000"/>
                  <a:gd name="connsiteX3" fmla="*/ 10088 w 10088"/>
                  <a:gd name="connsiteY3" fmla="*/ 10000 h 10000"/>
                  <a:gd name="connsiteX4" fmla="*/ 1755 w 10088"/>
                  <a:gd name="connsiteY4" fmla="*/ 10000 h 10000"/>
                  <a:gd name="connsiteX5" fmla="*/ 189 w 10088"/>
                  <a:gd name="connsiteY5" fmla="*/ 5815 h 10000"/>
                  <a:gd name="connsiteX6" fmla="*/ 135 w 10088"/>
                  <a:gd name="connsiteY6" fmla="*/ 0 h 10000"/>
                  <a:gd name="connsiteX0" fmla="*/ 64 w 10017"/>
                  <a:gd name="connsiteY0" fmla="*/ 0 h 10000"/>
                  <a:gd name="connsiteX1" fmla="*/ 10017 w 10017"/>
                  <a:gd name="connsiteY1" fmla="*/ 0 h 10000"/>
                  <a:gd name="connsiteX2" fmla="*/ 8350 w 10017"/>
                  <a:gd name="connsiteY2" fmla="*/ 500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350 w 10017"/>
                  <a:gd name="connsiteY2" fmla="*/ 500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350 w 10017"/>
                  <a:gd name="connsiteY2" fmla="*/ 500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628 w 10017"/>
                  <a:gd name="connsiteY2" fmla="*/ 4959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628 w 10017"/>
                  <a:gd name="connsiteY2" fmla="*/ 4959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577 w 10017"/>
                  <a:gd name="connsiteY2" fmla="*/ 447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577 w 10017"/>
                  <a:gd name="connsiteY2" fmla="*/ 447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498 w 10017"/>
                  <a:gd name="connsiteY2" fmla="*/ 4617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498 w 10017"/>
                  <a:gd name="connsiteY2" fmla="*/ 4617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99 w 10052"/>
                  <a:gd name="connsiteY0" fmla="*/ 0 h 10016"/>
                  <a:gd name="connsiteX1" fmla="*/ 8255 w 10052"/>
                  <a:gd name="connsiteY1" fmla="*/ 163 h 10016"/>
                  <a:gd name="connsiteX2" fmla="*/ 8533 w 10052"/>
                  <a:gd name="connsiteY2" fmla="*/ 4617 h 10016"/>
                  <a:gd name="connsiteX3" fmla="*/ 10052 w 10052"/>
                  <a:gd name="connsiteY3" fmla="*/ 10000 h 10016"/>
                  <a:gd name="connsiteX4" fmla="*/ 1098 w 10052"/>
                  <a:gd name="connsiteY4" fmla="*/ 10016 h 10016"/>
                  <a:gd name="connsiteX5" fmla="*/ 153 w 10052"/>
                  <a:gd name="connsiteY5" fmla="*/ 5815 h 10016"/>
                  <a:gd name="connsiteX6" fmla="*/ 99 w 10052"/>
                  <a:gd name="connsiteY6" fmla="*/ 0 h 10016"/>
                  <a:gd name="connsiteX0" fmla="*/ 99 w 10052"/>
                  <a:gd name="connsiteY0" fmla="*/ 0 h 10016"/>
                  <a:gd name="connsiteX1" fmla="*/ 8255 w 10052"/>
                  <a:gd name="connsiteY1" fmla="*/ 163 h 10016"/>
                  <a:gd name="connsiteX2" fmla="*/ 8533 w 10052"/>
                  <a:gd name="connsiteY2" fmla="*/ 4617 h 10016"/>
                  <a:gd name="connsiteX3" fmla="*/ 10052 w 10052"/>
                  <a:gd name="connsiteY3" fmla="*/ 10000 h 10016"/>
                  <a:gd name="connsiteX4" fmla="*/ 1098 w 10052"/>
                  <a:gd name="connsiteY4" fmla="*/ 10016 h 10016"/>
                  <a:gd name="connsiteX5" fmla="*/ 153 w 10052"/>
                  <a:gd name="connsiteY5" fmla="*/ 5815 h 10016"/>
                  <a:gd name="connsiteX6" fmla="*/ 99 w 10052"/>
                  <a:gd name="connsiteY6" fmla="*/ 0 h 10016"/>
                  <a:gd name="connsiteX0" fmla="*/ 99 w 9487"/>
                  <a:gd name="connsiteY0" fmla="*/ 0 h 10016"/>
                  <a:gd name="connsiteX1" fmla="*/ 8255 w 9487"/>
                  <a:gd name="connsiteY1" fmla="*/ 163 h 10016"/>
                  <a:gd name="connsiteX2" fmla="*/ 8533 w 9487"/>
                  <a:gd name="connsiteY2" fmla="*/ 4617 h 10016"/>
                  <a:gd name="connsiteX3" fmla="*/ 9487 w 9487"/>
                  <a:gd name="connsiteY3" fmla="*/ 9935 h 10016"/>
                  <a:gd name="connsiteX4" fmla="*/ 1098 w 9487"/>
                  <a:gd name="connsiteY4" fmla="*/ 10016 h 10016"/>
                  <a:gd name="connsiteX5" fmla="*/ 153 w 9487"/>
                  <a:gd name="connsiteY5" fmla="*/ 5815 h 10016"/>
                  <a:gd name="connsiteX6" fmla="*/ 99 w 9487"/>
                  <a:gd name="connsiteY6" fmla="*/ 0 h 10016"/>
                  <a:gd name="connsiteX0" fmla="*/ 104 w 10000"/>
                  <a:gd name="connsiteY0" fmla="*/ 0 h 10000"/>
                  <a:gd name="connsiteX1" fmla="*/ 8701 w 10000"/>
                  <a:gd name="connsiteY1" fmla="*/ 163 h 10000"/>
                  <a:gd name="connsiteX2" fmla="*/ 8994 w 10000"/>
                  <a:gd name="connsiteY2" fmla="*/ 4610 h 10000"/>
                  <a:gd name="connsiteX3" fmla="*/ 10000 w 10000"/>
                  <a:gd name="connsiteY3" fmla="*/ 9919 h 10000"/>
                  <a:gd name="connsiteX4" fmla="*/ 1157 w 10000"/>
                  <a:gd name="connsiteY4" fmla="*/ 10000 h 10000"/>
                  <a:gd name="connsiteX5" fmla="*/ 161 w 10000"/>
                  <a:gd name="connsiteY5" fmla="*/ 5806 h 10000"/>
                  <a:gd name="connsiteX6" fmla="*/ 104 w 10000"/>
                  <a:gd name="connsiteY6" fmla="*/ 0 h 10000"/>
                  <a:gd name="connsiteX0" fmla="*/ 104 w 10000"/>
                  <a:gd name="connsiteY0" fmla="*/ 0 h 10000"/>
                  <a:gd name="connsiteX1" fmla="*/ 8701 w 10000"/>
                  <a:gd name="connsiteY1" fmla="*/ 163 h 10000"/>
                  <a:gd name="connsiteX2" fmla="*/ 8827 w 10000"/>
                  <a:gd name="connsiteY2" fmla="*/ 4838 h 10000"/>
                  <a:gd name="connsiteX3" fmla="*/ 10000 w 10000"/>
                  <a:gd name="connsiteY3" fmla="*/ 9919 h 10000"/>
                  <a:gd name="connsiteX4" fmla="*/ 1157 w 10000"/>
                  <a:gd name="connsiteY4" fmla="*/ 10000 h 10000"/>
                  <a:gd name="connsiteX5" fmla="*/ 161 w 10000"/>
                  <a:gd name="connsiteY5" fmla="*/ 5806 h 10000"/>
                  <a:gd name="connsiteX6" fmla="*/ 104 w 10000"/>
                  <a:gd name="connsiteY6" fmla="*/ 0 h 10000"/>
                  <a:gd name="connsiteX0" fmla="*/ 104 w 10000"/>
                  <a:gd name="connsiteY0" fmla="*/ 0 h 10000"/>
                  <a:gd name="connsiteX1" fmla="*/ 8701 w 10000"/>
                  <a:gd name="connsiteY1" fmla="*/ 163 h 10000"/>
                  <a:gd name="connsiteX2" fmla="*/ 8827 w 10000"/>
                  <a:gd name="connsiteY2" fmla="*/ 4838 h 10000"/>
                  <a:gd name="connsiteX3" fmla="*/ 10000 w 10000"/>
                  <a:gd name="connsiteY3" fmla="*/ 9919 h 10000"/>
                  <a:gd name="connsiteX4" fmla="*/ 1157 w 10000"/>
                  <a:gd name="connsiteY4" fmla="*/ 10000 h 10000"/>
                  <a:gd name="connsiteX5" fmla="*/ 161 w 10000"/>
                  <a:gd name="connsiteY5" fmla="*/ 5806 h 10000"/>
                  <a:gd name="connsiteX6" fmla="*/ 104 w 10000"/>
                  <a:gd name="connsiteY6" fmla="*/ 0 h 10000"/>
                  <a:gd name="connsiteX0" fmla="*/ 87 w 9983"/>
                  <a:gd name="connsiteY0" fmla="*/ 0 h 10033"/>
                  <a:gd name="connsiteX1" fmla="*/ 8684 w 9983"/>
                  <a:gd name="connsiteY1" fmla="*/ 163 h 10033"/>
                  <a:gd name="connsiteX2" fmla="*/ 8810 w 9983"/>
                  <a:gd name="connsiteY2" fmla="*/ 4838 h 10033"/>
                  <a:gd name="connsiteX3" fmla="*/ 9983 w 9983"/>
                  <a:gd name="connsiteY3" fmla="*/ 9919 h 10033"/>
                  <a:gd name="connsiteX4" fmla="*/ 771 w 9983"/>
                  <a:gd name="connsiteY4" fmla="*/ 10033 h 10033"/>
                  <a:gd name="connsiteX5" fmla="*/ 144 w 9983"/>
                  <a:gd name="connsiteY5" fmla="*/ 5806 h 10033"/>
                  <a:gd name="connsiteX6" fmla="*/ 87 w 9983"/>
                  <a:gd name="connsiteY6" fmla="*/ 0 h 10033"/>
                  <a:gd name="connsiteX0" fmla="*/ 87 w 10000"/>
                  <a:gd name="connsiteY0" fmla="*/ 0 h 10000"/>
                  <a:gd name="connsiteX1" fmla="*/ 8699 w 10000"/>
                  <a:gd name="connsiteY1" fmla="*/ 162 h 10000"/>
                  <a:gd name="connsiteX2" fmla="*/ 8825 w 10000"/>
                  <a:gd name="connsiteY2" fmla="*/ 4822 h 10000"/>
                  <a:gd name="connsiteX3" fmla="*/ 10000 w 10000"/>
                  <a:gd name="connsiteY3" fmla="*/ 9886 h 10000"/>
                  <a:gd name="connsiteX4" fmla="*/ 772 w 10000"/>
                  <a:gd name="connsiteY4" fmla="*/ 10000 h 10000"/>
                  <a:gd name="connsiteX5" fmla="*/ 144 w 10000"/>
                  <a:gd name="connsiteY5" fmla="*/ 5787 h 10000"/>
                  <a:gd name="connsiteX6" fmla="*/ 87 w 10000"/>
                  <a:gd name="connsiteY6" fmla="*/ 0 h 10000"/>
                  <a:gd name="connsiteX0" fmla="*/ 77 w 9990"/>
                  <a:gd name="connsiteY0" fmla="*/ 0 h 10000"/>
                  <a:gd name="connsiteX1" fmla="*/ 8689 w 9990"/>
                  <a:gd name="connsiteY1" fmla="*/ 162 h 10000"/>
                  <a:gd name="connsiteX2" fmla="*/ 8815 w 9990"/>
                  <a:gd name="connsiteY2" fmla="*/ 4822 h 10000"/>
                  <a:gd name="connsiteX3" fmla="*/ 9990 w 9990"/>
                  <a:gd name="connsiteY3" fmla="*/ 9886 h 10000"/>
                  <a:gd name="connsiteX4" fmla="*/ 762 w 9990"/>
                  <a:gd name="connsiteY4" fmla="*/ 10000 h 10000"/>
                  <a:gd name="connsiteX5" fmla="*/ 170 w 9990"/>
                  <a:gd name="connsiteY5" fmla="*/ 5933 h 10000"/>
                  <a:gd name="connsiteX6" fmla="*/ 77 w 9990"/>
                  <a:gd name="connsiteY6" fmla="*/ 0 h 10000"/>
                  <a:gd name="connsiteX0" fmla="*/ 66 w 9989"/>
                  <a:gd name="connsiteY0" fmla="*/ 0 h 10000"/>
                  <a:gd name="connsiteX1" fmla="*/ 8687 w 9989"/>
                  <a:gd name="connsiteY1" fmla="*/ 162 h 10000"/>
                  <a:gd name="connsiteX2" fmla="*/ 8813 w 9989"/>
                  <a:gd name="connsiteY2" fmla="*/ 4822 h 10000"/>
                  <a:gd name="connsiteX3" fmla="*/ 9989 w 9989"/>
                  <a:gd name="connsiteY3" fmla="*/ 9886 h 10000"/>
                  <a:gd name="connsiteX4" fmla="*/ 752 w 9989"/>
                  <a:gd name="connsiteY4" fmla="*/ 10000 h 10000"/>
                  <a:gd name="connsiteX5" fmla="*/ 159 w 9989"/>
                  <a:gd name="connsiteY5" fmla="*/ 5933 h 10000"/>
                  <a:gd name="connsiteX6" fmla="*/ 66 w 9989"/>
                  <a:gd name="connsiteY6" fmla="*/ 0 h 10000"/>
                  <a:gd name="connsiteX0" fmla="*/ 43 w 10240"/>
                  <a:gd name="connsiteY0" fmla="*/ 16 h 9838"/>
                  <a:gd name="connsiteX1" fmla="*/ 8937 w 10240"/>
                  <a:gd name="connsiteY1" fmla="*/ 0 h 9838"/>
                  <a:gd name="connsiteX2" fmla="*/ 9063 w 10240"/>
                  <a:gd name="connsiteY2" fmla="*/ 4660 h 9838"/>
                  <a:gd name="connsiteX3" fmla="*/ 10240 w 10240"/>
                  <a:gd name="connsiteY3" fmla="*/ 9724 h 9838"/>
                  <a:gd name="connsiteX4" fmla="*/ 993 w 10240"/>
                  <a:gd name="connsiteY4" fmla="*/ 9838 h 9838"/>
                  <a:gd name="connsiteX5" fmla="*/ 399 w 10240"/>
                  <a:gd name="connsiteY5" fmla="*/ 5771 h 9838"/>
                  <a:gd name="connsiteX6" fmla="*/ 43 w 10240"/>
                  <a:gd name="connsiteY6" fmla="*/ 16 h 9838"/>
                  <a:gd name="connsiteX0" fmla="*/ 0 w 9958"/>
                  <a:gd name="connsiteY0" fmla="*/ 16 h 10000"/>
                  <a:gd name="connsiteX1" fmla="*/ 8686 w 9958"/>
                  <a:gd name="connsiteY1" fmla="*/ 0 h 10000"/>
                  <a:gd name="connsiteX2" fmla="*/ 8809 w 9958"/>
                  <a:gd name="connsiteY2" fmla="*/ 4737 h 10000"/>
                  <a:gd name="connsiteX3" fmla="*/ 9958 w 9958"/>
                  <a:gd name="connsiteY3" fmla="*/ 9884 h 10000"/>
                  <a:gd name="connsiteX4" fmla="*/ 928 w 9958"/>
                  <a:gd name="connsiteY4" fmla="*/ 10000 h 10000"/>
                  <a:gd name="connsiteX5" fmla="*/ 348 w 9958"/>
                  <a:gd name="connsiteY5" fmla="*/ 5866 h 10000"/>
                  <a:gd name="connsiteX6" fmla="*/ 0 w 9958"/>
                  <a:gd name="connsiteY6" fmla="*/ 16 h 10000"/>
                  <a:gd name="connsiteX0" fmla="*/ 0 w 10000"/>
                  <a:gd name="connsiteY0" fmla="*/ 16 h 10000"/>
                  <a:gd name="connsiteX1" fmla="*/ 8723 w 10000"/>
                  <a:gd name="connsiteY1" fmla="*/ 0 h 10000"/>
                  <a:gd name="connsiteX2" fmla="*/ 8846 w 10000"/>
                  <a:gd name="connsiteY2" fmla="*/ 4737 h 10000"/>
                  <a:gd name="connsiteX3" fmla="*/ 10000 w 10000"/>
                  <a:gd name="connsiteY3" fmla="*/ 9884 h 10000"/>
                  <a:gd name="connsiteX4" fmla="*/ 932 w 10000"/>
                  <a:gd name="connsiteY4" fmla="*/ 10000 h 10000"/>
                  <a:gd name="connsiteX5" fmla="*/ 150 w 10000"/>
                  <a:gd name="connsiteY5" fmla="*/ 5487 h 10000"/>
                  <a:gd name="connsiteX6" fmla="*/ 0 w 10000"/>
                  <a:gd name="connsiteY6" fmla="*/ 16 h 10000"/>
                  <a:gd name="connsiteX0" fmla="*/ 0 w 10000"/>
                  <a:gd name="connsiteY0" fmla="*/ 16 h 10000"/>
                  <a:gd name="connsiteX1" fmla="*/ 8723 w 10000"/>
                  <a:gd name="connsiteY1" fmla="*/ 0 h 10000"/>
                  <a:gd name="connsiteX2" fmla="*/ 8846 w 10000"/>
                  <a:gd name="connsiteY2" fmla="*/ 4737 h 10000"/>
                  <a:gd name="connsiteX3" fmla="*/ 10000 w 10000"/>
                  <a:gd name="connsiteY3" fmla="*/ 9884 h 10000"/>
                  <a:gd name="connsiteX4" fmla="*/ 932 w 10000"/>
                  <a:gd name="connsiteY4" fmla="*/ 10000 h 10000"/>
                  <a:gd name="connsiteX5" fmla="*/ 244 w 10000"/>
                  <a:gd name="connsiteY5" fmla="*/ 5536 h 10000"/>
                  <a:gd name="connsiteX6" fmla="*/ 0 w 10000"/>
                  <a:gd name="connsiteY6" fmla="*/ 16 h 10000"/>
                  <a:gd name="connsiteX0" fmla="*/ 0 w 10000"/>
                  <a:gd name="connsiteY0" fmla="*/ 16 h 10000"/>
                  <a:gd name="connsiteX1" fmla="*/ 8723 w 10000"/>
                  <a:gd name="connsiteY1" fmla="*/ 0 h 10000"/>
                  <a:gd name="connsiteX2" fmla="*/ 8858 w 10000"/>
                  <a:gd name="connsiteY2" fmla="*/ 4803 h 10000"/>
                  <a:gd name="connsiteX3" fmla="*/ 10000 w 10000"/>
                  <a:gd name="connsiteY3" fmla="*/ 9884 h 10000"/>
                  <a:gd name="connsiteX4" fmla="*/ 932 w 10000"/>
                  <a:gd name="connsiteY4" fmla="*/ 10000 h 10000"/>
                  <a:gd name="connsiteX5" fmla="*/ 244 w 10000"/>
                  <a:gd name="connsiteY5" fmla="*/ 5536 h 10000"/>
                  <a:gd name="connsiteX6" fmla="*/ 0 w 10000"/>
                  <a:gd name="connsiteY6" fmla="*/ 16 h 10000"/>
                  <a:gd name="connsiteX0" fmla="*/ 0 w 9695"/>
                  <a:gd name="connsiteY0" fmla="*/ 16 h 10000"/>
                  <a:gd name="connsiteX1" fmla="*/ 8723 w 9695"/>
                  <a:gd name="connsiteY1" fmla="*/ 0 h 10000"/>
                  <a:gd name="connsiteX2" fmla="*/ 8858 w 9695"/>
                  <a:gd name="connsiteY2" fmla="*/ 4803 h 10000"/>
                  <a:gd name="connsiteX3" fmla="*/ 9695 w 9695"/>
                  <a:gd name="connsiteY3" fmla="*/ 9785 h 10000"/>
                  <a:gd name="connsiteX4" fmla="*/ 932 w 9695"/>
                  <a:gd name="connsiteY4" fmla="*/ 10000 h 10000"/>
                  <a:gd name="connsiteX5" fmla="*/ 244 w 9695"/>
                  <a:gd name="connsiteY5" fmla="*/ 5536 h 10000"/>
                  <a:gd name="connsiteX6" fmla="*/ 0 w 9695"/>
                  <a:gd name="connsiteY6" fmla="*/ 16 h 10000"/>
                  <a:gd name="connsiteX0" fmla="*/ 0 w 10000"/>
                  <a:gd name="connsiteY0" fmla="*/ 16 h 10000"/>
                  <a:gd name="connsiteX1" fmla="*/ 8997 w 10000"/>
                  <a:gd name="connsiteY1" fmla="*/ 0 h 10000"/>
                  <a:gd name="connsiteX2" fmla="*/ 9137 w 10000"/>
                  <a:gd name="connsiteY2" fmla="*/ 4803 h 10000"/>
                  <a:gd name="connsiteX3" fmla="*/ 10000 w 10000"/>
                  <a:gd name="connsiteY3" fmla="*/ 9785 h 10000"/>
                  <a:gd name="connsiteX4" fmla="*/ 961 w 10000"/>
                  <a:gd name="connsiteY4" fmla="*/ 10000 h 10000"/>
                  <a:gd name="connsiteX5" fmla="*/ 252 w 10000"/>
                  <a:gd name="connsiteY5" fmla="*/ 5536 h 10000"/>
                  <a:gd name="connsiteX6" fmla="*/ 0 w 10000"/>
                  <a:gd name="connsiteY6" fmla="*/ 16 h 10000"/>
                  <a:gd name="connsiteX0" fmla="*/ 0 w 10000"/>
                  <a:gd name="connsiteY0" fmla="*/ 16 h 10000"/>
                  <a:gd name="connsiteX1" fmla="*/ 8997 w 10000"/>
                  <a:gd name="connsiteY1" fmla="*/ 0 h 10000"/>
                  <a:gd name="connsiteX2" fmla="*/ 9137 w 10000"/>
                  <a:gd name="connsiteY2" fmla="*/ 4803 h 10000"/>
                  <a:gd name="connsiteX3" fmla="*/ 10000 w 10000"/>
                  <a:gd name="connsiteY3" fmla="*/ 9785 h 10000"/>
                  <a:gd name="connsiteX4" fmla="*/ 961 w 10000"/>
                  <a:gd name="connsiteY4" fmla="*/ 10000 h 10000"/>
                  <a:gd name="connsiteX5" fmla="*/ 252 w 10000"/>
                  <a:gd name="connsiteY5" fmla="*/ 5536 h 10000"/>
                  <a:gd name="connsiteX6" fmla="*/ 0 w 10000"/>
                  <a:gd name="connsiteY6" fmla="*/ 16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000" h="10000">
                    <a:moveTo>
                      <a:pt x="0" y="16"/>
                    </a:moveTo>
                    <a:lnTo>
                      <a:pt x="8997" y="0"/>
                    </a:lnTo>
                    <a:cubicBezTo>
                      <a:pt x="9009" y="2143"/>
                      <a:pt x="9091" y="3386"/>
                      <a:pt x="9137" y="4803"/>
                    </a:cubicBezTo>
                    <a:cubicBezTo>
                      <a:pt x="9183" y="6220"/>
                      <a:pt x="9546" y="8236"/>
                      <a:pt x="10000" y="9785"/>
                    </a:cubicBezTo>
                    <a:lnTo>
                      <a:pt x="961" y="10000"/>
                    </a:lnTo>
                    <a:cubicBezTo>
                      <a:pt x="470" y="8483"/>
                      <a:pt x="412" y="7200"/>
                      <a:pt x="252" y="5536"/>
                    </a:cubicBezTo>
                    <a:cubicBezTo>
                      <a:pt x="92" y="3872"/>
                      <a:pt x="94" y="2720"/>
                      <a:pt x="0" y="16"/>
                    </a:cubicBezTo>
                    <a:close/>
                  </a:path>
                </a:pathLst>
              </a:custGeom>
              <a:gradFill>
                <a:gsLst>
                  <a:gs pos="11000">
                    <a:srgbClr val="FFED41"/>
                  </a:gs>
                  <a:gs pos="0">
                    <a:srgbClr val="FFEC37"/>
                  </a:gs>
                  <a:gs pos="12000">
                    <a:srgbClr val="FFF594"/>
                  </a:gs>
                  <a:gs pos="100000">
                    <a:srgbClr val="FFF594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2AEE2245-8150-40EA-BCD3-28D948FAB23E}"/>
                </a:ext>
              </a:extLst>
            </p:cNvPr>
            <p:cNvSpPr/>
            <p:nvPr/>
          </p:nvSpPr>
          <p:spPr>
            <a:xfrm>
              <a:off x="6741168" y="1809945"/>
              <a:ext cx="3497730" cy="22818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GB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Great for:</a:t>
              </a:r>
            </a:p>
            <a:p>
              <a:pPr>
                <a:lnSpc>
                  <a:spcPct val="150000"/>
                </a:lnSpc>
              </a:pPr>
              <a:r>
                <a:rPr lang="en-GB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 - Thin client</a:t>
              </a:r>
            </a:p>
            <a:p>
              <a:pPr>
                <a:lnSpc>
                  <a:spcPct val="150000"/>
                </a:lnSpc>
              </a:pPr>
              <a:r>
                <a:rPr lang="en-GB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  - Full runtime</a:t>
              </a:r>
            </a:p>
            <a:p>
              <a:pPr>
                <a:lnSpc>
                  <a:spcPct val="150000"/>
                </a:lnSpc>
              </a:pPr>
              <a:r>
                <a:rPr lang="en-GB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   - All code on server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80292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9202922-902B-4490-B571-F10783182FD0}"/>
              </a:ext>
            </a:extLst>
          </p:cNvPr>
          <p:cNvSpPr/>
          <p:nvPr/>
        </p:nvSpPr>
        <p:spPr>
          <a:xfrm>
            <a:off x="262110" y="508559"/>
            <a:ext cx="4183216" cy="1954643"/>
          </a:xfrm>
          <a:prstGeom prst="roundRect">
            <a:avLst>
              <a:gd name="adj" fmla="val 6151"/>
            </a:avLst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830B7101-DA40-4691-B3F0-DB82C3611A20}"/>
              </a:ext>
            </a:extLst>
          </p:cNvPr>
          <p:cNvSpPr/>
          <p:nvPr/>
        </p:nvSpPr>
        <p:spPr>
          <a:xfrm>
            <a:off x="4698676" y="499525"/>
            <a:ext cx="4183216" cy="1954643"/>
          </a:xfrm>
          <a:prstGeom prst="roundRect">
            <a:avLst>
              <a:gd name="adj" fmla="val 6151"/>
            </a:avLst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701DE9D4-E8CE-493B-B3C0-D6662C69B59D}"/>
              </a:ext>
            </a:extLst>
          </p:cNvPr>
          <p:cNvSpPr/>
          <p:nvPr/>
        </p:nvSpPr>
        <p:spPr>
          <a:xfrm>
            <a:off x="1190480" y="641147"/>
            <a:ext cx="232144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Client-side</a:t>
            </a:r>
          </a:p>
          <a:p>
            <a:pPr algn="ctr"/>
            <a:r>
              <a:rPr lang="en-GB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(Blazor </a:t>
            </a:r>
            <a:r>
              <a:rPr lang="en-GB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WebAssembly</a:t>
            </a:r>
            <a:r>
              <a:rPr lang="en-GB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5D639F9C-882D-4834-92EC-2082B7629FF1}"/>
              </a:ext>
            </a:extLst>
          </p:cNvPr>
          <p:cNvSpPr/>
          <p:nvPr/>
        </p:nvSpPr>
        <p:spPr>
          <a:xfrm>
            <a:off x="5965031" y="641147"/>
            <a:ext cx="160795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Server-side</a:t>
            </a:r>
          </a:p>
          <a:p>
            <a:pPr algn="ctr"/>
            <a:r>
              <a:rPr lang="en-GB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(Blazor Server)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E3EB243-FB88-4182-B434-65E88A08BE27}"/>
              </a:ext>
            </a:extLst>
          </p:cNvPr>
          <p:cNvSpPr/>
          <p:nvPr/>
        </p:nvSpPr>
        <p:spPr>
          <a:xfrm>
            <a:off x="1049768" y="1609798"/>
            <a:ext cx="26079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Preview now</a:t>
            </a:r>
          </a:p>
          <a:p>
            <a:pPr algn="ctr"/>
            <a:r>
              <a:rPr lang="en-GB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Release target: May 2020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127236CB-B1FE-46D4-8386-91220BB0E1CF}"/>
              </a:ext>
            </a:extLst>
          </p:cNvPr>
          <p:cNvSpPr/>
          <p:nvPr/>
        </p:nvSpPr>
        <p:spPr>
          <a:xfrm>
            <a:off x="5689510" y="1609798"/>
            <a:ext cx="21688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Shipped</a:t>
            </a:r>
          </a:p>
          <a:p>
            <a:pPr algn="ctr"/>
            <a:r>
              <a:rPr lang="en-GB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Part of .NET Core 3.0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3293181-44B0-4CB9-AB91-DFBBC891787D}"/>
              </a:ext>
            </a:extLst>
          </p:cNvPr>
          <p:cNvGrpSpPr/>
          <p:nvPr/>
        </p:nvGrpSpPr>
        <p:grpSpPr>
          <a:xfrm>
            <a:off x="262110" y="2918012"/>
            <a:ext cx="4183216" cy="1954643"/>
            <a:chOff x="371272" y="3794608"/>
            <a:chExt cx="5479694" cy="2704799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7B418A0F-A498-4DC9-B3CC-4F7708564EBA}"/>
                </a:ext>
              </a:extLst>
            </p:cNvPr>
            <p:cNvSpPr/>
            <p:nvPr/>
          </p:nvSpPr>
          <p:spPr>
            <a:xfrm>
              <a:off x="371272" y="3794608"/>
              <a:ext cx="5479694" cy="2704799"/>
            </a:xfrm>
            <a:prstGeom prst="roundRect">
              <a:avLst>
                <a:gd name="adj" fmla="val 6151"/>
              </a:avLst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2032B26-2544-43EA-8D15-191C983B0DD1}"/>
                </a:ext>
              </a:extLst>
            </p:cNvPr>
            <p:cNvSpPr/>
            <p:nvPr/>
          </p:nvSpPr>
          <p:spPr>
            <a:xfrm>
              <a:off x="1635161" y="5330984"/>
              <a:ext cx="2951920" cy="861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Uncommitted</a:t>
              </a:r>
            </a:p>
            <a:p>
              <a:pPr algn="ctr"/>
              <a:r>
                <a:rPr lang="en-GB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Sample available now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56A54D6-2C1D-45F7-9CAD-BE0366EBE0D0}"/>
                </a:ext>
              </a:extLst>
            </p:cNvPr>
            <p:cNvSpPr/>
            <p:nvPr/>
          </p:nvSpPr>
          <p:spPr>
            <a:xfrm>
              <a:off x="699985" y="4051401"/>
              <a:ext cx="4822274" cy="984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24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Blazor + Electron</a:t>
              </a:r>
            </a:p>
            <a:p>
              <a:pPr algn="ctr"/>
              <a:r>
                <a:rPr lang="en-GB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(Desktop app with web rendering)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8DF3AB7-6510-45B3-A6DB-14C34B957C13}"/>
              </a:ext>
            </a:extLst>
          </p:cNvPr>
          <p:cNvGrpSpPr/>
          <p:nvPr/>
        </p:nvGrpSpPr>
        <p:grpSpPr>
          <a:xfrm>
            <a:off x="4682330" y="2918012"/>
            <a:ext cx="4183216" cy="1954643"/>
            <a:chOff x="6260811" y="3794608"/>
            <a:chExt cx="5479694" cy="2704799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B12F7936-550F-4ECE-BB6A-039492E1310D}"/>
                </a:ext>
              </a:extLst>
            </p:cNvPr>
            <p:cNvSpPr/>
            <p:nvPr/>
          </p:nvSpPr>
          <p:spPr>
            <a:xfrm>
              <a:off x="6260811" y="3794608"/>
              <a:ext cx="5479694" cy="2704799"/>
            </a:xfrm>
            <a:prstGeom prst="roundRect">
              <a:avLst>
                <a:gd name="adj" fmla="val 6151"/>
              </a:avLst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2FE561E-F4AC-4005-ACA6-1EA88D695672}"/>
                </a:ext>
              </a:extLst>
            </p:cNvPr>
            <p:cNvSpPr/>
            <p:nvPr/>
          </p:nvSpPr>
          <p:spPr>
            <a:xfrm>
              <a:off x="7222198" y="5330983"/>
              <a:ext cx="3556957" cy="861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Very experimental!</a:t>
              </a:r>
            </a:p>
            <a:p>
              <a:pPr algn="ctr"/>
              <a:r>
                <a:rPr lang="en-GB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Super-early, no sample yet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B51DD26-7AEF-491E-AA83-46A6F1FF9E73}"/>
                </a:ext>
              </a:extLst>
            </p:cNvPr>
            <p:cNvSpPr/>
            <p:nvPr/>
          </p:nvSpPr>
          <p:spPr>
            <a:xfrm>
              <a:off x="6670584" y="4051401"/>
              <a:ext cx="4660165" cy="9848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4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Blazor + Native UI</a:t>
              </a:r>
            </a:p>
            <a:p>
              <a:pPr algn="ctr"/>
              <a:r>
                <a:rPr lang="en-GB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(Mobile/desktop with native OS UI)</a:t>
              </a:r>
            </a:p>
          </p:txBody>
        </p: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E660070-3B0C-4696-A75E-24B5417B4D5C}"/>
              </a:ext>
            </a:extLst>
          </p:cNvPr>
          <p:cNvCxnSpPr>
            <a:cxnSpLocks/>
          </p:cNvCxnSpPr>
          <p:nvPr/>
        </p:nvCxnSpPr>
        <p:spPr>
          <a:xfrm>
            <a:off x="262110" y="2667134"/>
            <a:ext cx="8752306" cy="0"/>
          </a:xfrm>
          <a:prstGeom prst="line">
            <a:avLst/>
          </a:prstGeom>
          <a:ln w="2857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2">
            <a:extLst>
              <a:ext uri="{FF2B5EF4-FFF2-40B4-BE49-F238E27FC236}">
                <a16:creationId xmlns:a16="http://schemas.microsoft.com/office/drawing/2014/main" id="{10A9ACDD-3BE8-B34C-9883-8B5F9847CF9B}"/>
              </a:ext>
            </a:extLst>
          </p:cNvPr>
          <p:cNvSpPr txBox="1">
            <a:spLocks/>
          </p:cNvSpPr>
          <p:nvPr/>
        </p:nvSpPr>
        <p:spPr>
          <a:xfrm>
            <a:off x="262108" y="117032"/>
            <a:ext cx="8263890" cy="415499"/>
          </a:xfrm>
          <a:prstGeom prst="rect">
            <a:avLst/>
          </a:prstGeom>
        </p:spPr>
        <p:txBody>
          <a:bodyPr wrap="square" anchor="t">
            <a:normAutofit fontScale="52500" lnSpcReduction="20000"/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500" kern="1200" cap="all">
                <a:solidFill>
                  <a:schemeClr val="bg1"/>
                </a:solidFill>
                <a:latin typeface="Source Sans Pro Black"/>
                <a:ea typeface="ＭＳ Ｐゴシック" charset="0"/>
                <a:cs typeface="ＭＳ Ｐゴシック" charset="0"/>
              </a:defRPr>
            </a:lvl1pPr>
            <a:lvl2pPr algn="r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Source Sans Pro Black" charset="0"/>
                <a:ea typeface="ＭＳ Ｐゴシック" charset="0"/>
                <a:cs typeface="ＭＳ Ｐゴシック" charset="0"/>
              </a:defRPr>
            </a:lvl2pPr>
            <a:lvl3pPr algn="r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Source Sans Pro Black" charset="0"/>
                <a:ea typeface="ＭＳ Ｐゴシック" charset="0"/>
                <a:cs typeface="ＭＳ Ｐゴシック" charset="0"/>
              </a:defRPr>
            </a:lvl3pPr>
            <a:lvl4pPr algn="r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Source Sans Pro Black" charset="0"/>
                <a:ea typeface="ＭＳ Ｐゴシック" charset="0"/>
                <a:cs typeface="ＭＳ Ｐゴシック" charset="0"/>
              </a:defRPr>
            </a:lvl4pPr>
            <a:lvl5pPr algn="r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Source Sans Pro Black" charset="0"/>
                <a:ea typeface="ＭＳ Ｐゴシック" charset="0"/>
                <a:cs typeface="ＭＳ Ｐゴシック" charset="0"/>
              </a:defRPr>
            </a:lvl5pPr>
            <a:lvl6pPr marL="457200" algn="r" defTabSz="457200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Source Sans Pro Black" charset="0"/>
                <a:ea typeface="ＭＳ Ｐゴシック" charset="0"/>
                <a:cs typeface="ＭＳ Ｐゴシック" charset="0"/>
              </a:defRPr>
            </a:lvl6pPr>
            <a:lvl7pPr marL="914400" algn="r" defTabSz="457200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Source Sans Pro Black" charset="0"/>
                <a:ea typeface="ＭＳ Ｐゴシック" charset="0"/>
                <a:cs typeface="ＭＳ Ｐゴシック" charset="0"/>
              </a:defRPr>
            </a:lvl7pPr>
            <a:lvl8pPr marL="1371600" algn="r" defTabSz="457200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Source Sans Pro Black" charset="0"/>
                <a:ea typeface="ＭＳ Ｐゴシック" charset="0"/>
                <a:cs typeface="ＭＳ Ｐゴシック" charset="0"/>
              </a:defRPr>
            </a:lvl8pPr>
            <a:lvl9pPr marL="1828800" algn="r" defTabSz="457200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Source Sans Pro Black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b="1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Vision FOR </a:t>
            </a:r>
            <a:r>
              <a:rPr lang="en-US" b="1" dirty="0" err="1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Blazor</a:t>
            </a:r>
            <a:endParaRPr lang="en-US" b="1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1743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67A80-6E7E-924B-8656-2784AE1651A4}"/>
              </a:ext>
            </a:extLst>
          </p:cNvPr>
          <p:cNvSpPr txBox="1">
            <a:spLocks/>
          </p:cNvSpPr>
          <p:nvPr/>
        </p:nvSpPr>
        <p:spPr>
          <a:xfrm>
            <a:off x="628650" y="281550"/>
            <a:ext cx="7886700" cy="994172"/>
          </a:xfrm>
          <a:prstGeom prst="rect">
            <a:avLst/>
          </a:prstGeom>
        </p:spPr>
        <p:txBody>
          <a:bodyPr/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IN" sz="3529" dirty="0">
                <a:solidFill>
                  <a:schemeClr val="bg1"/>
                </a:solidFill>
              </a:rPr>
              <a:t>Future State of the Front End? (besides JS)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8180DA-895C-EB4E-BABC-7A816F560851}"/>
              </a:ext>
            </a:extLst>
          </p:cNvPr>
          <p:cNvSpPr txBox="1"/>
          <p:nvPr/>
        </p:nvSpPr>
        <p:spPr>
          <a:xfrm>
            <a:off x="100172" y="1410437"/>
            <a:ext cx="1425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Pick a Language: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BC8492-ADEE-CB41-833F-ECBC234F2593}"/>
              </a:ext>
            </a:extLst>
          </p:cNvPr>
          <p:cNvSpPr txBox="1"/>
          <p:nvPr/>
        </p:nvSpPr>
        <p:spPr>
          <a:xfrm>
            <a:off x="1" y="2632308"/>
            <a:ext cx="1525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Pick a Framework: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D394F1-B3DA-A043-BE81-2A2E5B66B250}"/>
              </a:ext>
            </a:extLst>
          </p:cNvPr>
          <p:cNvSpPr txBox="1"/>
          <p:nvPr/>
        </p:nvSpPr>
        <p:spPr>
          <a:xfrm>
            <a:off x="100172" y="3974987"/>
            <a:ext cx="1425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Pick your tools: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55434A4-3FE6-6149-9C2A-6918C79B45AC}"/>
              </a:ext>
            </a:extLst>
          </p:cNvPr>
          <p:cNvCxnSpPr/>
          <p:nvPr/>
        </p:nvCxnSpPr>
        <p:spPr>
          <a:xfrm>
            <a:off x="-65498" y="2095928"/>
            <a:ext cx="923903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9D6512-5D7F-A541-9AAD-E0291B330E98}"/>
              </a:ext>
            </a:extLst>
          </p:cNvPr>
          <p:cNvCxnSpPr/>
          <p:nvPr/>
        </p:nvCxnSpPr>
        <p:spPr>
          <a:xfrm>
            <a:off x="-1284" y="3466245"/>
            <a:ext cx="923903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4" descr="Image result for c# logo">
            <a:extLst>
              <a:ext uri="{FF2B5EF4-FFF2-40B4-BE49-F238E27FC236}">
                <a16:creationId xmlns:a16="http://schemas.microsoft.com/office/drawing/2014/main" id="{1E263B49-55D2-2544-99DB-4416B96136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2638" y="1151525"/>
            <a:ext cx="816046" cy="816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Image result for java logo">
            <a:extLst>
              <a:ext uri="{FF2B5EF4-FFF2-40B4-BE49-F238E27FC236}">
                <a16:creationId xmlns:a16="http://schemas.microsoft.com/office/drawing/2014/main" id="{1EF73C0A-5F9B-C049-9A53-FD2245FB71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4111" y="1148736"/>
            <a:ext cx="1240431" cy="694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Image result for python logo">
            <a:extLst>
              <a:ext uri="{FF2B5EF4-FFF2-40B4-BE49-F238E27FC236}">
                <a16:creationId xmlns:a16="http://schemas.microsoft.com/office/drawing/2014/main" id="{BC351719-B9EC-0644-84FD-D7BA13E3D4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9969" y="1176814"/>
            <a:ext cx="803672" cy="803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2" descr="Image result for golang logo">
            <a:extLst>
              <a:ext uri="{FF2B5EF4-FFF2-40B4-BE49-F238E27FC236}">
                <a16:creationId xmlns:a16="http://schemas.microsoft.com/office/drawing/2014/main" id="{3BEBECA9-41DB-2C42-B3E9-A3DAD247B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3641" y="1195602"/>
            <a:ext cx="669240" cy="803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8" descr="Image result for rust language logo">
            <a:extLst>
              <a:ext uri="{FF2B5EF4-FFF2-40B4-BE49-F238E27FC236}">
                <a16:creationId xmlns:a16="http://schemas.microsoft.com/office/drawing/2014/main" id="{5434DD7A-02C4-4D47-944B-7C7ADA0C20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3852" y="1118876"/>
            <a:ext cx="830216" cy="830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0" descr="Image result for c++ logo">
            <a:extLst>
              <a:ext uri="{FF2B5EF4-FFF2-40B4-BE49-F238E27FC236}">
                <a16:creationId xmlns:a16="http://schemas.microsoft.com/office/drawing/2014/main" id="{17274D85-2051-584C-A30D-377FE58E7D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017" y="1146143"/>
            <a:ext cx="672947" cy="756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4531E97-AB1D-E645-8137-62D7893E687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17222" y="3703327"/>
            <a:ext cx="926877" cy="929987"/>
          </a:xfrm>
          <a:prstGeom prst="rect">
            <a:avLst/>
          </a:prstGeom>
        </p:spPr>
      </p:pic>
      <p:pic>
        <p:nvPicPr>
          <p:cNvPr id="15" name="Picture 4" descr="https://upload.wikimedia.org/wikipedia/commons/thumb/d/d5/IntelliJ_IDEA_Logo.svg/1200px-IntelliJ_IDEA_Logo.svg.png">
            <a:extLst>
              <a:ext uri="{FF2B5EF4-FFF2-40B4-BE49-F238E27FC236}">
                <a16:creationId xmlns:a16="http://schemas.microsoft.com/office/drawing/2014/main" id="{17810376-4CD2-D547-B295-9D6F1F110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141" y="3661486"/>
            <a:ext cx="971828" cy="971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Image result for cobol logo">
            <a:extLst>
              <a:ext uri="{FF2B5EF4-FFF2-40B4-BE49-F238E27FC236}">
                <a16:creationId xmlns:a16="http://schemas.microsoft.com/office/drawing/2014/main" id="{E58B421C-3972-1747-A86D-A212768A61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706" y="846853"/>
            <a:ext cx="1428750" cy="1424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 descr="Image result for vs code logo">
            <a:extLst>
              <a:ext uri="{FF2B5EF4-FFF2-40B4-BE49-F238E27FC236}">
                <a16:creationId xmlns:a16="http://schemas.microsoft.com/office/drawing/2014/main" id="{68553BAE-3ECE-ED44-ACAC-C0E7CF7D23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7540" y="3661486"/>
            <a:ext cx="975877" cy="971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A032699-EA06-FF4E-A186-9C2AB504F918}"/>
              </a:ext>
            </a:extLst>
          </p:cNvPr>
          <p:cNvSpPr txBox="1"/>
          <p:nvPr/>
        </p:nvSpPr>
        <p:spPr>
          <a:xfrm>
            <a:off x="5942292" y="2684094"/>
            <a:ext cx="1803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???</a:t>
            </a:r>
          </a:p>
        </p:txBody>
      </p:sp>
      <p:pic>
        <p:nvPicPr>
          <p:cNvPr id="19" name="Picture 2" descr="https://aspnet.gallerycdn.vsassets.io/extensions/aspnet/blazor/16.0.19216.3/1555627488230/Microsoft.VisualStudio.Services.Icons.Default">
            <a:extLst>
              <a:ext uri="{FF2B5EF4-FFF2-40B4-BE49-F238E27FC236}">
                <a16:creationId xmlns:a16="http://schemas.microsoft.com/office/drawing/2014/main" id="{4867B4BC-E6B5-DA44-962A-AA910EF0E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2638" y="2323886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F3BF949-B2F0-BF4B-B553-019DE33F583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279310" y="2299286"/>
            <a:ext cx="785232" cy="98833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5F83058-35E5-EC48-A302-005EE465908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233438" y="2509903"/>
            <a:ext cx="1420415" cy="55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44321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1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8C5CC-DFBB-C24E-98D0-98EBC6971294}"/>
              </a:ext>
            </a:extLst>
          </p:cNvPr>
          <p:cNvSpPr txBox="1">
            <a:spLocks/>
          </p:cNvSpPr>
          <p:nvPr/>
        </p:nvSpPr>
        <p:spPr>
          <a:xfrm>
            <a:off x="628650" y="273844"/>
            <a:ext cx="7886700" cy="620678"/>
          </a:xfrm>
          <a:prstGeom prst="rect">
            <a:avLst/>
          </a:prstGeom>
        </p:spPr>
        <p:txBody>
          <a:bodyPr/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IN" sz="3529" dirty="0">
                <a:solidFill>
                  <a:schemeClr val="bg1"/>
                </a:solidFill>
              </a:rPr>
              <a:t>How do I get started &amp; Where to go Next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1B49D-F957-8B40-841A-583E7781DFB6}"/>
              </a:ext>
            </a:extLst>
          </p:cNvPr>
          <p:cNvSpPr txBox="1">
            <a:spLocks/>
          </p:cNvSpPr>
          <p:nvPr/>
        </p:nvSpPr>
        <p:spPr>
          <a:xfrm>
            <a:off x="628650" y="1140619"/>
            <a:ext cx="7886700" cy="3729038"/>
          </a:xfrm>
          <a:prstGeom prst="rect">
            <a:avLst/>
          </a:prstGeom>
        </p:spPr>
        <p:txBody>
          <a:bodyPr>
            <a:normAutofit/>
          </a:bodyPr>
          <a:lstStyle>
            <a:lvl1pPr marL="336145" marR="0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92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691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353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84338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08435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531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941" dirty="0">
                <a:solidFill>
                  <a:schemeClr val="bg1"/>
                </a:solidFill>
              </a:rPr>
              <a:t>How to Get started :</a:t>
            </a:r>
          </a:p>
          <a:p>
            <a:pPr lvl="1"/>
            <a:r>
              <a:rPr lang="en-US" sz="1765" dirty="0">
                <a:solidFill>
                  <a:schemeClr val="bg1"/>
                </a:solidFill>
              </a:rPr>
              <a:t>Visual Studio 2019  with the ASP.NET and web development workload selected.</a:t>
            </a:r>
          </a:p>
          <a:p>
            <a:pPr lvl="1"/>
            <a:r>
              <a:rPr lang="en-US" sz="1765" dirty="0">
                <a:solidFill>
                  <a:schemeClr val="bg1"/>
                </a:solidFill>
              </a:rPr>
              <a:t>Visit Official Docs site : http://</a:t>
            </a:r>
            <a:r>
              <a:rPr lang="en-US" sz="1765" dirty="0" err="1">
                <a:solidFill>
                  <a:schemeClr val="bg1"/>
                </a:solidFill>
              </a:rPr>
              <a:t>Blazor.net</a:t>
            </a:r>
            <a:r>
              <a:rPr lang="en-US" sz="1765" dirty="0">
                <a:solidFill>
                  <a:schemeClr val="bg1"/>
                </a:solidFill>
              </a:rPr>
              <a:t>.</a:t>
            </a:r>
          </a:p>
          <a:p>
            <a:r>
              <a:rPr lang="en-US" sz="2941" dirty="0">
                <a:solidFill>
                  <a:schemeClr val="bg1"/>
                </a:solidFill>
              </a:rPr>
              <a:t>Community Docs:</a:t>
            </a:r>
          </a:p>
          <a:p>
            <a:pPr lvl="1"/>
            <a:r>
              <a:rPr lang="en-IN" sz="1765" u="sng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https://github.com/AdrienTorris/awesome-blazor</a:t>
            </a:r>
            <a:endParaRPr lang="en-IN" sz="1765" u="sng" dirty="0">
              <a:solidFill>
                <a:schemeClr val="bg1"/>
              </a:solidFill>
            </a:endParaRPr>
          </a:p>
          <a:p>
            <a:pPr lvl="1"/>
            <a:r>
              <a:rPr lang="en-IN" sz="1765" u="sng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https://github.com/StevenTCramer/awesome-blazor</a:t>
            </a:r>
            <a:endParaRPr lang="en-US" sz="1765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108249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C6E4931-57F6-6C46-A156-493640E1ADCD}"/>
              </a:ext>
            </a:extLst>
          </p:cNvPr>
          <p:cNvSpPr txBox="1">
            <a:spLocks/>
          </p:cNvSpPr>
          <p:nvPr/>
        </p:nvSpPr>
        <p:spPr>
          <a:xfrm>
            <a:off x="545824" y="157888"/>
            <a:ext cx="7886700" cy="640557"/>
          </a:xfrm>
          <a:prstGeom prst="rect">
            <a:avLst/>
          </a:prstGeom>
        </p:spPr>
        <p:txBody>
          <a:bodyPr/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IN" sz="3529" dirty="0">
                <a:solidFill>
                  <a:schemeClr val="tx1"/>
                </a:solidFill>
              </a:rPr>
              <a:t>Agenda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3E03177-9C18-C149-AE61-A32471B3EF16}"/>
              </a:ext>
            </a:extLst>
          </p:cNvPr>
          <p:cNvSpPr txBox="1">
            <a:spLocks/>
          </p:cNvSpPr>
          <p:nvPr/>
        </p:nvSpPr>
        <p:spPr>
          <a:xfrm>
            <a:off x="499441" y="1008752"/>
            <a:ext cx="7886700" cy="38813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36145" marR="0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92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691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353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84338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08435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531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941" dirty="0">
                <a:solidFill>
                  <a:schemeClr val="tx1"/>
                </a:solidFill>
              </a:rPr>
              <a:t>Full Stack Development Decisions Confusion</a:t>
            </a:r>
          </a:p>
          <a:p>
            <a:r>
              <a:rPr lang="en-US" sz="2941" dirty="0">
                <a:solidFill>
                  <a:schemeClr val="tx1"/>
                </a:solidFill>
              </a:rPr>
              <a:t>What is </a:t>
            </a:r>
            <a:r>
              <a:rPr lang="en-US" sz="2941" dirty="0" err="1">
                <a:solidFill>
                  <a:schemeClr val="tx1"/>
                </a:solidFill>
              </a:rPr>
              <a:t>WebAssembly</a:t>
            </a:r>
            <a:r>
              <a:rPr lang="en-US" sz="2941" dirty="0">
                <a:solidFill>
                  <a:schemeClr val="tx1"/>
                </a:solidFill>
              </a:rPr>
              <a:t>?</a:t>
            </a:r>
          </a:p>
          <a:p>
            <a:r>
              <a:rPr lang="en-US" sz="2941" dirty="0">
                <a:solidFill>
                  <a:schemeClr val="tx1"/>
                </a:solidFill>
              </a:rPr>
              <a:t>What is </a:t>
            </a:r>
            <a:r>
              <a:rPr lang="en-US" sz="2941" dirty="0" err="1">
                <a:solidFill>
                  <a:schemeClr val="tx1"/>
                </a:solidFill>
              </a:rPr>
              <a:t>Blazor</a:t>
            </a:r>
            <a:r>
              <a:rPr lang="en-US" sz="2941" dirty="0">
                <a:solidFill>
                  <a:schemeClr val="tx1"/>
                </a:solidFill>
              </a:rPr>
              <a:t>?</a:t>
            </a:r>
          </a:p>
          <a:p>
            <a:r>
              <a:rPr lang="en-US" sz="2941" dirty="0">
                <a:solidFill>
                  <a:schemeClr val="tx1"/>
                </a:solidFill>
              </a:rPr>
              <a:t>Project Creation Demo</a:t>
            </a:r>
          </a:p>
          <a:p>
            <a:r>
              <a:rPr lang="en-US" sz="2941" dirty="0">
                <a:solidFill>
                  <a:schemeClr val="tx1"/>
                </a:solidFill>
              </a:rPr>
              <a:t>How does </a:t>
            </a:r>
            <a:r>
              <a:rPr lang="en-US" sz="2941" dirty="0" err="1">
                <a:solidFill>
                  <a:schemeClr val="tx1"/>
                </a:solidFill>
              </a:rPr>
              <a:t>Blazor</a:t>
            </a:r>
            <a:r>
              <a:rPr lang="en-US" sz="2941" dirty="0">
                <a:solidFill>
                  <a:schemeClr val="tx1"/>
                </a:solidFill>
              </a:rPr>
              <a:t> work?</a:t>
            </a:r>
          </a:p>
          <a:p>
            <a:r>
              <a:rPr lang="en-US" sz="2941" dirty="0" err="1">
                <a:solidFill>
                  <a:schemeClr val="tx1"/>
                </a:solidFill>
              </a:rPr>
              <a:t>Blazor.Server</a:t>
            </a:r>
            <a:r>
              <a:rPr lang="en-US" sz="2941" dirty="0">
                <a:solidFill>
                  <a:schemeClr val="tx1"/>
                </a:solidFill>
              </a:rPr>
              <a:t> Vs </a:t>
            </a:r>
            <a:r>
              <a:rPr lang="en-US" sz="2941" dirty="0" err="1">
                <a:solidFill>
                  <a:schemeClr val="tx1"/>
                </a:solidFill>
              </a:rPr>
              <a:t>Blazor.WASM</a:t>
            </a:r>
            <a:endParaRPr lang="en-US" sz="2941" dirty="0">
              <a:solidFill>
                <a:schemeClr val="tx1"/>
              </a:solidFill>
            </a:endParaRPr>
          </a:p>
          <a:p>
            <a:r>
              <a:rPr lang="en-US" sz="2941" dirty="0">
                <a:solidFill>
                  <a:schemeClr val="tx1"/>
                </a:solidFill>
              </a:rPr>
              <a:t>Future Possibilities of </a:t>
            </a:r>
            <a:r>
              <a:rPr lang="en-US" sz="2941" dirty="0" err="1">
                <a:solidFill>
                  <a:schemeClr val="tx1"/>
                </a:solidFill>
              </a:rPr>
              <a:t>Blazor</a:t>
            </a:r>
            <a:endParaRPr lang="en-US" sz="2941" dirty="0">
              <a:solidFill>
                <a:schemeClr val="tx1"/>
              </a:solidFill>
            </a:endParaRPr>
          </a:p>
          <a:p>
            <a:r>
              <a:rPr lang="en-US" sz="2941" dirty="0">
                <a:solidFill>
                  <a:schemeClr val="tx1"/>
                </a:solidFill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52472127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8F254-175D-C841-B0F0-9F10887F3775}"/>
              </a:ext>
            </a:extLst>
          </p:cNvPr>
          <p:cNvSpPr txBox="1">
            <a:spLocks/>
          </p:cNvSpPr>
          <p:nvPr/>
        </p:nvSpPr>
        <p:spPr>
          <a:xfrm>
            <a:off x="228967" y="215178"/>
            <a:ext cx="8516036" cy="675575"/>
          </a:xfrm>
          <a:prstGeom prst="rect">
            <a:avLst/>
          </a:prstGeom>
        </p:spPr>
        <p:txBody>
          <a:bodyPr/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IN" sz="4500" dirty="0">
                <a:solidFill>
                  <a:schemeClr val="bg1"/>
                </a:solidFill>
              </a:rPr>
              <a:t>Thank You &amp;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25D5E-1ADC-DB48-AF4D-F05C95B710AE}"/>
              </a:ext>
            </a:extLst>
          </p:cNvPr>
          <p:cNvSpPr txBox="1">
            <a:spLocks/>
          </p:cNvSpPr>
          <p:nvPr/>
        </p:nvSpPr>
        <p:spPr>
          <a:xfrm>
            <a:off x="2175642" y="1115308"/>
            <a:ext cx="6796639" cy="269206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§"/>
            </a:pPr>
            <a:r>
              <a:rPr lang="en-US" sz="2100" dirty="0">
                <a:solidFill>
                  <a:schemeClr val="bg1"/>
                </a:solidFill>
              </a:rPr>
              <a:t>Azure Solution Architect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100" dirty="0">
                <a:solidFill>
                  <a:schemeClr val="bg1"/>
                </a:solidFill>
              </a:rPr>
              <a:t>Community Speaker , KP Astrologer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100" dirty="0">
                <a:solidFill>
                  <a:schemeClr val="bg1"/>
                </a:solidFill>
              </a:rPr>
              <a:t>Founder : </a:t>
            </a:r>
            <a:r>
              <a:rPr lang="en-US" sz="1800" dirty="0" err="1">
                <a:solidFill>
                  <a:schemeClr val="bg1"/>
                </a:solidFill>
              </a:rPr>
              <a:t>DotCoreTechies</a:t>
            </a:r>
            <a:r>
              <a:rPr lang="en-US" sz="1800" dirty="0">
                <a:solidFill>
                  <a:schemeClr val="bg1"/>
                </a:solidFill>
              </a:rPr>
              <a:t>  (</a:t>
            </a:r>
            <a:r>
              <a:rPr lang="en-US" sz="1800" kern="0" dirty="0">
                <a:solidFill>
                  <a:schemeClr val="bg1"/>
                </a:solidFill>
                <a:latin typeface="Segoe UI Light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https://www.meetup.com/DotCoreTechies/</a:t>
            </a:r>
            <a:r>
              <a:rPr lang="en-US" sz="1800" dirty="0">
                <a:solidFill>
                  <a:schemeClr val="bg1"/>
                </a:solidFill>
              </a:rPr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100" dirty="0">
                <a:solidFill>
                  <a:schemeClr val="bg1"/>
                </a:solidFill>
              </a:rPr>
              <a:t>Tweets :  @</a:t>
            </a:r>
            <a:r>
              <a:rPr lang="en-US" sz="2100" dirty="0" err="1">
                <a:solidFill>
                  <a:schemeClr val="bg1"/>
                </a:solidFill>
              </a:rPr>
              <a:t>techierathore</a:t>
            </a:r>
            <a:endParaRPr lang="en-US" sz="2100" dirty="0">
              <a:solidFill>
                <a:schemeClr val="bg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100" dirty="0">
                <a:solidFill>
                  <a:schemeClr val="bg1"/>
                </a:solidFill>
              </a:rPr>
              <a:t>GitHub : </a:t>
            </a:r>
            <a:r>
              <a:rPr lang="en-US" sz="21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https://github.com/techierathore</a:t>
            </a:r>
            <a:endParaRPr lang="en-US" sz="2100" dirty="0">
              <a:solidFill>
                <a:schemeClr val="bg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100" dirty="0">
                <a:solidFill>
                  <a:schemeClr val="bg1"/>
                </a:solidFill>
              </a:rPr>
              <a:t>Blog : </a:t>
            </a:r>
            <a:r>
              <a:rPr lang="en-US" sz="21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https://www.techierathore.com</a:t>
            </a:r>
            <a:endParaRPr lang="en-US" sz="2100" dirty="0">
              <a:solidFill>
                <a:schemeClr val="bg1"/>
              </a:solidFill>
            </a:endParaRPr>
          </a:p>
          <a:p>
            <a:pPr lvl="1"/>
            <a:endParaRPr lang="en-US" sz="21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8E24F6-18E6-EE43-A24B-33E95D7308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8033" y="3531408"/>
            <a:ext cx="1533422" cy="1533422"/>
          </a:xfrm>
          <a:prstGeom prst="rect">
            <a:avLst/>
          </a:prstGeom>
        </p:spPr>
      </p:pic>
      <p:pic>
        <p:nvPicPr>
          <p:cNvPr id="5" name="Picture Placeholder 7">
            <a:extLst>
              <a:ext uri="{FF2B5EF4-FFF2-40B4-BE49-F238E27FC236}">
                <a16:creationId xmlns:a16="http://schemas.microsoft.com/office/drawing/2014/main" id="{3ABB2979-FFCC-314B-A98A-B3F1E201A5C0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9427" r="9427"/>
          <a:stretch>
            <a:fillRect/>
          </a:stretch>
        </p:blipFill>
        <p:spPr>
          <a:xfrm>
            <a:off x="260833" y="1351517"/>
            <a:ext cx="1785938" cy="15109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210778-4026-F244-9933-57FFA65EFF0B}"/>
              </a:ext>
            </a:extLst>
          </p:cNvPr>
          <p:cNvSpPr txBox="1"/>
          <p:nvPr/>
        </p:nvSpPr>
        <p:spPr>
          <a:xfrm>
            <a:off x="228967" y="2968158"/>
            <a:ext cx="2247954" cy="39054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0505" tIns="10505" rIns="10505" bIns="10505" numCol="1" spcCol="14288" rtlCol="0" anchor="ctr">
            <a:spAutoFit/>
          </a:bodyPr>
          <a:lstStyle/>
          <a:p>
            <a:pPr defTabSz="514302"/>
            <a:r>
              <a:rPr lang="en-US" sz="1200" kern="0" dirty="0">
                <a:solidFill>
                  <a:schemeClr val="bg1"/>
                </a:solidFill>
                <a:cs typeface="Arial"/>
              </a:rPr>
              <a:t>S Ravi Kumar</a:t>
            </a:r>
          </a:p>
          <a:p>
            <a:pPr defTabSz="514302"/>
            <a:r>
              <a:rPr lang="en-US" sz="1200" kern="0" dirty="0">
                <a:solidFill>
                  <a:schemeClr val="bg1"/>
                </a:solidFill>
                <a:latin typeface="Segoe UI Light"/>
                <a:cs typeface="Arial"/>
              </a:rPr>
              <a:t>Solution Architect / KP Astrologer</a:t>
            </a:r>
          </a:p>
        </p:txBody>
      </p:sp>
    </p:spTree>
    <p:extLst>
      <p:ext uri="{BB962C8B-B14F-4D97-AF65-F5344CB8AC3E}">
        <p14:creationId xmlns:p14="http://schemas.microsoft.com/office/powerpoint/2010/main" val="268320503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 descr="Server">
            <a:extLst>
              <a:ext uri="{FF2B5EF4-FFF2-40B4-BE49-F238E27FC236}">
                <a16:creationId xmlns:a16="http://schemas.microsoft.com/office/drawing/2014/main" id="{77AE6B43-F085-4A5F-B69C-08B4B38427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4355" y="748220"/>
            <a:ext cx="2803998" cy="2803998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1FBDA5B1-5AA2-4EC5-9FE6-DEF3EF70130E}"/>
              </a:ext>
            </a:extLst>
          </p:cNvPr>
          <p:cNvGrpSpPr/>
          <p:nvPr/>
        </p:nvGrpSpPr>
        <p:grpSpPr>
          <a:xfrm>
            <a:off x="5139943" y="853026"/>
            <a:ext cx="3561449" cy="3237454"/>
            <a:chOff x="6763966" y="1195735"/>
            <a:chExt cx="4748598" cy="4316605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49CD8FE-9D7F-4675-B7C0-1B1DDD54565C}"/>
                </a:ext>
              </a:extLst>
            </p:cNvPr>
            <p:cNvSpPr/>
            <p:nvPr/>
          </p:nvSpPr>
          <p:spPr>
            <a:xfrm>
              <a:off x="6763966" y="1195735"/>
              <a:ext cx="4748598" cy="43166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032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F0DBF84-1FBD-448D-864B-DB205F085E2E}"/>
                </a:ext>
              </a:extLst>
            </p:cNvPr>
            <p:cNvSpPr/>
            <p:nvPr/>
          </p:nvSpPr>
          <p:spPr>
            <a:xfrm>
              <a:off x="6763966" y="1195735"/>
              <a:ext cx="4748598" cy="100450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DC9AE64-326B-4F1C-A7C6-5A5F94BF6469}"/>
                </a:ext>
              </a:extLst>
            </p:cNvPr>
            <p:cNvSpPr/>
            <p:nvPr/>
          </p:nvSpPr>
          <p:spPr>
            <a:xfrm>
              <a:off x="7263319" y="1573393"/>
              <a:ext cx="3774150" cy="4095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1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</a:rPr>
                <a:t>https://...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509062-C9DE-4F40-92A3-AC90AFCF1410}"/>
                </a:ext>
              </a:extLst>
            </p:cNvPr>
            <p:cNvSpPr/>
            <p:nvPr/>
          </p:nvSpPr>
          <p:spPr>
            <a:xfrm>
              <a:off x="11116043" y="1195735"/>
              <a:ext cx="396521" cy="27826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72EB90E-BA3B-4A89-9AE3-E64D0466A715}"/>
                </a:ext>
              </a:extLst>
            </p:cNvPr>
            <p:cNvSpPr/>
            <p:nvPr/>
          </p:nvSpPr>
          <p:spPr>
            <a:xfrm>
              <a:off x="10659232" y="1195735"/>
              <a:ext cx="396521" cy="27826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5BBC40A-6B23-45E6-A1FD-3953238C1114}"/>
                </a:ext>
              </a:extLst>
            </p:cNvPr>
            <p:cNvSpPr/>
            <p:nvPr/>
          </p:nvSpPr>
          <p:spPr>
            <a:xfrm>
              <a:off x="10197388" y="1195735"/>
              <a:ext cx="396521" cy="27826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E6FA25A3-6536-4629-B890-D2A6622C4746}"/>
                </a:ext>
              </a:extLst>
            </p:cNvPr>
            <p:cNvSpPr/>
            <p:nvPr/>
          </p:nvSpPr>
          <p:spPr>
            <a:xfrm rot="16200000">
              <a:off x="6876308" y="1698472"/>
              <a:ext cx="255155" cy="159346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69E559E-763B-4A45-BB72-F87D73AD7E30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650567"/>
              <a:ext cx="278938" cy="0"/>
            </a:xfrm>
            <a:prstGeom prst="line">
              <a:avLst/>
            </a:prstGeom>
            <a:ln w="412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D29F0D7-8713-4865-B393-E72BF526D6B1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910364"/>
              <a:ext cx="278938" cy="0"/>
            </a:xfrm>
            <a:prstGeom prst="line">
              <a:avLst/>
            </a:prstGeom>
            <a:ln w="412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E850284-E5DC-48AA-9B2B-EE83FDC0444A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780038"/>
              <a:ext cx="278938" cy="0"/>
            </a:xfrm>
            <a:prstGeom prst="line">
              <a:avLst/>
            </a:prstGeom>
            <a:ln w="412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5A49131C-D546-4072-9F34-4F4CE181504B}"/>
                </a:ext>
              </a:extLst>
            </p:cNvPr>
            <p:cNvGrpSpPr/>
            <p:nvPr/>
          </p:nvGrpSpPr>
          <p:grpSpPr>
            <a:xfrm>
              <a:off x="11231013" y="1272348"/>
              <a:ext cx="166584" cy="125041"/>
              <a:chOff x="7112262" y="1295498"/>
              <a:chExt cx="96702" cy="54274"/>
            </a:xfrm>
          </p:grpSpPr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E4499A3F-8816-4E3E-A03A-CF4885C31E46}"/>
                  </a:ext>
                </a:extLst>
              </p:cNvPr>
              <p:cNvCxnSpPr/>
              <p:nvPr/>
            </p:nvCxnSpPr>
            <p:spPr>
              <a:xfrm>
                <a:off x="7112262" y="1295498"/>
                <a:ext cx="96702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971246C5-8B2C-40FF-8E07-11F27AC5945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12262" y="1295498"/>
                <a:ext cx="96702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0DF868B-C29E-42D7-BB0D-94A7414DF34F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853" y="1393086"/>
              <a:ext cx="217560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4F5380F-9426-4441-A784-50D7DD20A012}"/>
                </a:ext>
              </a:extLst>
            </p:cNvPr>
            <p:cNvGrpSpPr/>
            <p:nvPr/>
          </p:nvGrpSpPr>
          <p:grpSpPr>
            <a:xfrm>
              <a:off x="10768068" y="1272348"/>
              <a:ext cx="198261" cy="120737"/>
              <a:chOff x="6731064" y="1250524"/>
              <a:chExt cx="126294" cy="56142"/>
            </a:xfrm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FE087D91-68FB-4680-8437-BCF48D636C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306666"/>
                <a:ext cx="126294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877D68D4-FC2C-4DE2-B3A6-AAED2E4578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252392"/>
                <a:ext cx="126294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B34CDE95-F017-428B-8FA6-5A376D0A5E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55420" y="1250524"/>
                <a:ext cx="0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FB46B425-0DB1-49CE-8378-AF201F9DAC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4036" y="1250524"/>
                <a:ext cx="0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74AED7D-40EC-417C-B7AB-CF9A032A32F8}"/>
              </a:ext>
            </a:extLst>
          </p:cNvPr>
          <p:cNvGrpSpPr/>
          <p:nvPr/>
        </p:nvGrpSpPr>
        <p:grpSpPr>
          <a:xfrm>
            <a:off x="326993" y="1726021"/>
            <a:ext cx="3118721" cy="2075936"/>
            <a:chOff x="435991" y="2301360"/>
            <a:chExt cx="4158294" cy="2767915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79978B70-66DE-4E8F-B915-194EDB92DE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5991" y="2301360"/>
              <a:ext cx="4158294" cy="2767915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27000"/>
                </a:prstClr>
              </a:outerShdw>
            </a:effectLst>
          </p:spPr>
        </p:pic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4C48DCCC-3939-4E9D-95BE-CC99759ECC07}"/>
                </a:ext>
              </a:extLst>
            </p:cNvPr>
            <p:cNvSpPr/>
            <p:nvPr/>
          </p:nvSpPr>
          <p:spPr>
            <a:xfrm>
              <a:off x="590145" y="2575128"/>
              <a:ext cx="3819727" cy="2308698"/>
            </a:xfrm>
            <a:custGeom>
              <a:avLst/>
              <a:gdLst>
                <a:gd name="connsiteX0" fmla="*/ 103761 w 3819727"/>
                <a:gd name="connsiteY0" fmla="*/ 2075234 h 2308698"/>
                <a:gd name="connsiteX1" fmla="*/ 103761 w 3819727"/>
                <a:gd name="connsiteY1" fmla="*/ 2075234 h 2308698"/>
                <a:gd name="connsiteX2" fmla="*/ 103761 w 3819727"/>
                <a:gd name="connsiteY2" fmla="*/ 2010383 h 2308698"/>
                <a:gd name="connsiteX3" fmla="*/ 0 w 3819727"/>
                <a:gd name="connsiteY3" fmla="*/ 1504545 h 2308698"/>
                <a:gd name="connsiteX4" fmla="*/ 194553 w 3819727"/>
                <a:gd name="connsiteY4" fmla="*/ 1089498 h 2308698"/>
                <a:gd name="connsiteX5" fmla="*/ 810638 w 3819727"/>
                <a:gd name="connsiteY5" fmla="*/ 1005191 h 2308698"/>
                <a:gd name="connsiteX6" fmla="*/ 966281 w 3819727"/>
                <a:gd name="connsiteY6" fmla="*/ 603115 h 2308698"/>
                <a:gd name="connsiteX7" fmla="*/ 1420238 w 3819727"/>
                <a:gd name="connsiteY7" fmla="*/ 434502 h 2308698"/>
                <a:gd name="connsiteX8" fmla="*/ 1562910 w 3819727"/>
                <a:gd name="connsiteY8" fmla="*/ 505838 h 2308698"/>
                <a:gd name="connsiteX9" fmla="*/ 2016868 w 3819727"/>
                <a:gd name="connsiteY9" fmla="*/ 0 h 2308698"/>
                <a:gd name="connsiteX10" fmla="*/ 2808051 w 3819727"/>
                <a:gd name="connsiteY10" fmla="*/ 32425 h 2308698"/>
                <a:gd name="connsiteX11" fmla="*/ 3197157 w 3819727"/>
                <a:gd name="connsiteY11" fmla="*/ 499353 h 2308698"/>
                <a:gd name="connsiteX12" fmla="*/ 3281464 w 3819727"/>
                <a:gd name="connsiteY12" fmla="*/ 1024647 h 2308698"/>
                <a:gd name="connsiteX13" fmla="*/ 3709481 w 3819727"/>
                <a:gd name="connsiteY13" fmla="*/ 1238655 h 2308698"/>
                <a:gd name="connsiteX14" fmla="*/ 3819727 w 3819727"/>
                <a:gd name="connsiteY14" fmla="*/ 1614791 h 2308698"/>
                <a:gd name="connsiteX15" fmla="*/ 3631659 w 3819727"/>
                <a:gd name="connsiteY15" fmla="*/ 2068749 h 2308698"/>
                <a:gd name="connsiteX16" fmla="*/ 2866417 w 3819727"/>
                <a:gd name="connsiteY16" fmla="*/ 2308698 h 2308698"/>
                <a:gd name="connsiteX17" fmla="*/ 350195 w 3819727"/>
                <a:gd name="connsiteY17" fmla="*/ 2276272 h 2308698"/>
                <a:gd name="connsiteX18" fmla="*/ 103761 w 3819727"/>
                <a:gd name="connsiteY18" fmla="*/ 2075234 h 2308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819727" h="2308698">
                  <a:moveTo>
                    <a:pt x="103761" y="2075234"/>
                  </a:moveTo>
                  <a:lnTo>
                    <a:pt x="103761" y="2075234"/>
                  </a:lnTo>
                  <a:lnTo>
                    <a:pt x="103761" y="2010383"/>
                  </a:lnTo>
                  <a:lnTo>
                    <a:pt x="0" y="1504545"/>
                  </a:lnTo>
                  <a:lnTo>
                    <a:pt x="194553" y="1089498"/>
                  </a:lnTo>
                  <a:lnTo>
                    <a:pt x="810638" y="1005191"/>
                  </a:lnTo>
                  <a:lnTo>
                    <a:pt x="966281" y="603115"/>
                  </a:lnTo>
                  <a:lnTo>
                    <a:pt x="1420238" y="434502"/>
                  </a:lnTo>
                  <a:lnTo>
                    <a:pt x="1562910" y="505838"/>
                  </a:lnTo>
                  <a:lnTo>
                    <a:pt x="2016868" y="0"/>
                  </a:lnTo>
                  <a:lnTo>
                    <a:pt x="2808051" y="32425"/>
                  </a:lnTo>
                  <a:lnTo>
                    <a:pt x="3197157" y="499353"/>
                  </a:lnTo>
                  <a:lnTo>
                    <a:pt x="3281464" y="1024647"/>
                  </a:lnTo>
                  <a:lnTo>
                    <a:pt x="3709481" y="1238655"/>
                  </a:lnTo>
                  <a:lnTo>
                    <a:pt x="3819727" y="1614791"/>
                  </a:lnTo>
                  <a:lnTo>
                    <a:pt x="3631659" y="2068749"/>
                  </a:lnTo>
                  <a:lnTo>
                    <a:pt x="2866417" y="2308698"/>
                  </a:lnTo>
                  <a:lnTo>
                    <a:pt x="350195" y="2276272"/>
                  </a:lnTo>
                  <a:lnTo>
                    <a:pt x="103761" y="207523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1" name="Graphic 10">
            <a:extLst>
              <a:ext uri="{FF2B5EF4-FFF2-40B4-BE49-F238E27FC236}">
                <a16:creationId xmlns:a16="http://schemas.microsoft.com/office/drawing/2014/main" id="{DFE1E9DC-A8FD-4C35-BAB4-87CE31AAA46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28223" y="1932423"/>
            <a:ext cx="716936" cy="75961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D94904E-BD8D-42C8-BCF0-DAF626A2AD3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886" y="1820728"/>
            <a:ext cx="1391366" cy="983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79009CE-9270-49AA-914F-EE4FF9CD331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8688" y="1957538"/>
            <a:ext cx="818674" cy="709381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C336232-8893-4D94-BAF3-969DCDA6AF22}"/>
              </a:ext>
            </a:extLst>
          </p:cNvPr>
          <p:cNvSpPr/>
          <p:nvPr/>
        </p:nvSpPr>
        <p:spPr>
          <a:xfrm>
            <a:off x="5401730" y="3048031"/>
            <a:ext cx="3037875" cy="709381"/>
          </a:xfrm>
          <a:prstGeom prst="rect">
            <a:avLst/>
          </a:prstGeom>
          <a:solidFill>
            <a:srgbClr val="FFDB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3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</a:t>
            </a:r>
          </a:p>
        </p:txBody>
      </p:sp>
      <p:pic>
        <p:nvPicPr>
          <p:cNvPr id="21" name="Graphic 20" descr="Line Arrow: Clockwise curve">
            <a:extLst>
              <a:ext uri="{FF2B5EF4-FFF2-40B4-BE49-F238E27FC236}">
                <a16:creationId xmlns:a16="http://schemas.microsoft.com/office/drawing/2014/main" id="{562C8EDC-19E5-43AB-ADC6-B74F88E1CE1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7200000">
            <a:off x="3726461" y="1625752"/>
            <a:ext cx="1048934" cy="1048934"/>
          </a:xfrm>
          <a:prstGeom prst="rect">
            <a:avLst/>
          </a:prstGeom>
        </p:spPr>
      </p:pic>
      <p:pic>
        <p:nvPicPr>
          <p:cNvPr id="47" name="Graphic 46" descr="Line Arrow: Clockwise curve">
            <a:extLst>
              <a:ext uri="{FF2B5EF4-FFF2-40B4-BE49-F238E27FC236}">
                <a16:creationId xmlns:a16="http://schemas.microsoft.com/office/drawing/2014/main" id="{9BB20BAA-630C-4C2D-BA43-61EF2EECEB6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7200000" flipH="1" flipV="1">
            <a:off x="3661267" y="2342187"/>
            <a:ext cx="1048934" cy="1048934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A8C0C3F9-5262-47EE-B139-78DC5721BDC5}"/>
              </a:ext>
            </a:extLst>
          </p:cNvPr>
          <p:cNvGrpSpPr/>
          <p:nvPr/>
        </p:nvGrpSpPr>
        <p:grpSpPr>
          <a:xfrm>
            <a:off x="669479" y="2849532"/>
            <a:ext cx="701522" cy="593735"/>
            <a:chOff x="809408" y="5164739"/>
            <a:chExt cx="1531302" cy="1296022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05FA6BA9-9017-4CAF-8D5E-41145FFF9507}"/>
                </a:ext>
              </a:extLst>
            </p:cNvPr>
            <p:cNvSpPr/>
            <p:nvPr/>
          </p:nvSpPr>
          <p:spPr>
            <a:xfrm>
              <a:off x="942760" y="5164739"/>
              <a:ext cx="1319004" cy="1286740"/>
            </a:xfrm>
            <a:prstGeom prst="rect">
              <a:avLst/>
            </a:prstGeom>
            <a:solidFill>
              <a:srgbClr val="68217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256C8DAF-B264-48E2-B91D-0A68642CE3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809408" y="5451464"/>
              <a:ext cx="1531302" cy="1009297"/>
            </a:xfrm>
            <a:prstGeom prst="rect">
              <a:avLst/>
            </a:prstGeom>
          </p:spPr>
        </p:pic>
      </p:grpSp>
      <p:pic>
        <p:nvPicPr>
          <p:cNvPr id="58" name="Picture 57">
            <a:extLst>
              <a:ext uri="{FF2B5EF4-FFF2-40B4-BE49-F238E27FC236}">
                <a16:creationId xmlns:a16="http://schemas.microsoft.com/office/drawing/2014/main" id="{8573EEF2-0DC2-446D-BB13-916154F757B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962" y="2709214"/>
            <a:ext cx="567055" cy="729800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E5C5BD9B-9BF1-4913-BCEA-56D545352DA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202" y="2224658"/>
            <a:ext cx="815459" cy="499541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DECEB465-4509-49D1-BB7B-C8D441636A9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999" y="2980886"/>
            <a:ext cx="912473" cy="344003"/>
          </a:xfrm>
          <a:prstGeom prst="rect">
            <a:avLst/>
          </a:prstGeom>
        </p:spPr>
      </p:pic>
      <p:sp>
        <p:nvSpPr>
          <p:cNvPr id="46" name="Title 1">
            <a:extLst>
              <a:ext uri="{FF2B5EF4-FFF2-40B4-BE49-F238E27FC236}">
                <a16:creationId xmlns:a16="http://schemas.microsoft.com/office/drawing/2014/main" id="{224577AC-DA68-4942-A2DB-6156D4768081}"/>
              </a:ext>
            </a:extLst>
          </p:cNvPr>
          <p:cNvSpPr txBox="1">
            <a:spLocks/>
          </p:cNvSpPr>
          <p:nvPr/>
        </p:nvSpPr>
        <p:spPr>
          <a:xfrm>
            <a:off x="636240" y="113855"/>
            <a:ext cx="7886700" cy="600084"/>
          </a:xfrm>
          <a:prstGeom prst="rect">
            <a:avLst/>
          </a:prstGeom>
        </p:spPr>
        <p:txBody>
          <a:bodyPr/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IN" sz="3529" dirty="0">
                <a:solidFill>
                  <a:schemeClr val="bg1"/>
                </a:solidFill>
              </a:rPr>
              <a:t>Current State of </a:t>
            </a:r>
            <a:r>
              <a:rPr lang="en-IN" sz="3529" dirty="0" err="1">
                <a:solidFill>
                  <a:schemeClr val="bg1"/>
                </a:solidFill>
              </a:rPr>
              <a:t>FullStack</a:t>
            </a:r>
            <a:r>
              <a:rPr lang="en-IN" sz="3529" dirty="0">
                <a:solidFill>
                  <a:schemeClr val="bg1"/>
                </a:solidFill>
              </a:rPr>
              <a:t> Development</a:t>
            </a:r>
          </a:p>
        </p:txBody>
      </p:sp>
    </p:spTree>
    <p:extLst>
      <p:ext uri="{BB962C8B-B14F-4D97-AF65-F5344CB8AC3E}">
        <p14:creationId xmlns:p14="http://schemas.microsoft.com/office/powerpoint/2010/main" val="19115443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3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9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3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9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8415B-74F2-4645-ACAE-BE1BEA60E014}"/>
              </a:ext>
            </a:extLst>
          </p:cNvPr>
          <p:cNvSpPr txBox="1">
            <a:spLocks/>
          </p:cNvSpPr>
          <p:nvPr/>
        </p:nvSpPr>
        <p:spPr>
          <a:xfrm>
            <a:off x="628650" y="273845"/>
            <a:ext cx="7886700" cy="600084"/>
          </a:xfrm>
          <a:prstGeom prst="rect">
            <a:avLst/>
          </a:prstGeom>
        </p:spPr>
        <p:txBody>
          <a:bodyPr/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IN" sz="3529" dirty="0">
                <a:solidFill>
                  <a:schemeClr val="bg1"/>
                </a:solidFill>
              </a:rPr>
              <a:t>Current State of the SPA Front End</a:t>
            </a:r>
          </a:p>
        </p:txBody>
      </p:sp>
      <p:pic>
        <p:nvPicPr>
          <p:cNvPr id="3" name="Picture 2" descr="Image result for react logo">
            <a:extLst>
              <a:ext uri="{FF2B5EF4-FFF2-40B4-BE49-F238E27FC236}">
                <a16:creationId xmlns:a16="http://schemas.microsoft.com/office/drawing/2014/main" id="{2E56FA54-BECD-464C-8656-CE867A20A4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63" r="15772"/>
          <a:stretch/>
        </p:blipFill>
        <p:spPr bwMode="auto">
          <a:xfrm>
            <a:off x="1983447" y="2322661"/>
            <a:ext cx="805237" cy="859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Image result for angular logo">
            <a:extLst>
              <a:ext uri="{FF2B5EF4-FFF2-40B4-BE49-F238E27FC236}">
                <a16:creationId xmlns:a16="http://schemas.microsoft.com/office/drawing/2014/main" id="{6273AEA0-7BCC-3D4E-AC31-012D82DEE4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7675" y="2306346"/>
            <a:ext cx="892969" cy="892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Image result for vue logo">
            <a:extLst>
              <a:ext uri="{FF2B5EF4-FFF2-40B4-BE49-F238E27FC236}">
                <a16:creationId xmlns:a16="http://schemas.microsoft.com/office/drawing/2014/main" id="{D0DCBD04-58E2-AE44-BFD5-56108EE748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3456" y="2529031"/>
            <a:ext cx="653300" cy="564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Image result for aurelia logo">
            <a:extLst>
              <a:ext uri="{FF2B5EF4-FFF2-40B4-BE49-F238E27FC236}">
                <a16:creationId xmlns:a16="http://schemas.microsoft.com/office/drawing/2014/main" id="{8E901BE3-F60A-F14B-881A-5BACA582F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51" y="2429389"/>
            <a:ext cx="714374" cy="696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4" descr="Image result for ember logo">
            <a:extLst>
              <a:ext uri="{FF2B5EF4-FFF2-40B4-BE49-F238E27FC236}">
                <a16:creationId xmlns:a16="http://schemas.microsoft.com/office/drawing/2014/main" id="{C602189C-2CFC-C042-8AF4-8F8CD5D6F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637" y="2530119"/>
            <a:ext cx="1475144" cy="561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8" descr="Image result for es6 logo">
            <a:extLst>
              <a:ext uri="{FF2B5EF4-FFF2-40B4-BE49-F238E27FC236}">
                <a16:creationId xmlns:a16="http://schemas.microsoft.com/office/drawing/2014/main" id="{FF0FF74B-FF51-8244-A9CA-3E115F188E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22"/>
          <a:stretch/>
        </p:blipFill>
        <p:spPr bwMode="auto">
          <a:xfrm>
            <a:off x="1924540" y="1123201"/>
            <a:ext cx="835427" cy="835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BFF11B6-E723-4041-BDD0-F31DA6CBB9B3}"/>
              </a:ext>
            </a:extLst>
          </p:cNvPr>
          <p:cNvSpPr txBox="1"/>
          <p:nvPr/>
        </p:nvSpPr>
        <p:spPr>
          <a:xfrm>
            <a:off x="100172" y="1410437"/>
            <a:ext cx="1425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Pick a Language: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E05461-CF68-DA42-AC7E-04BDB2FB2CAD}"/>
              </a:ext>
            </a:extLst>
          </p:cNvPr>
          <p:cNvSpPr txBox="1"/>
          <p:nvPr/>
        </p:nvSpPr>
        <p:spPr>
          <a:xfrm>
            <a:off x="100172" y="2646841"/>
            <a:ext cx="1525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Pick a Framework</a:t>
            </a:r>
            <a:r>
              <a:rPr lang="en-US" dirty="0"/>
              <a:t>:</a:t>
            </a:r>
          </a:p>
        </p:txBody>
      </p:sp>
      <p:pic>
        <p:nvPicPr>
          <p:cNvPr id="11" name="Picture 20" descr="Image result for typescript logo">
            <a:extLst>
              <a:ext uri="{FF2B5EF4-FFF2-40B4-BE49-F238E27FC236}">
                <a16:creationId xmlns:a16="http://schemas.microsoft.com/office/drawing/2014/main" id="{E90957F2-A8F8-3B46-9E00-E18F76A578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290" y="1123201"/>
            <a:ext cx="835427" cy="835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A89692C-22FA-EA47-B016-51C32FBA94DA}"/>
              </a:ext>
            </a:extLst>
          </p:cNvPr>
          <p:cNvSpPr txBox="1"/>
          <p:nvPr/>
        </p:nvSpPr>
        <p:spPr>
          <a:xfrm>
            <a:off x="100172" y="3974987"/>
            <a:ext cx="1425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Pick your tools:</a:t>
            </a:r>
          </a:p>
        </p:txBody>
      </p:sp>
      <p:pic>
        <p:nvPicPr>
          <p:cNvPr id="13" name="Picture 28" descr="Image result for Facebook Flow logo">
            <a:extLst>
              <a:ext uri="{FF2B5EF4-FFF2-40B4-BE49-F238E27FC236}">
                <a16:creationId xmlns:a16="http://schemas.microsoft.com/office/drawing/2014/main" id="{22119F0A-591D-3F44-B04D-44CDE8FB26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328" b="25872"/>
          <a:stretch/>
        </p:blipFill>
        <p:spPr bwMode="auto">
          <a:xfrm>
            <a:off x="4056996" y="1140858"/>
            <a:ext cx="1832657" cy="821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4" descr="Image result for elm logo">
            <a:extLst>
              <a:ext uri="{FF2B5EF4-FFF2-40B4-BE49-F238E27FC236}">
                <a16:creationId xmlns:a16="http://schemas.microsoft.com/office/drawing/2014/main" id="{0E8EEA68-8533-C642-9A72-F56A40255C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16" t="7929" r="21148" b="13830"/>
          <a:stretch/>
        </p:blipFill>
        <p:spPr bwMode="auto">
          <a:xfrm>
            <a:off x="6044299" y="1073100"/>
            <a:ext cx="891047" cy="888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2" descr="Image result for ReasonML logo">
            <a:extLst>
              <a:ext uri="{FF2B5EF4-FFF2-40B4-BE49-F238E27FC236}">
                <a16:creationId xmlns:a16="http://schemas.microsoft.com/office/drawing/2014/main" id="{6E3FD8CF-F23C-EA4C-8B9F-5AD80209E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3813" y="1123201"/>
            <a:ext cx="836949" cy="835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8" descr="Image result for clojure and clojurescript">
            <a:extLst>
              <a:ext uri="{FF2B5EF4-FFF2-40B4-BE49-F238E27FC236}">
                <a16:creationId xmlns:a16="http://schemas.microsoft.com/office/drawing/2014/main" id="{65D78FAC-5B6F-4E46-B0F9-03EFBC0272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5057" y="1073100"/>
            <a:ext cx="908603" cy="90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0" descr="https://raw.githubusercontent.com/webpack/media/master/logo/icon-square-big.png">
            <a:extLst>
              <a:ext uri="{FF2B5EF4-FFF2-40B4-BE49-F238E27FC236}">
                <a16:creationId xmlns:a16="http://schemas.microsoft.com/office/drawing/2014/main" id="{7761E5E1-582C-BA4D-91CC-959AC82E6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370" y="3541447"/>
            <a:ext cx="1112741" cy="1112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4" descr="Image result for gulp logo">
            <a:extLst>
              <a:ext uri="{FF2B5EF4-FFF2-40B4-BE49-F238E27FC236}">
                <a16:creationId xmlns:a16="http://schemas.microsoft.com/office/drawing/2014/main" id="{6FF2B28D-B704-954B-B445-8F8C07ECA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9138" y="3409732"/>
            <a:ext cx="1264091" cy="1264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AE8E9C2-1AE6-E54F-B255-19F184DFB447}"/>
              </a:ext>
            </a:extLst>
          </p:cNvPr>
          <p:cNvCxnSpPr/>
          <p:nvPr/>
        </p:nvCxnSpPr>
        <p:spPr>
          <a:xfrm>
            <a:off x="-65498" y="2095928"/>
            <a:ext cx="923903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A652D64-2068-C541-B235-C7C552226F28}"/>
              </a:ext>
            </a:extLst>
          </p:cNvPr>
          <p:cNvCxnSpPr/>
          <p:nvPr/>
        </p:nvCxnSpPr>
        <p:spPr>
          <a:xfrm>
            <a:off x="-1284" y="3466245"/>
            <a:ext cx="923903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46" descr="Image result for browserify logo">
            <a:extLst>
              <a:ext uri="{FF2B5EF4-FFF2-40B4-BE49-F238E27FC236}">
                <a16:creationId xmlns:a16="http://schemas.microsoft.com/office/drawing/2014/main" id="{E9E56A05-5A19-F64F-908D-62F1D96BB4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4713" y="3659554"/>
            <a:ext cx="1113522" cy="940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0" descr="https://ih1.redbubble.net/image.370343333.1917/flat,800x800,070,f.jpg">
            <a:extLst>
              <a:ext uri="{FF2B5EF4-FFF2-40B4-BE49-F238E27FC236}">
                <a16:creationId xmlns:a16="http://schemas.microsoft.com/office/drawing/2014/main" id="{0D2496D8-BBB5-6A4F-B1BD-557E5785C2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781" y="3659554"/>
            <a:ext cx="1185366" cy="93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DD9E6F6-4461-CE4D-905A-1D5555412920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13131" t="14029" r="7271" b="25774"/>
          <a:stretch/>
        </p:blipFill>
        <p:spPr>
          <a:xfrm>
            <a:off x="5973967" y="3915131"/>
            <a:ext cx="1925230" cy="520922"/>
          </a:xfrm>
          <a:prstGeom prst="rect">
            <a:avLst/>
          </a:prstGeom>
        </p:spPr>
      </p:pic>
      <p:pic>
        <p:nvPicPr>
          <p:cNvPr id="24" name="Picture 4" descr="Image result for airbnb">
            <a:extLst>
              <a:ext uri="{FF2B5EF4-FFF2-40B4-BE49-F238E27FC236}">
                <a16:creationId xmlns:a16="http://schemas.microsoft.com/office/drawing/2014/main" id="{7364D914-4122-D849-BF6F-FE040AD13B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2473" y="4654188"/>
            <a:ext cx="461596" cy="461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8" descr="@standard">
            <a:extLst>
              <a:ext uri="{FF2B5EF4-FFF2-40B4-BE49-F238E27FC236}">
                <a16:creationId xmlns:a16="http://schemas.microsoft.com/office/drawing/2014/main" id="{274C6A66-68D3-2844-87EB-D4EE244644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978" y="4662426"/>
            <a:ext cx="461596" cy="461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E5DA9BDE-DFA1-DB46-A9B2-B4041A30A2AA}"/>
              </a:ext>
            </a:extLst>
          </p:cNvPr>
          <p:cNvSpPr txBox="1"/>
          <p:nvPr/>
        </p:nvSpPr>
        <p:spPr>
          <a:xfrm>
            <a:off x="7024552" y="4436054"/>
            <a:ext cx="859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Common</a:t>
            </a:r>
          </a:p>
        </p:txBody>
      </p:sp>
      <p:pic>
        <p:nvPicPr>
          <p:cNvPr id="27" name="Picture 10" descr="Google">
            <a:extLst>
              <a:ext uri="{FF2B5EF4-FFF2-40B4-BE49-F238E27FC236}">
                <a16:creationId xmlns:a16="http://schemas.microsoft.com/office/drawing/2014/main" id="{B623ED94-890E-514B-8869-A634D77F2A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6573" y="4721754"/>
            <a:ext cx="935289" cy="342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Image result for prettier js">
            <a:extLst>
              <a:ext uri="{FF2B5EF4-FFF2-40B4-BE49-F238E27FC236}">
                <a16:creationId xmlns:a16="http://schemas.microsoft.com/office/drawing/2014/main" id="{99F0CB52-C879-A448-A9AF-DE34AEF537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0894" y="3723846"/>
            <a:ext cx="850708" cy="850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Image result for vanillajs">
            <a:extLst>
              <a:ext uri="{FF2B5EF4-FFF2-40B4-BE49-F238E27FC236}">
                <a16:creationId xmlns:a16="http://schemas.microsoft.com/office/drawing/2014/main" id="{05576A09-ADFA-974A-88F0-64D9133C0F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943" y="2388246"/>
            <a:ext cx="439117" cy="892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1363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EC52B-43BF-5E40-93C8-C7C94148C54B}"/>
              </a:ext>
            </a:extLst>
          </p:cNvPr>
          <p:cNvSpPr txBox="1">
            <a:spLocks/>
          </p:cNvSpPr>
          <p:nvPr/>
        </p:nvSpPr>
        <p:spPr>
          <a:xfrm>
            <a:off x="628650" y="273844"/>
            <a:ext cx="7886700" cy="590861"/>
          </a:xfrm>
          <a:prstGeom prst="rect">
            <a:avLst/>
          </a:prstGeom>
        </p:spPr>
        <p:txBody>
          <a:bodyPr/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IN" sz="3529" dirty="0">
                <a:solidFill>
                  <a:schemeClr val="bg1"/>
                </a:solidFill>
              </a:rPr>
              <a:t>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22B98-FDED-AC4C-81E0-ACA18D9E4812}"/>
              </a:ext>
            </a:extLst>
          </p:cNvPr>
          <p:cNvSpPr txBox="1">
            <a:spLocks/>
          </p:cNvSpPr>
          <p:nvPr/>
        </p:nvSpPr>
        <p:spPr>
          <a:xfrm>
            <a:off x="628650" y="951776"/>
            <a:ext cx="7886700" cy="3562377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336145" marR="0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92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691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353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84338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08435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531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941" dirty="0">
                <a:solidFill>
                  <a:schemeClr val="bg1"/>
                </a:solidFill>
              </a:rPr>
              <a:t>Whole lot of people don’t like JS</a:t>
            </a:r>
          </a:p>
          <a:p>
            <a:pPr lvl="1"/>
            <a:r>
              <a:rPr lang="en-US" sz="1765" dirty="0">
                <a:solidFill>
                  <a:schemeClr val="bg1"/>
                </a:solidFill>
              </a:rPr>
              <a:t>Dynamically typed</a:t>
            </a:r>
          </a:p>
          <a:p>
            <a:pPr lvl="1"/>
            <a:r>
              <a:rPr lang="en-US" sz="1765" dirty="0">
                <a:solidFill>
                  <a:schemeClr val="bg1"/>
                </a:solidFill>
              </a:rPr>
              <a:t>Less integration, more stitching</a:t>
            </a:r>
          </a:p>
          <a:p>
            <a:pPr lvl="1"/>
            <a:r>
              <a:rPr lang="en-US" sz="1765" dirty="0">
                <a:solidFill>
                  <a:schemeClr val="bg1"/>
                </a:solidFill>
              </a:rPr>
              <a:t>Browser support</a:t>
            </a:r>
          </a:p>
          <a:p>
            <a:pPr lvl="1"/>
            <a:r>
              <a:rPr lang="en-US" sz="1765" dirty="0">
                <a:solidFill>
                  <a:schemeClr val="bg1"/>
                </a:solidFill>
              </a:rPr>
              <a:t>Moves too fast, lots of choice, intimidating</a:t>
            </a:r>
          </a:p>
          <a:p>
            <a:pPr lvl="1"/>
            <a:r>
              <a:rPr lang="en-US" sz="1765" dirty="0" err="1">
                <a:solidFill>
                  <a:schemeClr val="bg1"/>
                </a:solidFill>
              </a:rPr>
              <a:t>node_modules</a:t>
            </a:r>
            <a:endParaRPr lang="en-US" sz="1765" dirty="0">
              <a:solidFill>
                <a:schemeClr val="bg1"/>
              </a:solidFill>
            </a:endParaRPr>
          </a:p>
          <a:p>
            <a:r>
              <a:rPr lang="en-US" sz="2941" dirty="0">
                <a:solidFill>
                  <a:schemeClr val="bg1"/>
                </a:solidFill>
              </a:rPr>
              <a:t>SPA’s are more expensive to maintain</a:t>
            </a:r>
          </a:p>
          <a:p>
            <a:pPr lvl="1"/>
            <a:r>
              <a:rPr lang="en-US" sz="1765" dirty="0">
                <a:solidFill>
                  <a:schemeClr val="bg1"/>
                </a:solidFill>
              </a:rPr>
              <a:t>Front-end + Back-end team</a:t>
            </a:r>
          </a:p>
          <a:p>
            <a:pPr lvl="1"/>
            <a:r>
              <a:rPr lang="en-US" sz="1765" dirty="0">
                <a:solidFill>
                  <a:schemeClr val="bg1"/>
                </a:solidFill>
              </a:rPr>
              <a:t>Training up full stack to be great at both (very difficult)</a:t>
            </a:r>
          </a:p>
          <a:p>
            <a:r>
              <a:rPr lang="en-US" sz="2941" dirty="0">
                <a:solidFill>
                  <a:schemeClr val="bg1"/>
                </a:solidFill>
              </a:rPr>
              <a:t>When using a different language than JS on the backend…</a:t>
            </a:r>
          </a:p>
          <a:p>
            <a:pPr lvl="1"/>
            <a:r>
              <a:rPr lang="en-US" sz="1765" dirty="0">
                <a:solidFill>
                  <a:schemeClr val="bg1"/>
                </a:solidFill>
              </a:rPr>
              <a:t>Duplicate Business Logic (like validation) or just have server</a:t>
            </a:r>
          </a:p>
          <a:p>
            <a:pPr lvl="1"/>
            <a:r>
              <a:rPr lang="en-US" sz="1765" dirty="0">
                <a:solidFill>
                  <a:schemeClr val="bg1"/>
                </a:solidFill>
              </a:rPr>
              <a:t>No IDE/compiler help between backend models + front end making AJAX calls</a:t>
            </a:r>
          </a:p>
          <a:p>
            <a:pPr lvl="2"/>
            <a:r>
              <a:rPr lang="en-US" sz="1471" dirty="0">
                <a:solidFill>
                  <a:schemeClr val="bg1"/>
                </a:solidFill>
              </a:rPr>
              <a:t>Unless bringing in yet another tool (</a:t>
            </a:r>
            <a:r>
              <a:rPr lang="en-US" sz="1471" dirty="0" err="1">
                <a:solidFill>
                  <a:schemeClr val="bg1"/>
                </a:solidFill>
              </a:rPr>
              <a:t>GraphQL</a:t>
            </a:r>
            <a:r>
              <a:rPr lang="en-US" sz="1471" dirty="0">
                <a:solidFill>
                  <a:schemeClr val="bg1"/>
                </a:solidFill>
              </a:rPr>
              <a:t>, TypeScript/C# </a:t>
            </a:r>
            <a:r>
              <a:rPr lang="en-US" sz="1471" dirty="0" err="1">
                <a:solidFill>
                  <a:schemeClr val="bg1"/>
                </a:solidFill>
              </a:rPr>
              <a:t>syncer</a:t>
            </a:r>
            <a:r>
              <a:rPr lang="en-US" sz="1471" dirty="0">
                <a:solidFill>
                  <a:schemeClr val="bg1"/>
                </a:solidFill>
              </a:rPr>
              <a:t>, etc.)</a:t>
            </a:r>
          </a:p>
        </p:txBody>
      </p:sp>
    </p:spTree>
    <p:extLst>
      <p:ext uri="{BB962C8B-B14F-4D97-AF65-F5344CB8AC3E}">
        <p14:creationId xmlns:p14="http://schemas.microsoft.com/office/powerpoint/2010/main" val="38606469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A08C1F05-DB08-4C43-B1C4-CFBE6302BC68}"/>
              </a:ext>
            </a:extLst>
          </p:cNvPr>
          <p:cNvSpPr/>
          <p:nvPr/>
        </p:nvSpPr>
        <p:spPr>
          <a:xfrm>
            <a:off x="2789030" y="859809"/>
            <a:ext cx="7293893" cy="5138382"/>
          </a:xfrm>
          <a:custGeom>
            <a:avLst/>
            <a:gdLst>
              <a:gd name="connsiteX0" fmla="*/ 0 w 6238875"/>
              <a:gd name="connsiteY0" fmla="*/ 2605767 h 5034642"/>
              <a:gd name="connsiteX1" fmla="*/ 1711098 w 6238875"/>
              <a:gd name="connsiteY1" fmla="*/ 5034642 h 5034642"/>
              <a:gd name="connsiteX2" fmla="*/ 6238875 w 6238875"/>
              <a:gd name="connsiteY2" fmla="*/ 3231696 h 5034642"/>
              <a:gd name="connsiteX3" fmla="*/ 3177267 w 6238875"/>
              <a:gd name="connsiteY3" fmla="*/ 0 h 5034642"/>
              <a:gd name="connsiteX4" fmla="*/ 2877910 w 6238875"/>
              <a:gd name="connsiteY4" fmla="*/ 830035 h 5034642"/>
              <a:gd name="connsiteX5" fmla="*/ 2415267 w 6238875"/>
              <a:gd name="connsiteY5" fmla="*/ 170089 h 5034642"/>
              <a:gd name="connsiteX0" fmla="*/ 0 w 6216797"/>
              <a:gd name="connsiteY0" fmla="*/ 2640724 h 5034642"/>
              <a:gd name="connsiteX1" fmla="*/ 1689020 w 6216797"/>
              <a:gd name="connsiteY1" fmla="*/ 5034642 h 5034642"/>
              <a:gd name="connsiteX2" fmla="*/ 6216797 w 6216797"/>
              <a:gd name="connsiteY2" fmla="*/ 3231696 h 5034642"/>
              <a:gd name="connsiteX3" fmla="*/ 3155189 w 6216797"/>
              <a:gd name="connsiteY3" fmla="*/ 0 h 5034642"/>
              <a:gd name="connsiteX4" fmla="*/ 2855832 w 6216797"/>
              <a:gd name="connsiteY4" fmla="*/ 830035 h 5034642"/>
              <a:gd name="connsiteX5" fmla="*/ 2393189 w 6216797"/>
              <a:gd name="connsiteY5" fmla="*/ 170089 h 5034642"/>
              <a:gd name="connsiteX0" fmla="*/ 0 w 6216797"/>
              <a:gd name="connsiteY0" fmla="*/ 2640724 h 5847851"/>
              <a:gd name="connsiteX1" fmla="*/ 2321924 w 6216797"/>
              <a:gd name="connsiteY1" fmla="*/ 5847851 h 5847851"/>
              <a:gd name="connsiteX2" fmla="*/ 6216797 w 6216797"/>
              <a:gd name="connsiteY2" fmla="*/ 3231696 h 5847851"/>
              <a:gd name="connsiteX3" fmla="*/ 3155189 w 6216797"/>
              <a:gd name="connsiteY3" fmla="*/ 0 h 5847851"/>
              <a:gd name="connsiteX4" fmla="*/ 2855832 w 6216797"/>
              <a:gd name="connsiteY4" fmla="*/ 830035 h 5847851"/>
              <a:gd name="connsiteX5" fmla="*/ 2393189 w 6216797"/>
              <a:gd name="connsiteY5" fmla="*/ 170089 h 5847851"/>
              <a:gd name="connsiteX0" fmla="*/ 0 w 6216797"/>
              <a:gd name="connsiteY0" fmla="*/ 2640724 h 5847851"/>
              <a:gd name="connsiteX1" fmla="*/ 2321924 w 6216797"/>
              <a:gd name="connsiteY1" fmla="*/ 5847851 h 5847851"/>
              <a:gd name="connsiteX2" fmla="*/ 6216797 w 6216797"/>
              <a:gd name="connsiteY2" fmla="*/ 3231696 h 5847851"/>
              <a:gd name="connsiteX3" fmla="*/ 3155189 w 6216797"/>
              <a:gd name="connsiteY3" fmla="*/ 0 h 5847851"/>
              <a:gd name="connsiteX4" fmla="*/ 2855832 w 6216797"/>
              <a:gd name="connsiteY4" fmla="*/ 830035 h 5847851"/>
              <a:gd name="connsiteX5" fmla="*/ 2406068 w 6216797"/>
              <a:gd name="connsiteY5" fmla="*/ 166410 h 5847851"/>
              <a:gd name="connsiteX0" fmla="*/ 0 w 6216797"/>
              <a:gd name="connsiteY0" fmla="*/ 2640724 h 5847851"/>
              <a:gd name="connsiteX1" fmla="*/ 2321924 w 6216797"/>
              <a:gd name="connsiteY1" fmla="*/ 5847851 h 5847851"/>
              <a:gd name="connsiteX2" fmla="*/ 6216797 w 6216797"/>
              <a:gd name="connsiteY2" fmla="*/ 3231696 h 5847851"/>
              <a:gd name="connsiteX3" fmla="*/ 3155189 w 6216797"/>
              <a:gd name="connsiteY3" fmla="*/ 0 h 5847851"/>
              <a:gd name="connsiteX4" fmla="*/ 2866871 w 6216797"/>
              <a:gd name="connsiteY4" fmla="*/ 800598 h 5847851"/>
              <a:gd name="connsiteX5" fmla="*/ 2406068 w 6216797"/>
              <a:gd name="connsiteY5" fmla="*/ 166410 h 5847851"/>
              <a:gd name="connsiteX0" fmla="*/ 0 w 6216797"/>
              <a:gd name="connsiteY0" fmla="*/ 2627845 h 5834972"/>
              <a:gd name="connsiteX1" fmla="*/ 2321924 w 6216797"/>
              <a:gd name="connsiteY1" fmla="*/ 5834972 h 5834972"/>
              <a:gd name="connsiteX2" fmla="*/ 6216797 w 6216797"/>
              <a:gd name="connsiteY2" fmla="*/ 3218817 h 5834972"/>
              <a:gd name="connsiteX3" fmla="*/ 3153349 w 6216797"/>
              <a:gd name="connsiteY3" fmla="*/ 0 h 5834972"/>
              <a:gd name="connsiteX4" fmla="*/ 2866871 w 6216797"/>
              <a:gd name="connsiteY4" fmla="*/ 787719 h 5834972"/>
              <a:gd name="connsiteX5" fmla="*/ 2406068 w 6216797"/>
              <a:gd name="connsiteY5" fmla="*/ 153531 h 5834972"/>
              <a:gd name="connsiteX0" fmla="*/ 0 w 6170801"/>
              <a:gd name="connsiteY0" fmla="*/ 2627845 h 5834972"/>
              <a:gd name="connsiteX1" fmla="*/ 2321924 w 6170801"/>
              <a:gd name="connsiteY1" fmla="*/ 5834972 h 5834972"/>
              <a:gd name="connsiteX2" fmla="*/ 6170801 w 6170801"/>
              <a:gd name="connsiteY2" fmla="*/ 3756050 h 5834972"/>
              <a:gd name="connsiteX3" fmla="*/ 3153349 w 6170801"/>
              <a:gd name="connsiteY3" fmla="*/ 0 h 5834972"/>
              <a:gd name="connsiteX4" fmla="*/ 2866871 w 6170801"/>
              <a:gd name="connsiteY4" fmla="*/ 787719 h 5834972"/>
              <a:gd name="connsiteX5" fmla="*/ 2406068 w 6170801"/>
              <a:gd name="connsiteY5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406068 w 7193316"/>
              <a:gd name="connsiteY5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2406068 w 7193316"/>
              <a:gd name="connsiteY6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2406068 w 7193316"/>
              <a:gd name="connsiteY6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2406068 w 7193316"/>
              <a:gd name="connsiteY6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2406068 w 7193316"/>
              <a:gd name="connsiteY6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995029 w 7193316"/>
              <a:gd name="connsiteY6" fmla="*/ 676245 h 5834972"/>
              <a:gd name="connsiteX7" fmla="*/ 1761175 w 7193316"/>
              <a:gd name="connsiteY7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394195 w 7193316"/>
              <a:gd name="connsiteY5" fmla="*/ 160551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2855 h 5834972"/>
              <a:gd name="connsiteX5" fmla="*/ 2394195 w 7193316"/>
              <a:gd name="connsiteY5" fmla="*/ 160551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88898 w 7282214"/>
              <a:gd name="connsiteY0" fmla="*/ 2627845 h 5834972"/>
              <a:gd name="connsiteX1" fmla="*/ 2410822 w 7282214"/>
              <a:gd name="connsiteY1" fmla="*/ 5834972 h 5834972"/>
              <a:gd name="connsiteX2" fmla="*/ 7282214 w 7282214"/>
              <a:gd name="connsiteY2" fmla="*/ 5550033 h 5834972"/>
              <a:gd name="connsiteX3" fmla="*/ 3242247 w 7282214"/>
              <a:gd name="connsiteY3" fmla="*/ 0 h 5834972"/>
              <a:gd name="connsiteX4" fmla="*/ 2955769 w 7282214"/>
              <a:gd name="connsiteY4" fmla="*/ 782855 h 5834972"/>
              <a:gd name="connsiteX5" fmla="*/ 2483093 w 7282214"/>
              <a:gd name="connsiteY5" fmla="*/ 160551 h 5834972"/>
              <a:gd name="connsiteX6" fmla="*/ 2083927 w 7282214"/>
              <a:gd name="connsiteY6" fmla="*/ 676245 h 5834972"/>
              <a:gd name="connsiteX7" fmla="*/ 0 w 7282214"/>
              <a:gd name="connsiteY7" fmla="*/ 1988398 h 5834972"/>
              <a:gd name="connsiteX0" fmla="*/ 88898 w 7282214"/>
              <a:gd name="connsiteY0" fmla="*/ 2627845 h 5834972"/>
              <a:gd name="connsiteX1" fmla="*/ 2410822 w 7282214"/>
              <a:gd name="connsiteY1" fmla="*/ 5834972 h 5834972"/>
              <a:gd name="connsiteX2" fmla="*/ 7282214 w 7282214"/>
              <a:gd name="connsiteY2" fmla="*/ 5550033 h 5834972"/>
              <a:gd name="connsiteX3" fmla="*/ 3242247 w 7282214"/>
              <a:gd name="connsiteY3" fmla="*/ 0 h 5834972"/>
              <a:gd name="connsiteX4" fmla="*/ 2955769 w 7282214"/>
              <a:gd name="connsiteY4" fmla="*/ 782855 h 5834972"/>
              <a:gd name="connsiteX5" fmla="*/ 2483093 w 7282214"/>
              <a:gd name="connsiteY5" fmla="*/ 160551 h 5834972"/>
              <a:gd name="connsiteX6" fmla="*/ 2083927 w 7282214"/>
              <a:gd name="connsiteY6" fmla="*/ 676245 h 5834972"/>
              <a:gd name="connsiteX7" fmla="*/ 0 w 7282214"/>
              <a:gd name="connsiteY7" fmla="*/ 1988398 h 5834972"/>
              <a:gd name="connsiteX0" fmla="*/ 108353 w 7301669"/>
              <a:gd name="connsiteY0" fmla="*/ 2627845 h 5834972"/>
              <a:gd name="connsiteX1" fmla="*/ 2430277 w 7301669"/>
              <a:gd name="connsiteY1" fmla="*/ 5834972 h 5834972"/>
              <a:gd name="connsiteX2" fmla="*/ 7301669 w 7301669"/>
              <a:gd name="connsiteY2" fmla="*/ 5550033 h 5834972"/>
              <a:gd name="connsiteX3" fmla="*/ 3261702 w 7301669"/>
              <a:gd name="connsiteY3" fmla="*/ 0 h 5834972"/>
              <a:gd name="connsiteX4" fmla="*/ 2975224 w 7301669"/>
              <a:gd name="connsiteY4" fmla="*/ 782855 h 5834972"/>
              <a:gd name="connsiteX5" fmla="*/ 2502548 w 7301669"/>
              <a:gd name="connsiteY5" fmla="*/ 160551 h 5834972"/>
              <a:gd name="connsiteX6" fmla="*/ 2103382 w 7301669"/>
              <a:gd name="connsiteY6" fmla="*/ 676245 h 5834972"/>
              <a:gd name="connsiteX7" fmla="*/ 0 w 7301669"/>
              <a:gd name="connsiteY7" fmla="*/ 1927600 h 5834972"/>
              <a:gd name="connsiteX0" fmla="*/ 108353 w 7991406"/>
              <a:gd name="connsiteY0" fmla="*/ 2627845 h 6495449"/>
              <a:gd name="connsiteX1" fmla="*/ 2430277 w 7991406"/>
              <a:gd name="connsiteY1" fmla="*/ 5834972 h 6495449"/>
              <a:gd name="connsiteX2" fmla="*/ 7991406 w 7991406"/>
              <a:gd name="connsiteY2" fmla="*/ 6495449 h 6495449"/>
              <a:gd name="connsiteX3" fmla="*/ 3261702 w 7991406"/>
              <a:gd name="connsiteY3" fmla="*/ 0 h 6495449"/>
              <a:gd name="connsiteX4" fmla="*/ 2975224 w 7991406"/>
              <a:gd name="connsiteY4" fmla="*/ 782855 h 6495449"/>
              <a:gd name="connsiteX5" fmla="*/ 2502548 w 7991406"/>
              <a:gd name="connsiteY5" fmla="*/ 160551 h 6495449"/>
              <a:gd name="connsiteX6" fmla="*/ 2103382 w 7991406"/>
              <a:gd name="connsiteY6" fmla="*/ 676245 h 6495449"/>
              <a:gd name="connsiteX7" fmla="*/ 0 w 7991406"/>
              <a:gd name="connsiteY7" fmla="*/ 1927600 h 6495449"/>
              <a:gd name="connsiteX0" fmla="*/ 108353 w 7991406"/>
              <a:gd name="connsiteY0" fmla="*/ 2627845 h 6500926"/>
              <a:gd name="connsiteX1" fmla="*/ 2905957 w 7991406"/>
              <a:gd name="connsiteY1" fmla="*/ 6500926 h 6500926"/>
              <a:gd name="connsiteX2" fmla="*/ 7991406 w 7991406"/>
              <a:gd name="connsiteY2" fmla="*/ 6495449 h 6500926"/>
              <a:gd name="connsiteX3" fmla="*/ 3261702 w 7991406"/>
              <a:gd name="connsiteY3" fmla="*/ 0 h 6500926"/>
              <a:gd name="connsiteX4" fmla="*/ 2975224 w 7991406"/>
              <a:gd name="connsiteY4" fmla="*/ 782855 h 6500926"/>
              <a:gd name="connsiteX5" fmla="*/ 2502548 w 7991406"/>
              <a:gd name="connsiteY5" fmla="*/ 160551 h 6500926"/>
              <a:gd name="connsiteX6" fmla="*/ 2103382 w 7991406"/>
              <a:gd name="connsiteY6" fmla="*/ 676245 h 6500926"/>
              <a:gd name="connsiteX7" fmla="*/ 0 w 7991406"/>
              <a:gd name="connsiteY7" fmla="*/ 1927600 h 6500926"/>
              <a:gd name="connsiteX0" fmla="*/ 108353 w 9668181"/>
              <a:gd name="connsiteY0" fmla="*/ 2627845 h 8790610"/>
              <a:gd name="connsiteX1" fmla="*/ 2905957 w 9668181"/>
              <a:gd name="connsiteY1" fmla="*/ 6500926 h 8790610"/>
              <a:gd name="connsiteX2" fmla="*/ 9668181 w 9668181"/>
              <a:gd name="connsiteY2" fmla="*/ 8790610 h 8790610"/>
              <a:gd name="connsiteX3" fmla="*/ 3261702 w 9668181"/>
              <a:gd name="connsiteY3" fmla="*/ 0 h 8790610"/>
              <a:gd name="connsiteX4" fmla="*/ 2975224 w 9668181"/>
              <a:gd name="connsiteY4" fmla="*/ 782855 h 8790610"/>
              <a:gd name="connsiteX5" fmla="*/ 2502548 w 9668181"/>
              <a:gd name="connsiteY5" fmla="*/ 160551 h 8790610"/>
              <a:gd name="connsiteX6" fmla="*/ 2103382 w 9668181"/>
              <a:gd name="connsiteY6" fmla="*/ 676245 h 8790610"/>
              <a:gd name="connsiteX7" fmla="*/ 0 w 9668181"/>
              <a:gd name="connsiteY7" fmla="*/ 1927600 h 8790610"/>
              <a:gd name="connsiteX0" fmla="*/ 108353 w 9668181"/>
              <a:gd name="connsiteY0" fmla="*/ 2627845 h 8790610"/>
              <a:gd name="connsiteX1" fmla="*/ 4422191 w 9668181"/>
              <a:gd name="connsiteY1" fmla="*/ 8599868 h 8790610"/>
              <a:gd name="connsiteX2" fmla="*/ 9668181 w 9668181"/>
              <a:gd name="connsiteY2" fmla="*/ 8790610 h 8790610"/>
              <a:gd name="connsiteX3" fmla="*/ 3261702 w 9668181"/>
              <a:gd name="connsiteY3" fmla="*/ 0 h 8790610"/>
              <a:gd name="connsiteX4" fmla="*/ 2975224 w 9668181"/>
              <a:gd name="connsiteY4" fmla="*/ 782855 h 8790610"/>
              <a:gd name="connsiteX5" fmla="*/ 2502548 w 9668181"/>
              <a:gd name="connsiteY5" fmla="*/ 160551 h 8790610"/>
              <a:gd name="connsiteX6" fmla="*/ 2103382 w 9668181"/>
              <a:gd name="connsiteY6" fmla="*/ 676245 h 8790610"/>
              <a:gd name="connsiteX7" fmla="*/ 0 w 9668181"/>
              <a:gd name="connsiteY7" fmla="*/ 1927600 h 8790610"/>
              <a:gd name="connsiteX0" fmla="*/ 108353 w 9668181"/>
              <a:gd name="connsiteY0" fmla="*/ 2502979 h 8665744"/>
              <a:gd name="connsiteX1" fmla="*/ 4422191 w 9668181"/>
              <a:gd name="connsiteY1" fmla="*/ 8475002 h 8665744"/>
              <a:gd name="connsiteX2" fmla="*/ 9668181 w 9668181"/>
              <a:gd name="connsiteY2" fmla="*/ 8665744 h 8665744"/>
              <a:gd name="connsiteX3" fmla="*/ 3380621 w 9668181"/>
              <a:gd name="connsiteY3" fmla="*/ 0 h 8665744"/>
              <a:gd name="connsiteX4" fmla="*/ 2975224 w 9668181"/>
              <a:gd name="connsiteY4" fmla="*/ 657989 h 8665744"/>
              <a:gd name="connsiteX5" fmla="*/ 2502548 w 9668181"/>
              <a:gd name="connsiteY5" fmla="*/ 35685 h 8665744"/>
              <a:gd name="connsiteX6" fmla="*/ 2103382 w 9668181"/>
              <a:gd name="connsiteY6" fmla="*/ 551379 h 8665744"/>
              <a:gd name="connsiteX7" fmla="*/ 0 w 9668181"/>
              <a:gd name="connsiteY7" fmla="*/ 1802734 h 8665744"/>
              <a:gd name="connsiteX0" fmla="*/ 108353 w 9668181"/>
              <a:gd name="connsiteY0" fmla="*/ 2502979 h 8665744"/>
              <a:gd name="connsiteX1" fmla="*/ 4422191 w 9668181"/>
              <a:gd name="connsiteY1" fmla="*/ 8475002 h 8665744"/>
              <a:gd name="connsiteX2" fmla="*/ 9668181 w 9668181"/>
              <a:gd name="connsiteY2" fmla="*/ 8665744 h 8665744"/>
              <a:gd name="connsiteX3" fmla="*/ 3380621 w 9668181"/>
              <a:gd name="connsiteY3" fmla="*/ 0 h 8665744"/>
              <a:gd name="connsiteX4" fmla="*/ 2975224 w 9668181"/>
              <a:gd name="connsiteY4" fmla="*/ 657989 h 8665744"/>
              <a:gd name="connsiteX5" fmla="*/ 2645252 w 9668181"/>
              <a:gd name="connsiteY5" fmla="*/ 148659 h 8665744"/>
              <a:gd name="connsiteX6" fmla="*/ 2103382 w 9668181"/>
              <a:gd name="connsiteY6" fmla="*/ 551379 h 8665744"/>
              <a:gd name="connsiteX7" fmla="*/ 0 w 9668181"/>
              <a:gd name="connsiteY7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4422191 w 9668181"/>
              <a:gd name="connsiteY2" fmla="*/ 8475002 h 8665744"/>
              <a:gd name="connsiteX3" fmla="*/ 9668181 w 9668181"/>
              <a:gd name="connsiteY3" fmla="*/ 8665744 h 8665744"/>
              <a:gd name="connsiteX4" fmla="*/ 3380621 w 9668181"/>
              <a:gd name="connsiteY4" fmla="*/ 0 h 8665744"/>
              <a:gd name="connsiteX5" fmla="*/ 2975224 w 9668181"/>
              <a:gd name="connsiteY5" fmla="*/ 657989 h 8665744"/>
              <a:gd name="connsiteX6" fmla="*/ 2645252 w 9668181"/>
              <a:gd name="connsiteY6" fmla="*/ 148659 h 8665744"/>
              <a:gd name="connsiteX7" fmla="*/ 2103382 w 9668181"/>
              <a:gd name="connsiteY7" fmla="*/ 551379 h 8665744"/>
              <a:gd name="connsiteX8" fmla="*/ 0 w 9668181"/>
              <a:gd name="connsiteY8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2120425 w 9668181"/>
              <a:gd name="connsiteY2" fmla="*/ 5299370 h 8665744"/>
              <a:gd name="connsiteX3" fmla="*/ 4422191 w 9668181"/>
              <a:gd name="connsiteY3" fmla="*/ 8475002 h 8665744"/>
              <a:gd name="connsiteX4" fmla="*/ 9668181 w 9668181"/>
              <a:gd name="connsiteY4" fmla="*/ 8665744 h 8665744"/>
              <a:gd name="connsiteX5" fmla="*/ 3380621 w 9668181"/>
              <a:gd name="connsiteY5" fmla="*/ 0 h 8665744"/>
              <a:gd name="connsiteX6" fmla="*/ 2975224 w 9668181"/>
              <a:gd name="connsiteY6" fmla="*/ 657989 h 8665744"/>
              <a:gd name="connsiteX7" fmla="*/ 2645252 w 9668181"/>
              <a:gd name="connsiteY7" fmla="*/ 148659 h 8665744"/>
              <a:gd name="connsiteX8" fmla="*/ 2103382 w 9668181"/>
              <a:gd name="connsiteY8" fmla="*/ 551379 h 8665744"/>
              <a:gd name="connsiteX9" fmla="*/ 0 w 9668181"/>
              <a:gd name="connsiteY9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1474055 w 9668181"/>
              <a:gd name="connsiteY2" fmla="*/ 5080166 h 8665744"/>
              <a:gd name="connsiteX3" fmla="*/ 4422191 w 9668181"/>
              <a:gd name="connsiteY3" fmla="*/ 8475002 h 8665744"/>
              <a:gd name="connsiteX4" fmla="*/ 9668181 w 9668181"/>
              <a:gd name="connsiteY4" fmla="*/ 8665744 h 8665744"/>
              <a:gd name="connsiteX5" fmla="*/ 3380621 w 9668181"/>
              <a:gd name="connsiteY5" fmla="*/ 0 h 8665744"/>
              <a:gd name="connsiteX6" fmla="*/ 2975224 w 9668181"/>
              <a:gd name="connsiteY6" fmla="*/ 657989 h 8665744"/>
              <a:gd name="connsiteX7" fmla="*/ 2645252 w 9668181"/>
              <a:gd name="connsiteY7" fmla="*/ 148659 h 8665744"/>
              <a:gd name="connsiteX8" fmla="*/ 2103382 w 9668181"/>
              <a:gd name="connsiteY8" fmla="*/ 551379 h 8665744"/>
              <a:gd name="connsiteX9" fmla="*/ 0 w 9668181"/>
              <a:gd name="connsiteY9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366796 w 9668181"/>
              <a:gd name="connsiteY2" fmla="*/ 3866115 h 8665744"/>
              <a:gd name="connsiteX3" fmla="*/ 4422191 w 9668181"/>
              <a:gd name="connsiteY3" fmla="*/ 8475002 h 8665744"/>
              <a:gd name="connsiteX4" fmla="*/ 9668181 w 9668181"/>
              <a:gd name="connsiteY4" fmla="*/ 8665744 h 8665744"/>
              <a:gd name="connsiteX5" fmla="*/ 3380621 w 9668181"/>
              <a:gd name="connsiteY5" fmla="*/ 0 h 8665744"/>
              <a:gd name="connsiteX6" fmla="*/ 2975224 w 9668181"/>
              <a:gd name="connsiteY6" fmla="*/ 657989 h 8665744"/>
              <a:gd name="connsiteX7" fmla="*/ 2645252 w 9668181"/>
              <a:gd name="connsiteY7" fmla="*/ 148659 h 8665744"/>
              <a:gd name="connsiteX8" fmla="*/ 2103382 w 9668181"/>
              <a:gd name="connsiteY8" fmla="*/ 551379 h 8665744"/>
              <a:gd name="connsiteX9" fmla="*/ 0 w 9668181"/>
              <a:gd name="connsiteY9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366796 w 9668181"/>
              <a:gd name="connsiteY2" fmla="*/ 3866115 h 8665744"/>
              <a:gd name="connsiteX3" fmla="*/ 1007544 w 9668181"/>
              <a:gd name="connsiteY3" fmla="*/ 4579932 h 8665744"/>
              <a:gd name="connsiteX4" fmla="*/ 4422191 w 9668181"/>
              <a:gd name="connsiteY4" fmla="*/ 8475002 h 8665744"/>
              <a:gd name="connsiteX5" fmla="*/ 9668181 w 9668181"/>
              <a:gd name="connsiteY5" fmla="*/ 8665744 h 8665744"/>
              <a:gd name="connsiteX6" fmla="*/ 3380621 w 9668181"/>
              <a:gd name="connsiteY6" fmla="*/ 0 h 8665744"/>
              <a:gd name="connsiteX7" fmla="*/ 2975224 w 9668181"/>
              <a:gd name="connsiteY7" fmla="*/ 657989 h 8665744"/>
              <a:gd name="connsiteX8" fmla="*/ 2645252 w 9668181"/>
              <a:gd name="connsiteY8" fmla="*/ 148659 h 8665744"/>
              <a:gd name="connsiteX9" fmla="*/ 2103382 w 9668181"/>
              <a:gd name="connsiteY9" fmla="*/ 551379 h 8665744"/>
              <a:gd name="connsiteX10" fmla="*/ 0 w 9668181"/>
              <a:gd name="connsiteY10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366796 w 9668181"/>
              <a:gd name="connsiteY2" fmla="*/ 3866115 h 8665744"/>
              <a:gd name="connsiteX3" fmla="*/ 23938 w 9668181"/>
              <a:gd name="connsiteY3" fmla="*/ 3371501 h 8665744"/>
              <a:gd name="connsiteX4" fmla="*/ 4422191 w 9668181"/>
              <a:gd name="connsiteY4" fmla="*/ 8475002 h 8665744"/>
              <a:gd name="connsiteX5" fmla="*/ 9668181 w 9668181"/>
              <a:gd name="connsiteY5" fmla="*/ 8665744 h 8665744"/>
              <a:gd name="connsiteX6" fmla="*/ 3380621 w 9668181"/>
              <a:gd name="connsiteY6" fmla="*/ 0 h 8665744"/>
              <a:gd name="connsiteX7" fmla="*/ 2975224 w 9668181"/>
              <a:gd name="connsiteY7" fmla="*/ 657989 h 8665744"/>
              <a:gd name="connsiteX8" fmla="*/ 2645252 w 9668181"/>
              <a:gd name="connsiteY8" fmla="*/ 148659 h 8665744"/>
              <a:gd name="connsiteX9" fmla="*/ 2103382 w 9668181"/>
              <a:gd name="connsiteY9" fmla="*/ 551379 h 8665744"/>
              <a:gd name="connsiteX10" fmla="*/ 0 w 9668181"/>
              <a:gd name="connsiteY10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366796 w 9668181"/>
              <a:gd name="connsiteY2" fmla="*/ 3866115 h 8665744"/>
              <a:gd name="connsiteX3" fmla="*/ 23938 w 9668181"/>
              <a:gd name="connsiteY3" fmla="*/ 3371501 h 8665744"/>
              <a:gd name="connsiteX4" fmla="*/ 1670775 w 9668181"/>
              <a:gd name="connsiteY4" fmla="*/ 5299370 h 8665744"/>
              <a:gd name="connsiteX5" fmla="*/ 4422191 w 9668181"/>
              <a:gd name="connsiteY5" fmla="*/ 8475002 h 8665744"/>
              <a:gd name="connsiteX6" fmla="*/ 9668181 w 9668181"/>
              <a:gd name="connsiteY6" fmla="*/ 8665744 h 8665744"/>
              <a:gd name="connsiteX7" fmla="*/ 3380621 w 9668181"/>
              <a:gd name="connsiteY7" fmla="*/ 0 h 8665744"/>
              <a:gd name="connsiteX8" fmla="*/ 2975224 w 9668181"/>
              <a:gd name="connsiteY8" fmla="*/ 657989 h 8665744"/>
              <a:gd name="connsiteX9" fmla="*/ 2645252 w 9668181"/>
              <a:gd name="connsiteY9" fmla="*/ 148659 h 8665744"/>
              <a:gd name="connsiteX10" fmla="*/ 2103382 w 9668181"/>
              <a:gd name="connsiteY10" fmla="*/ 551379 h 8665744"/>
              <a:gd name="connsiteX11" fmla="*/ 0 w 9668181"/>
              <a:gd name="connsiteY11" fmla="*/ 1802734 h 8665744"/>
              <a:gd name="connsiteX0" fmla="*/ 376687 w 9936515"/>
              <a:gd name="connsiteY0" fmla="*/ 2502979 h 8665744"/>
              <a:gd name="connsiteX1" fmla="*/ 1388290 w 9936515"/>
              <a:gd name="connsiteY1" fmla="*/ 3888598 h 8665744"/>
              <a:gd name="connsiteX2" fmla="*/ 635130 w 9936515"/>
              <a:gd name="connsiteY2" fmla="*/ 3866115 h 8665744"/>
              <a:gd name="connsiteX3" fmla="*/ 292272 w 9936515"/>
              <a:gd name="connsiteY3" fmla="*/ 3371501 h 8665744"/>
              <a:gd name="connsiteX4" fmla="*/ 0 w 9936515"/>
              <a:gd name="connsiteY4" fmla="*/ 4237076 h 8665744"/>
              <a:gd name="connsiteX5" fmla="*/ 4690525 w 9936515"/>
              <a:gd name="connsiteY5" fmla="*/ 8475002 h 8665744"/>
              <a:gd name="connsiteX6" fmla="*/ 9936515 w 9936515"/>
              <a:gd name="connsiteY6" fmla="*/ 8665744 h 8665744"/>
              <a:gd name="connsiteX7" fmla="*/ 3648955 w 9936515"/>
              <a:gd name="connsiteY7" fmla="*/ 0 h 8665744"/>
              <a:gd name="connsiteX8" fmla="*/ 3243558 w 9936515"/>
              <a:gd name="connsiteY8" fmla="*/ 657989 h 8665744"/>
              <a:gd name="connsiteX9" fmla="*/ 2913586 w 9936515"/>
              <a:gd name="connsiteY9" fmla="*/ 148659 h 8665744"/>
              <a:gd name="connsiteX10" fmla="*/ 2371716 w 9936515"/>
              <a:gd name="connsiteY10" fmla="*/ 551379 h 8665744"/>
              <a:gd name="connsiteX11" fmla="*/ 268334 w 9936515"/>
              <a:gd name="connsiteY11" fmla="*/ 1802734 h 8665744"/>
              <a:gd name="connsiteX0" fmla="*/ 376687 w 9936515"/>
              <a:gd name="connsiteY0" fmla="*/ 2502979 h 8665744"/>
              <a:gd name="connsiteX1" fmla="*/ 1388290 w 9936515"/>
              <a:gd name="connsiteY1" fmla="*/ 3888598 h 8665744"/>
              <a:gd name="connsiteX2" fmla="*/ 635130 w 9936515"/>
              <a:gd name="connsiteY2" fmla="*/ 3866115 h 8665744"/>
              <a:gd name="connsiteX3" fmla="*/ 292272 w 9936515"/>
              <a:gd name="connsiteY3" fmla="*/ 3371501 h 8665744"/>
              <a:gd name="connsiteX4" fmla="*/ 0 w 9936515"/>
              <a:gd name="connsiteY4" fmla="*/ 4237076 h 8665744"/>
              <a:gd name="connsiteX5" fmla="*/ 1635597 w 9936515"/>
              <a:gd name="connsiteY5" fmla="*/ 5709674 h 8665744"/>
              <a:gd name="connsiteX6" fmla="*/ 4690525 w 9936515"/>
              <a:gd name="connsiteY6" fmla="*/ 8475002 h 8665744"/>
              <a:gd name="connsiteX7" fmla="*/ 9936515 w 9936515"/>
              <a:gd name="connsiteY7" fmla="*/ 8665744 h 8665744"/>
              <a:gd name="connsiteX8" fmla="*/ 3648955 w 9936515"/>
              <a:gd name="connsiteY8" fmla="*/ 0 h 8665744"/>
              <a:gd name="connsiteX9" fmla="*/ 3243558 w 9936515"/>
              <a:gd name="connsiteY9" fmla="*/ 657989 h 8665744"/>
              <a:gd name="connsiteX10" fmla="*/ 2913586 w 9936515"/>
              <a:gd name="connsiteY10" fmla="*/ 148659 h 8665744"/>
              <a:gd name="connsiteX11" fmla="*/ 2371716 w 9936515"/>
              <a:gd name="connsiteY11" fmla="*/ 551379 h 8665744"/>
              <a:gd name="connsiteX12" fmla="*/ 268334 w 9936515"/>
              <a:gd name="connsiteY12" fmla="*/ 1802734 h 8665744"/>
              <a:gd name="connsiteX0" fmla="*/ 635235 w 10195063"/>
              <a:gd name="connsiteY0" fmla="*/ 2502979 h 8665744"/>
              <a:gd name="connsiteX1" fmla="*/ 1646838 w 10195063"/>
              <a:gd name="connsiteY1" fmla="*/ 3888598 h 8665744"/>
              <a:gd name="connsiteX2" fmla="*/ 893678 w 10195063"/>
              <a:gd name="connsiteY2" fmla="*/ 3866115 h 8665744"/>
              <a:gd name="connsiteX3" fmla="*/ 550820 w 10195063"/>
              <a:gd name="connsiteY3" fmla="*/ 3371501 h 8665744"/>
              <a:gd name="connsiteX4" fmla="*/ 258548 w 10195063"/>
              <a:gd name="connsiteY4" fmla="*/ 4237076 h 8665744"/>
              <a:gd name="connsiteX5" fmla="*/ 0 w 10195063"/>
              <a:gd name="connsiteY5" fmla="*/ 3838011 h 8665744"/>
              <a:gd name="connsiteX6" fmla="*/ 4949073 w 10195063"/>
              <a:gd name="connsiteY6" fmla="*/ 8475002 h 8665744"/>
              <a:gd name="connsiteX7" fmla="*/ 10195063 w 10195063"/>
              <a:gd name="connsiteY7" fmla="*/ 8665744 h 8665744"/>
              <a:gd name="connsiteX8" fmla="*/ 3907503 w 10195063"/>
              <a:gd name="connsiteY8" fmla="*/ 0 h 8665744"/>
              <a:gd name="connsiteX9" fmla="*/ 3502106 w 10195063"/>
              <a:gd name="connsiteY9" fmla="*/ 657989 h 8665744"/>
              <a:gd name="connsiteX10" fmla="*/ 3172134 w 10195063"/>
              <a:gd name="connsiteY10" fmla="*/ 148659 h 8665744"/>
              <a:gd name="connsiteX11" fmla="*/ 2630264 w 10195063"/>
              <a:gd name="connsiteY11" fmla="*/ 551379 h 8665744"/>
              <a:gd name="connsiteX12" fmla="*/ 526882 w 10195063"/>
              <a:gd name="connsiteY12" fmla="*/ 1802734 h 8665744"/>
              <a:gd name="connsiteX0" fmla="*/ 635235 w 10195063"/>
              <a:gd name="connsiteY0" fmla="*/ 2502979 h 8665744"/>
              <a:gd name="connsiteX1" fmla="*/ 1646838 w 10195063"/>
              <a:gd name="connsiteY1" fmla="*/ 3888598 h 8665744"/>
              <a:gd name="connsiteX2" fmla="*/ 893678 w 10195063"/>
              <a:gd name="connsiteY2" fmla="*/ 3866115 h 8665744"/>
              <a:gd name="connsiteX3" fmla="*/ 550820 w 10195063"/>
              <a:gd name="connsiteY3" fmla="*/ 3371501 h 8665744"/>
              <a:gd name="connsiteX4" fmla="*/ 258548 w 10195063"/>
              <a:gd name="connsiteY4" fmla="*/ 4237076 h 8665744"/>
              <a:gd name="connsiteX5" fmla="*/ 0 w 10195063"/>
              <a:gd name="connsiteY5" fmla="*/ 3838011 h 8665744"/>
              <a:gd name="connsiteX6" fmla="*/ 3557845 w 10195063"/>
              <a:gd name="connsiteY6" fmla="*/ 7176652 h 8665744"/>
              <a:gd name="connsiteX7" fmla="*/ 4949073 w 10195063"/>
              <a:gd name="connsiteY7" fmla="*/ 8475002 h 8665744"/>
              <a:gd name="connsiteX8" fmla="*/ 10195063 w 10195063"/>
              <a:gd name="connsiteY8" fmla="*/ 8665744 h 8665744"/>
              <a:gd name="connsiteX9" fmla="*/ 3907503 w 10195063"/>
              <a:gd name="connsiteY9" fmla="*/ 0 h 8665744"/>
              <a:gd name="connsiteX10" fmla="*/ 3502106 w 10195063"/>
              <a:gd name="connsiteY10" fmla="*/ 657989 h 8665744"/>
              <a:gd name="connsiteX11" fmla="*/ 3172134 w 10195063"/>
              <a:gd name="connsiteY11" fmla="*/ 148659 h 8665744"/>
              <a:gd name="connsiteX12" fmla="*/ 2630264 w 10195063"/>
              <a:gd name="connsiteY12" fmla="*/ 551379 h 8665744"/>
              <a:gd name="connsiteX13" fmla="*/ 526882 w 10195063"/>
              <a:gd name="connsiteY13" fmla="*/ 1802734 h 8665744"/>
              <a:gd name="connsiteX0" fmla="*/ 1090504 w 10650332"/>
              <a:gd name="connsiteY0" fmla="*/ 2502979 h 8665744"/>
              <a:gd name="connsiteX1" fmla="*/ 2102107 w 10650332"/>
              <a:gd name="connsiteY1" fmla="*/ 3888598 h 8665744"/>
              <a:gd name="connsiteX2" fmla="*/ 1348947 w 10650332"/>
              <a:gd name="connsiteY2" fmla="*/ 3866115 h 8665744"/>
              <a:gd name="connsiteX3" fmla="*/ 1006089 w 10650332"/>
              <a:gd name="connsiteY3" fmla="*/ 3371501 h 8665744"/>
              <a:gd name="connsiteX4" fmla="*/ 713817 w 10650332"/>
              <a:gd name="connsiteY4" fmla="*/ 4237076 h 8665744"/>
              <a:gd name="connsiteX5" fmla="*/ 455269 w 10650332"/>
              <a:gd name="connsiteY5" fmla="*/ 3838011 h 8665744"/>
              <a:gd name="connsiteX6" fmla="*/ 0 w 10650332"/>
              <a:gd name="connsiteY6" fmla="*/ 3719979 h 8665744"/>
              <a:gd name="connsiteX7" fmla="*/ 5404342 w 10650332"/>
              <a:gd name="connsiteY7" fmla="*/ 8475002 h 8665744"/>
              <a:gd name="connsiteX8" fmla="*/ 10650332 w 10650332"/>
              <a:gd name="connsiteY8" fmla="*/ 8665744 h 8665744"/>
              <a:gd name="connsiteX9" fmla="*/ 4362772 w 10650332"/>
              <a:gd name="connsiteY9" fmla="*/ 0 h 8665744"/>
              <a:gd name="connsiteX10" fmla="*/ 3957375 w 10650332"/>
              <a:gd name="connsiteY10" fmla="*/ 657989 h 8665744"/>
              <a:gd name="connsiteX11" fmla="*/ 3627403 w 10650332"/>
              <a:gd name="connsiteY11" fmla="*/ 148659 h 8665744"/>
              <a:gd name="connsiteX12" fmla="*/ 3085533 w 10650332"/>
              <a:gd name="connsiteY12" fmla="*/ 551379 h 8665744"/>
              <a:gd name="connsiteX13" fmla="*/ 982151 w 10650332"/>
              <a:gd name="connsiteY13" fmla="*/ 1802734 h 8665744"/>
              <a:gd name="connsiteX0" fmla="*/ 1090504 w 10650332"/>
              <a:gd name="connsiteY0" fmla="*/ 2502979 h 8665744"/>
              <a:gd name="connsiteX1" fmla="*/ 2102107 w 10650332"/>
              <a:gd name="connsiteY1" fmla="*/ 3888598 h 8665744"/>
              <a:gd name="connsiteX2" fmla="*/ 1348947 w 10650332"/>
              <a:gd name="connsiteY2" fmla="*/ 3866115 h 8665744"/>
              <a:gd name="connsiteX3" fmla="*/ 1006089 w 10650332"/>
              <a:gd name="connsiteY3" fmla="*/ 3371501 h 8665744"/>
              <a:gd name="connsiteX4" fmla="*/ 713817 w 10650332"/>
              <a:gd name="connsiteY4" fmla="*/ 4237076 h 8665744"/>
              <a:gd name="connsiteX5" fmla="*/ 455269 w 10650332"/>
              <a:gd name="connsiteY5" fmla="*/ 3838011 h 8665744"/>
              <a:gd name="connsiteX6" fmla="*/ 0 w 10650332"/>
              <a:gd name="connsiteY6" fmla="*/ 3719979 h 8665744"/>
              <a:gd name="connsiteX7" fmla="*/ 1112881 w 10650332"/>
              <a:gd name="connsiteY7" fmla="*/ 4692344 h 8665744"/>
              <a:gd name="connsiteX8" fmla="*/ 5404342 w 10650332"/>
              <a:gd name="connsiteY8" fmla="*/ 8475002 h 8665744"/>
              <a:gd name="connsiteX9" fmla="*/ 10650332 w 10650332"/>
              <a:gd name="connsiteY9" fmla="*/ 8665744 h 8665744"/>
              <a:gd name="connsiteX10" fmla="*/ 4362772 w 10650332"/>
              <a:gd name="connsiteY10" fmla="*/ 0 h 8665744"/>
              <a:gd name="connsiteX11" fmla="*/ 3957375 w 10650332"/>
              <a:gd name="connsiteY11" fmla="*/ 657989 h 8665744"/>
              <a:gd name="connsiteX12" fmla="*/ 3627403 w 10650332"/>
              <a:gd name="connsiteY12" fmla="*/ 148659 h 8665744"/>
              <a:gd name="connsiteX13" fmla="*/ 3085533 w 10650332"/>
              <a:gd name="connsiteY13" fmla="*/ 551379 h 8665744"/>
              <a:gd name="connsiteX14" fmla="*/ 982151 w 10650332"/>
              <a:gd name="connsiteY14" fmla="*/ 1802734 h 8665744"/>
              <a:gd name="connsiteX0" fmla="*/ 1298465 w 10858293"/>
              <a:gd name="connsiteY0" fmla="*/ 2502979 h 8665744"/>
              <a:gd name="connsiteX1" fmla="*/ 2310068 w 10858293"/>
              <a:gd name="connsiteY1" fmla="*/ 3888598 h 8665744"/>
              <a:gd name="connsiteX2" fmla="*/ 1556908 w 10858293"/>
              <a:gd name="connsiteY2" fmla="*/ 3866115 h 8665744"/>
              <a:gd name="connsiteX3" fmla="*/ 1214050 w 10858293"/>
              <a:gd name="connsiteY3" fmla="*/ 3371501 h 8665744"/>
              <a:gd name="connsiteX4" fmla="*/ 921778 w 10858293"/>
              <a:gd name="connsiteY4" fmla="*/ 4237076 h 8665744"/>
              <a:gd name="connsiteX5" fmla="*/ 663230 w 10858293"/>
              <a:gd name="connsiteY5" fmla="*/ 3838011 h 8665744"/>
              <a:gd name="connsiteX6" fmla="*/ 207961 w 10858293"/>
              <a:gd name="connsiteY6" fmla="*/ 3719979 h 8665744"/>
              <a:gd name="connsiteX7" fmla="*/ 0 w 10858293"/>
              <a:gd name="connsiteY7" fmla="*/ 3354640 h 8665744"/>
              <a:gd name="connsiteX8" fmla="*/ 5612303 w 10858293"/>
              <a:gd name="connsiteY8" fmla="*/ 8475002 h 8665744"/>
              <a:gd name="connsiteX9" fmla="*/ 10858293 w 10858293"/>
              <a:gd name="connsiteY9" fmla="*/ 8665744 h 8665744"/>
              <a:gd name="connsiteX10" fmla="*/ 4570733 w 10858293"/>
              <a:gd name="connsiteY10" fmla="*/ 0 h 8665744"/>
              <a:gd name="connsiteX11" fmla="*/ 4165336 w 10858293"/>
              <a:gd name="connsiteY11" fmla="*/ 657989 h 8665744"/>
              <a:gd name="connsiteX12" fmla="*/ 3835364 w 10858293"/>
              <a:gd name="connsiteY12" fmla="*/ 148659 h 8665744"/>
              <a:gd name="connsiteX13" fmla="*/ 3293494 w 10858293"/>
              <a:gd name="connsiteY13" fmla="*/ 551379 h 8665744"/>
              <a:gd name="connsiteX14" fmla="*/ 1190112 w 10858293"/>
              <a:gd name="connsiteY14" fmla="*/ 1802734 h 8665744"/>
              <a:gd name="connsiteX0" fmla="*/ 1298465 w 10858293"/>
              <a:gd name="connsiteY0" fmla="*/ 2502979 h 8665744"/>
              <a:gd name="connsiteX1" fmla="*/ 2310068 w 10858293"/>
              <a:gd name="connsiteY1" fmla="*/ 3888598 h 8665744"/>
              <a:gd name="connsiteX2" fmla="*/ 1556908 w 10858293"/>
              <a:gd name="connsiteY2" fmla="*/ 3866115 h 8665744"/>
              <a:gd name="connsiteX3" fmla="*/ 1214050 w 10858293"/>
              <a:gd name="connsiteY3" fmla="*/ 3371501 h 8665744"/>
              <a:gd name="connsiteX4" fmla="*/ 921778 w 10858293"/>
              <a:gd name="connsiteY4" fmla="*/ 4237076 h 8665744"/>
              <a:gd name="connsiteX5" fmla="*/ 663230 w 10858293"/>
              <a:gd name="connsiteY5" fmla="*/ 3838011 h 8665744"/>
              <a:gd name="connsiteX6" fmla="*/ 207961 w 10858293"/>
              <a:gd name="connsiteY6" fmla="*/ 3719979 h 8665744"/>
              <a:gd name="connsiteX7" fmla="*/ 0 w 10858293"/>
              <a:gd name="connsiteY7" fmla="*/ 3354640 h 8665744"/>
              <a:gd name="connsiteX8" fmla="*/ 4288523 w 10858293"/>
              <a:gd name="connsiteY8" fmla="*/ 7260961 h 8665744"/>
              <a:gd name="connsiteX9" fmla="*/ 5612303 w 10858293"/>
              <a:gd name="connsiteY9" fmla="*/ 8475002 h 8665744"/>
              <a:gd name="connsiteX10" fmla="*/ 10858293 w 10858293"/>
              <a:gd name="connsiteY10" fmla="*/ 8665744 h 8665744"/>
              <a:gd name="connsiteX11" fmla="*/ 4570733 w 10858293"/>
              <a:gd name="connsiteY11" fmla="*/ 0 h 8665744"/>
              <a:gd name="connsiteX12" fmla="*/ 4165336 w 10858293"/>
              <a:gd name="connsiteY12" fmla="*/ 657989 h 8665744"/>
              <a:gd name="connsiteX13" fmla="*/ 3835364 w 10858293"/>
              <a:gd name="connsiteY13" fmla="*/ 148659 h 8665744"/>
              <a:gd name="connsiteX14" fmla="*/ 3293494 w 10858293"/>
              <a:gd name="connsiteY14" fmla="*/ 551379 h 8665744"/>
              <a:gd name="connsiteX15" fmla="*/ 1190112 w 10858293"/>
              <a:gd name="connsiteY15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31617 w 11189910"/>
              <a:gd name="connsiteY7" fmla="*/ 3354640 h 8665744"/>
              <a:gd name="connsiteX8" fmla="*/ 0 w 11189910"/>
              <a:gd name="connsiteY8" fmla="*/ 4450658 h 8665744"/>
              <a:gd name="connsiteX9" fmla="*/ 5943920 w 11189910"/>
              <a:gd name="connsiteY9" fmla="*/ 8475002 h 8665744"/>
              <a:gd name="connsiteX10" fmla="*/ 11189910 w 11189910"/>
              <a:gd name="connsiteY10" fmla="*/ 8665744 h 8665744"/>
              <a:gd name="connsiteX11" fmla="*/ 4902350 w 11189910"/>
              <a:gd name="connsiteY11" fmla="*/ 0 h 8665744"/>
              <a:gd name="connsiteX12" fmla="*/ 4496953 w 11189910"/>
              <a:gd name="connsiteY12" fmla="*/ 657989 h 8665744"/>
              <a:gd name="connsiteX13" fmla="*/ 4166981 w 11189910"/>
              <a:gd name="connsiteY13" fmla="*/ 148659 h 8665744"/>
              <a:gd name="connsiteX14" fmla="*/ 3625111 w 11189910"/>
              <a:gd name="connsiteY14" fmla="*/ 551379 h 8665744"/>
              <a:gd name="connsiteX15" fmla="*/ 1521729 w 11189910"/>
              <a:gd name="connsiteY15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31617 w 11189910"/>
              <a:gd name="connsiteY7" fmla="*/ 3354640 h 8665744"/>
              <a:gd name="connsiteX8" fmla="*/ 0 w 11189910"/>
              <a:gd name="connsiteY8" fmla="*/ 4450658 h 8665744"/>
              <a:gd name="connsiteX9" fmla="*/ 3923185 w 11189910"/>
              <a:gd name="connsiteY9" fmla="*/ 7092344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31617 w 11189910"/>
              <a:gd name="connsiteY7" fmla="*/ 3354640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267733 w 11189910"/>
              <a:gd name="connsiteY7" fmla="*/ 3428611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11444 w 11189910"/>
              <a:gd name="connsiteY7" fmla="*/ 3344552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343927 w 11189910"/>
              <a:gd name="connsiteY3" fmla="*/ 3586689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11444 w 11189910"/>
              <a:gd name="connsiteY7" fmla="*/ 3344552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38943 w 11189910"/>
              <a:gd name="connsiteY3" fmla="*/ 3347965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11444 w 11189910"/>
              <a:gd name="connsiteY7" fmla="*/ 3344552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38943 w 11189910"/>
              <a:gd name="connsiteY3" fmla="*/ 3347965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11444 w 11189910"/>
              <a:gd name="connsiteY7" fmla="*/ 3344552 h 8665744"/>
              <a:gd name="connsiteX8" fmla="*/ 0 w 11189910"/>
              <a:gd name="connsiteY8" fmla="*/ 4450658 h 8665744"/>
              <a:gd name="connsiteX9" fmla="*/ 2040282 w 11189910"/>
              <a:gd name="connsiteY9" fmla="*/ 7485786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0346819"/>
              <a:gd name="connsiteY0" fmla="*/ 2502979 h 8475002"/>
              <a:gd name="connsiteX1" fmla="*/ 2641685 w 10346819"/>
              <a:gd name="connsiteY1" fmla="*/ 3888598 h 8475002"/>
              <a:gd name="connsiteX2" fmla="*/ 1888525 w 10346819"/>
              <a:gd name="connsiteY2" fmla="*/ 3866115 h 8475002"/>
              <a:gd name="connsiteX3" fmla="*/ 1538943 w 10346819"/>
              <a:gd name="connsiteY3" fmla="*/ 3347965 h 8475002"/>
              <a:gd name="connsiteX4" fmla="*/ 1253395 w 10346819"/>
              <a:gd name="connsiteY4" fmla="*/ 4237076 h 8475002"/>
              <a:gd name="connsiteX5" fmla="*/ 994847 w 10346819"/>
              <a:gd name="connsiteY5" fmla="*/ 3838011 h 8475002"/>
              <a:gd name="connsiteX6" fmla="*/ 539578 w 10346819"/>
              <a:gd name="connsiteY6" fmla="*/ 3719979 h 8475002"/>
              <a:gd name="connsiteX7" fmla="*/ 311444 w 10346819"/>
              <a:gd name="connsiteY7" fmla="*/ 3344552 h 8475002"/>
              <a:gd name="connsiteX8" fmla="*/ 0 w 10346819"/>
              <a:gd name="connsiteY8" fmla="*/ 4450658 h 8475002"/>
              <a:gd name="connsiteX9" fmla="*/ 2040282 w 10346819"/>
              <a:gd name="connsiteY9" fmla="*/ 7485786 h 8475002"/>
              <a:gd name="connsiteX10" fmla="*/ 5943920 w 10346819"/>
              <a:gd name="connsiteY10" fmla="*/ 8475002 h 8475002"/>
              <a:gd name="connsiteX11" fmla="*/ 10346819 w 10346819"/>
              <a:gd name="connsiteY11" fmla="*/ 7502278 h 8475002"/>
              <a:gd name="connsiteX12" fmla="*/ 4902350 w 10346819"/>
              <a:gd name="connsiteY12" fmla="*/ 0 h 8475002"/>
              <a:gd name="connsiteX13" fmla="*/ 4496953 w 10346819"/>
              <a:gd name="connsiteY13" fmla="*/ 657989 h 8475002"/>
              <a:gd name="connsiteX14" fmla="*/ 4166981 w 10346819"/>
              <a:gd name="connsiteY14" fmla="*/ 148659 h 8475002"/>
              <a:gd name="connsiteX15" fmla="*/ 3625111 w 10346819"/>
              <a:gd name="connsiteY15" fmla="*/ 551379 h 8475002"/>
              <a:gd name="connsiteX16" fmla="*/ 1521729 w 10346819"/>
              <a:gd name="connsiteY16" fmla="*/ 1802734 h 8475002"/>
              <a:gd name="connsiteX0" fmla="*/ 1630082 w 10346819"/>
              <a:gd name="connsiteY0" fmla="*/ 2502979 h 7502278"/>
              <a:gd name="connsiteX1" fmla="*/ 2641685 w 10346819"/>
              <a:gd name="connsiteY1" fmla="*/ 3888598 h 7502278"/>
              <a:gd name="connsiteX2" fmla="*/ 1888525 w 10346819"/>
              <a:gd name="connsiteY2" fmla="*/ 3866115 h 7502278"/>
              <a:gd name="connsiteX3" fmla="*/ 1538943 w 10346819"/>
              <a:gd name="connsiteY3" fmla="*/ 3347965 h 7502278"/>
              <a:gd name="connsiteX4" fmla="*/ 1253395 w 10346819"/>
              <a:gd name="connsiteY4" fmla="*/ 4237076 h 7502278"/>
              <a:gd name="connsiteX5" fmla="*/ 994847 w 10346819"/>
              <a:gd name="connsiteY5" fmla="*/ 3838011 h 7502278"/>
              <a:gd name="connsiteX6" fmla="*/ 539578 w 10346819"/>
              <a:gd name="connsiteY6" fmla="*/ 3719979 h 7502278"/>
              <a:gd name="connsiteX7" fmla="*/ 311444 w 10346819"/>
              <a:gd name="connsiteY7" fmla="*/ 3344552 h 7502278"/>
              <a:gd name="connsiteX8" fmla="*/ 0 w 10346819"/>
              <a:gd name="connsiteY8" fmla="*/ 4450658 h 7502278"/>
              <a:gd name="connsiteX9" fmla="*/ 2040282 w 10346819"/>
              <a:gd name="connsiteY9" fmla="*/ 7485786 h 7502278"/>
              <a:gd name="connsiteX10" fmla="*/ 10346819 w 10346819"/>
              <a:gd name="connsiteY10" fmla="*/ 7502278 h 7502278"/>
              <a:gd name="connsiteX11" fmla="*/ 4902350 w 10346819"/>
              <a:gd name="connsiteY11" fmla="*/ 0 h 7502278"/>
              <a:gd name="connsiteX12" fmla="*/ 4496953 w 10346819"/>
              <a:gd name="connsiteY12" fmla="*/ 657989 h 7502278"/>
              <a:gd name="connsiteX13" fmla="*/ 4166981 w 10346819"/>
              <a:gd name="connsiteY13" fmla="*/ 148659 h 7502278"/>
              <a:gd name="connsiteX14" fmla="*/ 3625111 w 10346819"/>
              <a:gd name="connsiteY14" fmla="*/ 551379 h 7502278"/>
              <a:gd name="connsiteX15" fmla="*/ 1521729 w 10346819"/>
              <a:gd name="connsiteY15" fmla="*/ 1802734 h 7502278"/>
              <a:gd name="connsiteX0" fmla="*/ 1630082 w 10346819"/>
              <a:gd name="connsiteY0" fmla="*/ 2502979 h 7502278"/>
              <a:gd name="connsiteX1" fmla="*/ 2641685 w 10346819"/>
              <a:gd name="connsiteY1" fmla="*/ 3888598 h 7502278"/>
              <a:gd name="connsiteX2" fmla="*/ 1888525 w 10346819"/>
              <a:gd name="connsiteY2" fmla="*/ 3866115 h 7502278"/>
              <a:gd name="connsiteX3" fmla="*/ 1538943 w 10346819"/>
              <a:gd name="connsiteY3" fmla="*/ 3347965 h 7502278"/>
              <a:gd name="connsiteX4" fmla="*/ 1253395 w 10346819"/>
              <a:gd name="connsiteY4" fmla="*/ 4237076 h 7502278"/>
              <a:gd name="connsiteX5" fmla="*/ 994847 w 10346819"/>
              <a:gd name="connsiteY5" fmla="*/ 3838011 h 7502278"/>
              <a:gd name="connsiteX6" fmla="*/ 539578 w 10346819"/>
              <a:gd name="connsiteY6" fmla="*/ 3719979 h 7502278"/>
              <a:gd name="connsiteX7" fmla="*/ 311444 w 10346819"/>
              <a:gd name="connsiteY7" fmla="*/ 3344552 h 7502278"/>
              <a:gd name="connsiteX8" fmla="*/ 0 w 10346819"/>
              <a:gd name="connsiteY8" fmla="*/ 4450658 h 7502278"/>
              <a:gd name="connsiteX9" fmla="*/ 2040282 w 10346819"/>
              <a:gd name="connsiteY9" fmla="*/ 7485786 h 7502278"/>
              <a:gd name="connsiteX10" fmla="*/ 10346819 w 10346819"/>
              <a:gd name="connsiteY10" fmla="*/ 7502278 h 7502278"/>
              <a:gd name="connsiteX11" fmla="*/ 4902350 w 10346819"/>
              <a:gd name="connsiteY11" fmla="*/ 0 h 7502278"/>
              <a:gd name="connsiteX12" fmla="*/ 4496953 w 10346819"/>
              <a:gd name="connsiteY12" fmla="*/ 657989 h 7502278"/>
              <a:gd name="connsiteX13" fmla="*/ 4166981 w 10346819"/>
              <a:gd name="connsiteY13" fmla="*/ 148659 h 7502278"/>
              <a:gd name="connsiteX14" fmla="*/ 3625111 w 10346819"/>
              <a:gd name="connsiteY14" fmla="*/ 551379 h 7502278"/>
              <a:gd name="connsiteX15" fmla="*/ 1521729 w 10346819"/>
              <a:gd name="connsiteY15" fmla="*/ 1802734 h 7502278"/>
              <a:gd name="connsiteX0" fmla="*/ 1630082 w 10346819"/>
              <a:gd name="connsiteY0" fmla="*/ 2502979 h 7502278"/>
              <a:gd name="connsiteX1" fmla="*/ 2641685 w 10346819"/>
              <a:gd name="connsiteY1" fmla="*/ 3888598 h 7502278"/>
              <a:gd name="connsiteX2" fmla="*/ 1888525 w 10346819"/>
              <a:gd name="connsiteY2" fmla="*/ 3866115 h 7502278"/>
              <a:gd name="connsiteX3" fmla="*/ 1538943 w 10346819"/>
              <a:gd name="connsiteY3" fmla="*/ 3347965 h 7502278"/>
              <a:gd name="connsiteX4" fmla="*/ 1253395 w 10346819"/>
              <a:gd name="connsiteY4" fmla="*/ 4237076 h 7502278"/>
              <a:gd name="connsiteX5" fmla="*/ 994847 w 10346819"/>
              <a:gd name="connsiteY5" fmla="*/ 3838011 h 7502278"/>
              <a:gd name="connsiteX6" fmla="*/ 539578 w 10346819"/>
              <a:gd name="connsiteY6" fmla="*/ 3719979 h 7502278"/>
              <a:gd name="connsiteX7" fmla="*/ 311444 w 10346819"/>
              <a:gd name="connsiteY7" fmla="*/ 3344552 h 7502278"/>
              <a:gd name="connsiteX8" fmla="*/ 0 w 10346819"/>
              <a:gd name="connsiteY8" fmla="*/ 4450658 h 7502278"/>
              <a:gd name="connsiteX9" fmla="*/ 2040282 w 10346819"/>
              <a:gd name="connsiteY9" fmla="*/ 7485786 h 7502278"/>
              <a:gd name="connsiteX10" fmla="*/ 10346819 w 10346819"/>
              <a:gd name="connsiteY10" fmla="*/ 7502278 h 7502278"/>
              <a:gd name="connsiteX11" fmla="*/ 4902350 w 10346819"/>
              <a:gd name="connsiteY11" fmla="*/ 0 h 7502278"/>
              <a:gd name="connsiteX12" fmla="*/ 4496953 w 10346819"/>
              <a:gd name="connsiteY12" fmla="*/ 657989 h 7502278"/>
              <a:gd name="connsiteX13" fmla="*/ 4166981 w 10346819"/>
              <a:gd name="connsiteY13" fmla="*/ 148659 h 7502278"/>
              <a:gd name="connsiteX14" fmla="*/ 3625111 w 10346819"/>
              <a:gd name="connsiteY14" fmla="*/ 551379 h 7502278"/>
              <a:gd name="connsiteX15" fmla="*/ 1521729 w 10346819"/>
              <a:gd name="connsiteY15" fmla="*/ 1802734 h 7502278"/>
              <a:gd name="connsiteX0" fmla="*/ 1630082 w 10346819"/>
              <a:gd name="connsiteY0" fmla="*/ 2354320 h 7353619"/>
              <a:gd name="connsiteX1" fmla="*/ 2641685 w 10346819"/>
              <a:gd name="connsiteY1" fmla="*/ 3739939 h 7353619"/>
              <a:gd name="connsiteX2" fmla="*/ 1888525 w 10346819"/>
              <a:gd name="connsiteY2" fmla="*/ 3717456 h 7353619"/>
              <a:gd name="connsiteX3" fmla="*/ 1538943 w 10346819"/>
              <a:gd name="connsiteY3" fmla="*/ 3199306 h 7353619"/>
              <a:gd name="connsiteX4" fmla="*/ 1253395 w 10346819"/>
              <a:gd name="connsiteY4" fmla="*/ 4088417 h 7353619"/>
              <a:gd name="connsiteX5" fmla="*/ 994847 w 10346819"/>
              <a:gd name="connsiteY5" fmla="*/ 3689352 h 7353619"/>
              <a:gd name="connsiteX6" fmla="*/ 539578 w 10346819"/>
              <a:gd name="connsiteY6" fmla="*/ 3571320 h 7353619"/>
              <a:gd name="connsiteX7" fmla="*/ 311444 w 10346819"/>
              <a:gd name="connsiteY7" fmla="*/ 3195893 h 7353619"/>
              <a:gd name="connsiteX8" fmla="*/ 0 w 10346819"/>
              <a:gd name="connsiteY8" fmla="*/ 4301999 h 7353619"/>
              <a:gd name="connsiteX9" fmla="*/ 2040282 w 10346819"/>
              <a:gd name="connsiteY9" fmla="*/ 7337127 h 7353619"/>
              <a:gd name="connsiteX10" fmla="*/ 10346819 w 10346819"/>
              <a:gd name="connsiteY10" fmla="*/ 7353619 h 7353619"/>
              <a:gd name="connsiteX11" fmla="*/ 5212789 w 10346819"/>
              <a:gd name="connsiteY11" fmla="*/ 269964 h 7353619"/>
              <a:gd name="connsiteX12" fmla="*/ 4496953 w 10346819"/>
              <a:gd name="connsiteY12" fmla="*/ 509330 h 7353619"/>
              <a:gd name="connsiteX13" fmla="*/ 4166981 w 10346819"/>
              <a:gd name="connsiteY13" fmla="*/ 0 h 7353619"/>
              <a:gd name="connsiteX14" fmla="*/ 3625111 w 10346819"/>
              <a:gd name="connsiteY14" fmla="*/ 402720 h 7353619"/>
              <a:gd name="connsiteX15" fmla="*/ 1521729 w 10346819"/>
              <a:gd name="connsiteY15" fmla="*/ 1654075 h 7353619"/>
              <a:gd name="connsiteX0" fmla="*/ 1318638 w 10035375"/>
              <a:gd name="connsiteY0" fmla="*/ 2354320 h 7353619"/>
              <a:gd name="connsiteX1" fmla="*/ 2330241 w 10035375"/>
              <a:gd name="connsiteY1" fmla="*/ 3739939 h 7353619"/>
              <a:gd name="connsiteX2" fmla="*/ 1577081 w 10035375"/>
              <a:gd name="connsiteY2" fmla="*/ 3717456 h 7353619"/>
              <a:gd name="connsiteX3" fmla="*/ 1227499 w 10035375"/>
              <a:gd name="connsiteY3" fmla="*/ 3199306 h 7353619"/>
              <a:gd name="connsiteX4" fmla="*/ 941951 w 10035375"/>
              <a:gd name="connsiteY4" fmla="*/ 4088417 h 7353619"/>
              <a:gd name="connsiteX5" fmla="*/ 683403 w 10035375"/>
              <a:gd name="connsiteY5" fmla="*/ 3689352 h 7353619"/>
              <a:gd name="connsiteX6" fmla="*/ 228134 w 10035375"/>
              <a:gd name="connsiteY6" fmla="*/ 3571320 h 7353619"/>
              <a:gd name="connsiteX7" fmla="*/ 0 w 10035375"/>
              <a:gd name="connsiteY7" fmla="*/ 3195893 h 7353619"/>
              <a:gd name="connsiteX8" fmla="*/ 8402 w 10035375"/>
              <a:gd name="connsiteY8" fmla="*/ 4701806 h 7353619"/>
              <a:gd name="connsiteX9" fmla="*/ 1728838 w 10035375"/>
              <a:gd name="connsiteY9" fmla="*/ 7337127 h 7353619"/>
              <a:gd name="connsiteX10" fmla="*/ 10035375 w 10035375"/>
              <a:gd name="connsiteY10" fmla="*/ 7353619 h 7353619"/>
              <a:gd name="connsiteX11" fmla="*/ 4901345 w 10035375"/>
              <a:gd name="connsiteY11" fmla="*/ 269964 h 7353619"/>
              <a:gd name="connsiteX12" fmla="*/ 4185509 w 10035375"/>
              <a:gd name="connsiteY12" fmla="*/ 509330 h 7353619"/>
              <a:gd name="connsiteX13" fmla="*/ 3855537 w 10035375"/>
              <a:gd name="connsiteY13" fmla="*/ 0 h 7353619"/>
              <a:gd name="connsiteX14" fmla="*/ 3313667 w 10035375"/>
              <a:gd name="connsiteY14" fmla="*/ 402720 h 7353619"/>
              <a:gd name="connsiteX15" fmla="*/ 1210285 w 10035375"/>
              <a:gd name="connsiteY15" fmla="*/ 1654075 h 7353619"/>
              <a:gd name="connsiteX0" fmla="*/ 1329381 w 10046118"/>
              <a:gd name="connsiteY0" fmla="*/ 2354320 h 7353619"/>
              <a:gd name="connsiteX1" fmla="*/ 2340984 w 10046118"/>
              <a:gd name="connsiteY1" fmla="*/ 3739939 h 7353619"/>
              <a:gd name="connsiteX2" fmla="*/ 1587824 w 10046118"/>
              <a:gd name="connsiteY2" fmla="*/ 3717456 h 7353619"/>
              <a:gd name="connsiteX3" fmla="*/ 1238242 w 10046118"/>
              <a:gd name="connsiteY3" fmla="*/ 3199306 h 7353619"/>
              <a:gd name="connsiteX4" fmla="*/ 952694 w 10046118"/>
              <a:gd name="connsiteY4" fmla="*/ 4088417 h 7353619"/>
              <a:gd name="connsiteX5" fmla="*/ 694146 w 10046118"/>
              <a:gd name="connsiteY5" fmla="*/ 3689352 h 7353619"/>
              <a:gd name="connsiteX6" fmla="*/ 238877 w 10046118"/>
              <a:gd name="connsiteY6" fmla="*/ 3571320 h 7353619"/>
              <a:gd name="connsiteX7" fmla="*/ 10743 w 10046118"/>
              <a:gd name="connsiteY7" fmla="*/ 3195893 h 7353619"/>
              <a:gd name="connsiteX8" fmla="*/ 330 w 10046118"/>
              <a:gd name="connsiteY8" fmla="*/ 4687695 h 7353619"/>
              <a:gd name="connsiteX9" fmla="*/ 1739581 w 10046118"/>
              <a:gd name="connsiteY9" fmla="*/ 7337127 h 7353619"/>
              <a:gd name="connsiteX10" fmla="*/ 10046118 w 10046118"/>
              <a:gd name="connsiteY10" fmla="*/ 7353619 h 7353619"/>
              <a:gd name="connsiteX11" fmla="*/ 4912088 w 10046118"/>
              <a:gd name="connsiteY11" fmla="*/ 269964 h 7353619"/>
              <a:gd name="connsiteX12" fmla="*/ 4196252 w 10046118"/>
              <a:gd name="connsiteY12" fmla="*/ 509330 h 7353619"/>
              <a:gd name="connsiteX13" fmla="*/ 3866280 w 10046118"/>
              <a:gd name="connsiteY13" fmla="*/ 0 h 7353619"/>
              <a:gd name="connsiteX14" fmla="*/ 3324410 w 10046118"/>
              <a:gd name="connsiteY14" fmla="*/ 402720 h 7353619"/>
              <a:gd name="connsiteX15" fmla="*/ 1221028 w 10046118"/>
              <a:gd name="connsiteY15" fmla="*/ 1654075 h 7353619"/>
              <a:gd name="connsiteX0" fmla="*/ 1338674 w 10055411"/>
              <a:gd name="connsiteY0" fmla="*/ 2354320 h 7353619"/>
              <a:gd name="connsiteX1" fmla="*/ 2350277 w 10055411"/>
              <a:gd name="connsiteY1" fmla="*/ 3739939 h 7353619"/>
              <a:gd name="connsiteX2" fmla="*/ 1597117 w 10055411"/>
              <a:gd name="connsiteY2" fmla="*/ 3717456 h 7353619"/>
              <a:gd name="connsiteX3" fmla="*/ 1247535 w 10055411"/>
              <a:gd name="connsiteY3" fmla="*/ 3199306 h 7353619"/>
              <a:gd name="connsiteX4" fmla="*/ 961987 w 10055411"/>
              <a:gd name="connsiteY4" fmla="*/ 4088417 h 7353619"/>
              <a:gd name="connsiteX5" fmla="*/ 703439 w 10055411"/>
              <a:gd name="connsiteY5" fmla="*/ 3689352 h 7353619"/>
              <a:gd name="connsiteX6" fmla="*/ 248170 w 10055411"/>
              <a:gd name="connsiteY6" fmla="*/ 3571320 h 7353619"/>
              <a:gd name="connsiteX7" fmla="*/ 20036 w 10055411"/>
              <a:gd name="connsiteY7" fmla="*/ 3195893 h 7353619"/>
              <a:gd name="connsiteX8" fmla="*/ 215 w 10055411"/>
              <a:gd name="connsiteY8" fmla="*/ 4706509 h 7353619"/>
              <a:gd name="connsiteX9" fmla="*/ 1748874 w 10055411"/>
              <a:gd name="connsiteY9" fmla="*/ 7337127 h 7353619"/>
              <a:gd name="connsiteX10" fmla="*/ 10055411 w 10055411"/>
              <a:gd name="connsiteY10" fmla="*/ 7353619 h 7353619"/>
              <a:gd name="connsiteX11" fmla="*/ 4921381 w 10055411"/>
              <a:gd name="connsiteY11" fmla="*/ 269964 h 7353619"/>
              <a:gd name="connsiteX12" fmla="*/ 4205545 w 10055411"/>
              <a:gd name="connsiteY12" fmla="*/ 509330 h 7353619"/>
              <a:gd name="connsiteX13" fmla="*/ 3875573 w 10055411"/>
              <a:gd name="connsiteY13" fmla="*/ 0 h 7353619"/>
              <a:gd name="connsiteX14" fmla="*/ 3333703 w 10055411"/>
              <a:gd name="connsiteY14" fmla="*/ 402720 h 7353619"/>
              <a:gd name="connsiteX15" fmla="*/ 1230321 w 10055411"/>
              <a:gd name="connsiteY15" fmla="*/ 1654075 h 7353619"/>
              <a:gd name="connsiteX0" fmla="*/ 1338459 w 10055196"/>
              <a:gd name="connsiteY0" fmla="*/ 2354320 h 7353619"/>
              <a:gd name="connsiteX1" fmla="*/ 2350062 w 10055196"/>
              <a:gd name="connsiteY1" fmla="*/ 3739939 h 7353619"/>
              <a:gd name="connsiteX2" fmla="*/ 1596902 w 10055196"/>
              <a:gd name="connsiteY2" fmla="*/ 3717456 h 7353619"/>
              <a:gd name="connsiteX3" fmla="*/ 1247320 w 10055196"/>
              <a:gd name="connsiteY3" fmla="*/ 3199306 h 7353619"/>
              <a:gd name="connsiteX4" fmla="*/ 961772 w 10055196"/>
              <a:gd name="connsiteY4" fmla="*/ 4088417 h 7353619"/>
              <a:gd name="connsiteX5" fmla="*/ 703224 w 10055196"/>
              <a:gd name="connsiteY5" fmla="*/ 3689352 h 7353619"/>
              <a:gd name="connsiteX6" fmla="*/ 247955 w 10055196"/>
              <a:gd name="connsiteY6" fmla="*/ 3571320 h 7353619"/>
              <a:gd name="connsiteX7" fmla="*/ 0 w 10055196"/>
              <a:gd name="connsiteY7" fmla="*/ 4706509 h 7353619"/>
              <a:gd name="connsiteX8" fmla="*/ 1748659 w 10055196"/>
              <a:gd name="connsiteY8" fmla="*/ 7337127 h 7353619"/>
              <a:gd name="connsiteX9" fmla="*/ 10055196 w 10055196"/>
              <a:gd name="connsiteY9" fmla="*/ 7353619 h 7353619"/>
              <a:gd name="connsiteX10" fmla="*/ 4921166 w 10055196"/>
              <a:gd name="connsiteY10" fmla="*/ 269964 h 7353619"/>
              <a:gd name="connsiteX11" fmla="*/ 4205330 w 10055196"/>
              <a:gd name="connsiteY11" fmla="*/ 509330 h 7353619"/>
              <a:gd name="connsiteX12" fmla="*/ 3875358 w 10055196"/>
              <a:gd name="connsiteY12" fmla="*/ 0 h 7353619"/>
              <a:gd name="connsiteX13" fmla="*/ 3333488 w 10055196"/>
              <a:gd name="connsiteY13" fmla="*/ 402720 h 7353619"/>
              <a:gd name="connsiteX14" fmla="*/ 1230106 w 10055196"/>
              <a:gd name="connsiteY14" fmla="*/ 1654075 h 7353619"/>
              <a:gd name="connsiteX0" fmla="*/ 1338459 w 10055196"/>
              <a:gd name="connsiteY0" fmla="*/ 2354320 h 7353619"/>
              <a:gd name="connsiteX1" fmla="*/ 2350062 w 10055196"/>
              <a:gd name="connsiteY1" fmla="*/ 3739939 h 7353619"/>
              <a:gd name="connsiteX2" fmla="*/ 1596902 w 10055196"/>
              <a:gd name="connsiteY2" fmla="*/ 3717456 h 7353619"/>
              <a:gd name="connsiteX3" fmla="*/ 1247320 w 10055196"/>
              <a:gd name="connsiteY3" fmla="*/ 3199306 h 7353619"/>
              <a:gd name="connsiteX4" fmla="*/ 961772 w 10055196"/>
              <a:gd name="connsiteY4" fmla="*/ 4088417 h 7353619"/>
              <a:gd name="connsiteX5" fmla="*/ 703224 w 10055196"/>
              <a:gd name="connsiteY5" fmla="*/ 3689352 h 7353619"/>
              <a:gd name="connsiteX6" fmla="*/ 0 w 10055196"/>
              <a:gd name="connsiteY6" fmla="*/ 4706509 h 7353619"/>
              <a:gd name="connsiteX7" fmla="*/ 1748659 w 10055196"/>
              <a:gd name="connsiteY7" fmla="*/ 7337127 h 7353619"/>
              <a:gd name="connsiteX8" fmla="*/ 10055196 w 10055196"/>
              <a:gd name="connsiteY8" fmla="*/ 7353619 h 7353619"/>
              <a:gd name="connsiteX9" fmla="*/ 4921166 w 10055196"/>
              <a:gd name="connsiteY9" fmla="*/ 269964 h 7353619"/>
              <a:gd name="connsiteX10" fmla="*/ 4205330 w 10055196"/>
              <a:gd name="connsiteY10" fmla="*/ 509330 h 7353619"/>
              <a:gd name="connsiteX11" fmla="*/ 3875358 w 10055196"/>
              <a:gd name="connsiteY11" fmla="*/ 0 h 7353619"/>
              <a:gd name="connsiteX12" fmla="*/ 3333488 w 10055196"/>
              <a:gd name="connsiteY12" fmla="*/ 402720 h 7353619"/>
              <a:gd name="connsiteX13" fmla="*/ 1230106 w 10055196"/>
              <a:gd name="connsiteY13" fmla="*/ 1654075 h 7353619"/>
              <a:gd name="connsiteX0" fmla="*/ 1338459 w 10055196"/>
              <a:gd name="connsiteY0" fmla="*/ 2354320 h 7353619"/>
              <a:gd name="connsiteX1" fmla="*/ 2350062 w 10055196"/>
              <a:gd name="connsiteY1" fmla="*/ 3739939 h 7353619"/>
              <a:gd name="connsiteX2" fmla="*/ 1596902 w 10055196"/>
              <a:gd name="connsiteY2" fmla="*/ 3717456 h 7353619"/>
              <a:gd name="connsiteX3" fmla="*/ 1247320 w 10055196"/>
              <a:gd name="connsiteY3" fmla="*/ 3199306 h 7353619"/>
              <a:gd name="connsiteX4" fmla="*/ 961772 w 10055196"/>
              <a:gd name="connsiteY4" fmla="*/ 4088417 h 7353619"/>
              <a:gd name="connsiteX5" fmla="*/ 0 w 10055196"/>
              <a:gd name="connsiteY5" fmla="*/ 4706509 h 7353619"/>
              <a:gd name="connsiteX6" fmla="*/ 1748659 w 10055196"/>
              <a:gd name="connsiteY6" fmla="*/ 7337127 h 7353619"/>
              <a:gd name="connsiteX7" fmla="*/ 10055196 w 10055196"/>
              <a:gd name="connsiteY7" fmla="*/ 7353619 h 7353619"/>
              <a:gd name="connsiteX8" fmla="*/ 4921166 w 10055196"/>
              <a:gd name="connsiteY8" fmla="*/ 269964 h 7353619"/>
              <a:gd name="connsiteX9" fmla="*/ 4205330 w 10055196"/>
              <a:gd name="connsiteY9" fmla="*/ 509330 h 7353619"/>
              <a:gd name="connsiteX10" fmla="*/ 3875358 w 10055196"/>
              <a:gd name="connsiteY10" fmla="*/ 0 h 7353619"/>
              <a:gd name="connsiteX11" fmla="*/ 3333488 w 10055196"/>
              <a:gd name="connsiteY11" fmla="*/ 402720 h 7353619"/>
              <a:gd name="connsiteX12" fmla="*/ 1230106 w 10055196"/>
              <a:gd name="connsiteY12" fmla="*/ 1654075 h 7353619"/>
              <a:gd name="connsiteX0" fmla="*/ 1338459 w 10055196"/>
              <a:gd name="connsiteY0" fmla="*/ 2354320 h 7353619"/>
              <a:gd name="connsiteX1" fmla="*/ 2350062 w 10055196"/>
              <a:gd name="connsiteY1" fmla="*/ 3739939 h 7353619"/>
              <a:gd name="connsiteX2" fmla="*/ 1596902 w 10055196"/>
              <a:gd name="connsiteY2" fmla="*/ 3717456 h 7353619"/>
              <a:gd name="connsiteX3" fmla="*/ 1247320 w 10055196"/>
              <a:gd name="connsiteY3" fmla="*/ 3199306 h 7353619"/>
              <a:gd name="connsiteX4" fmla="*/ 0 w 10055196"/>
              <a:gd name="connsiteY4" fmla="*/ 4706509 h 7353619"/>
              <a:gd name="connsiteX5" fmla="*/ 1748659 w 10055196"/>
              <a:gd name="connsiteY5" fmla="*/ 7337127 h 7353619"/>
              <a:gd name="connsiteX6" fmla="*/ 10055196 w 10055196"/>
              <a:gd name="connsiteY6" fmla="*/ 7353619 h 7353619"/>
              <a:gd name="connsiteX7" fmla="*/ 4921166 w 10055196"/>
              <a:gd name="connsiteY7" fmla="*/ 269964 h 7353619"/>
              <a:gd name="connsiteX8" fmla="*/ 4205330 w 10055196"/>
              <a:gd name="connsiteY8" fmla="*/ 509330 h 7353619"/>
              <a:gd name="connsiteX9" fmla="*/ 3875358 w 10055196"/>
              <a:gd name="connsiteY9" fmla="*/ 0 h 7353619"/>
              <a:gd name="connsiteX10" fmla="*/ 3333488 w 10055196"/>
              <a:gd name="connsiteY10" fmla="*/ 402720 h 7353619"/>
              <a:gd name="connsiteX11" fmla="*/ 1230106 w 10055196"/>
              <a:gd name="connsiteY11" fmla="*/ 1654075 h 7353619"/>
              <a:gd name="connsiteX0" fmla="*/ 1338459 w 10055196"/>
              <a:gd name="connsiteY0" fmla="*/ 2354320 h 7353619"/>
              <a:gd name="connsiteX1" fmla="*/ 2350062 w 10055196"/>
              <a:gd name="connsiteY1" fmla="*/ 3739939 h 7353619"/>
              <a:gd name="connsiteX2" fmla="*/ 1596902 w 10055196"/>
              <a:gd name="connsiteY2" fmla="*/ 3717456 h 7353619"/>
              <a:gd name="connsiteX3" fmla="*/ 0 w 10055196"/>
              <a:gd name="connsiteY3" fmla="*/ 4706509 h 7353619"/>
              <a:gd name="connsiteX4" fmla="*/ 1748659 w 10055196"/>
              <a:gd name="connsiteY4" fmla="*/ 7337127 h 7353619"/>
              <a:gd name="connsiteX5" fmla="*/ 10055196 w 10055196"/>
              <a:gd name="connsiteY5" fmla="*/ 7353619 h 7353619"/>
              <a:gd name="connsiteX6" fmla="*/ 4921166 w 10055196"/>
              <a:gd name="connsiteY6" fmla="*/ 269964 h 7353619"/>
              <a:gd name="connsiteX7" fmla="*/ 4205330 w 10055196"/>
              <a:gd name="connsiteY7" fmla="*/ 509330 h 7353619"/>
              <a:gd name="connsiteX8" fmla="*/ 3875358 w 10055196"/>
              <a:gd name="connsiteY8" fmla="*/ 0 h 7353619"/>
              <a:gd name="connsiteX9" fmla="*/ 3333488 w 10055196"/>
              <a:gd name="connsiteY9" fmla="*/ 402720 h 7353619"/>
              <a:gd name="connsiteX10" fmla="*/ 1230106 w 10055196"/>
              <a:gd name="connsiteY10" fmla="*/ 1654075 h 7353619"/>
              <a:gd name="connsiteX0" fmla="*/ 1338459 w 10055196"/>
              <a:gd name="connsiteY0" fmla="*/ 2354320 h 7353619"/>
              <a:gd name="connsiteX1" fmla="*/ 2350062 w 10055196"/>
              <a:gd name="connsiteY1" fmla="*/ 3739939 h 7353619"/>
              <a:gd name="connsiteX2" fmla="*/ 0 w 10055196"/>
              <a:gd name="connsiteY2" fmla="*/ 4706509 h 7353619"/>
              <a:gd name="connsiteX3" fmla="*/ 1748659 w 10055196"/>
              <a:gd name="connsiteY3" fmla="*/ 7337127 h 7353619"/>
              <a:gd name="connsiteX4" fmla="*/ 10055196 w 10055196"/>
              <a:gd name="connsiteY4" fmla="*/ 7353619 h 7353619"/>
              <a:gd name="connsiteX5" fmla="*/ 4921166 w 10055196"/>
              <a:gd name="connsiteY5" fmla="*/ 269964 h 7353619"/>
              <a:gd name="connsiteX6" fmla="*/ 4205330 w 10055196"/>
              <a:gd name="connsiteY6" fmla="*/ 509330 h 7353619"/>
              <a:gd name="connsiteX7" fmla="*/ 3875358 w 10055196"/>
              <a:gd name="connsiteY7" fmla="*/ 0 h 7353619"/>
              <a:gd name="connsiteX8" fmla="*/ 3333488 w 10055196"/>
              <a:gd name="connsiteY8" fmla="*/ 402720 h 7353619"/>
              <a:gd name="connsiteX9" fmla="*/ 1230106 w 10055196"/>
              <a:gd name="connsiteY9" fmla="*/ 1654075 h 7353619"/>
              <a:gd name="connsiteX0" fmla="*/ 1338459 w 10055196"/>
              <a:gd name="connsiteY0" fmla="*/ 2354320 h 7353619"/>
              <a:gd name="connsiteX1" fmla="*/ 0 w 10055196"/>
              <a:gd name="connsiteY1" fmla="*/ 4706509 h 7353619"/>
              <a:gd name="connsiteX2" fmla="*/ 1748659 w 10055196"/>
              <a:gd name="connsiteY2" fmla="*/ 7337127 h 7353619"/>
              <a:gd name="connsiteX3" fmla="*/ 10055196 w 10055196"/>
              <a:gd name="connsiteY3" fmla="*/ 7353619 h 7353619"/>
              <a:gd name="connsiteX4" fmla="*/ 4921166 w 10055196"/>
              <a:gd name="connsiteY4" fmla="*/ 269964 h 7353619"/>
              <a:gd name="connsiteX5" fmla="*/ 4205330 w 10055196"/>
              <a:gd name="connsiteY5" fmla="*/ 509330 h 7353619"/>
              <a:gd name="connsiteX6" fmla="*/ 3875358 w 10055196"/>
              <a:gd name="connsiteY6" fmla="*/ 0 h 7353619"/>
              <a:gd name="connsiteX7" fmla="*/ 3333488 w 10055196"/>
              <a:gd name="connsiteY7" fmla="*/ 402720 h 7353619"/>
              <a:gd name="connsiteX8" fmla="*/ 1230106 w 10055196"/>
              <a:gd name="connsiteY8" fmla="*/ 1654075 h 7353619"/>
              <a:gd name="connsiteX0" fmla="*/ 1338459 w 10055196"/>
              <a:gd name="connsiteY0" fmla="*/ 2084356 h 7083655"/>
              <a:gd name="connsiteX1" fmla="*/ 0 w 10055196"/>
              <a:gd name="connsiteY1" fmla="*/ 4436545 h 7083655"/>
              <a:gd name="connsiteX2" fmla="*/ 1748659 w 10055196"/>
              <a:gd name="connsiteY2" fmla="*/ 7067163 h 7083655"/>
              <a:gd name="connsiteX3" fmla="*/ 10055196 w 10055196"/>
              <a:gd name="connsiteY3" fmla="*/ 7083655 h 7083655"/>
              <a:gd name="connsiteX4" fmla="*/ 4921166 w 10055196"/>
              <a:gd name="connsiteY4" fmla="*/ 0 h 7083655"/>
              <a:gd name="connsiteX5" fmla="*/ 4205330 w 10055196"/>
              <a:gd name="connsiteY5" fmla="*/ 239366 h 7083655"/>
              <a:gd name="connsiteX6" fmla="*/ 3333488 w 10055196"/>
              <a:gd name="connsiteY6" fmla="*/ 132756 h 7083655"/>
              <a:gd name="connsiteX7" fmla="*/ 1230106 w 10055196"/>
              <a:gd name="connsiteY7" fmla="*/ 1384111 h 7083655"/>
              <a:gd name="connsiteX0" fmla="*/ 1338459 w 10055196"/>
              <a:gd name="connsiteY0" fmla="*/ 2084356 h 7083655"/>
              <a:gd name="connsiteX1" fmla="*/ 0 w 10055196"/>
              <a:gd name="connsiteY1" fmla="*/ 4436545 h 7083655"/>
              <a:gd name="connsiteX2" fmla="*/ 1748659 w 10055196"/>
              <a:gd name="connsiteY2" fmla="*/ 7067163 h 7083655"/>
              <a:gd name="connsiteX3" fmla="*/ 10055196 w 10055196"/>
              <a:gd name="connsiteY3" fmla="*/ 7083655 h 7083655"/>
              <a:gd name="connsiteX4" fmla="*/ 4921166 w 10055196"/>
              <a:gd name="connsiteY4" fmla="*/ 0 h 7083655"/>
              <a:gd name="connsiteX5" fmla="*/ 4205330 w 10055196"/>
              <a:gd name="connsiteY5" fmla="*/ 239366 h 7083655"/>
              <a:gd name="connsiteX6" fmla="*/ 1230106 w 10055196"/>
              <a:gd name="connsiteY6" fmla="*/ 1384111 h 7083655"/>
              <a:gd name="connsiteX0" fmla="*/ 1338459 w 10055196"/>
              <a:gd name="connsiteY0" fmla="*/ 2084356 h 7083655"/>
              <a:gd name="connsiteX1" fmla="*/ 0 w 10055196"/>
              <a:gd name="connsiteY1" fmla="*/ 4436545 h 7083655"/>
              <a:gd name="connsiteX2" fmla="*/ 1748659 w 10055196"/>
              <a:gd name="connsiteY2" fmla="*/ 7067163 h 7083655"/>
              <a:gd name="connsiteX3" fmla="*/ 10055196 w 10055196"/>
              <a:gd name="connsiteY3" fmla="*/ 7083655 h 7083655"/>
              <a:gd name="connsiteX4" fmla="*/ 4921166 w 10055196"/>
              <a:gd name="connsiteY4" fmla="*/ 0 h 7083655"/>
              <a:gd name="connsiteX5" fmla="*/ 4205330 w 10055196"/>
              <a:gd name="connsiteY5" fmla="*/ 239366 h 7083655"/>
              <a:gd name="connsiteX0" fmla="*/ 0 w 10055196"/>
              <a:gd name="connsiteY0" fmla="*/ 4436545 h 7083655"/>
              <a:gd name="connsiteX1" fmla="*/ 1748659 w 10055196"/>
              <a:gd name="connsiteY1" fmla="*/ 7067163 h 7083655"/>
              <a:gd name="connsiteX2" fmla="*/ 10055196 w 10055196"/>
              <a:gd name="connsiteY2" fmla="*/ 7083655 h 7083655"/>
              <a:gd name="connsiteX3" fmla="*/ 4921166 w 10055196"/>
              <a:gd name="connsiteY3" fmla="*/ 0 h 7083655"/>
              <a:gd name="connsiteX4" fmla="*/ 4205330 w 10055196"/>
              <a:gd name="connsiteY4" fmla="*/ 239366 h 7083655"/>
              <a:gd name="connsiteX0" fmla="*/ 0 w 10055196"/>
              <a:gd name="connsiteY0" fmla="*/ 4436545 h 7083655"/>
              <a:gd name="connsiteX1" fmla="*/ 1748659 w 10055196"/>
              <a:gd name="connsiteY1" fmla="*/ 7067163 h 7083655"/>
              <a:gd name="connsiteX2" fmla="*/ 10055196 w 10055196"/>
              <a:gd name="connsiteY2" fmla="*/ 7083655 h 7083655"/>
              <a:gd name="connsiteX3" fmla="*/ 4921166 w 10055196"/>
              <a:gd name="connsiteY3" fmla="*/ 0 h 7083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55196" h="7083655">
                <a:moveTo>
                  <a:pt x="0" y="4436545"/>
                </a:moveTo>
                <a:lnTo>
                  <a:pt x="1748659" y="7067163"/>
                </a:lnTo>
                <a:lnTo>
                  <a:pt x="10055196" y="7083655"/>
                </a:lnTo>
                <a:lnTo>
                  <a:pt x="4921166" y="0"/>
                </a:lnTo>
              </a:path>
            </a:pathLst>
          </a:custGeom>
          <a:solidFill>
            <a:schemeClr val="bg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A6FDBC-7984-0F4B-A817-E98D31F4DD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4282" y="698571"/>
            <a:ext cx="5646683" cy="3746357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F0D840B9-A30F-48D3-A002-9C54B688396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7121" t="11142" r="36523" b="38511"/>
          <a:stretch/>
        </p:blipFill>
        <p:spPr>
          <a:xfrm rot="20961542">
            <a:off x="6840322" y="2264974"/>
            <a:ext cx="2634167" cy="2616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82681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7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1" dur="6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" dur="120" fill="hold">
                                          <p:stCondLst>
                                            <p:cond delay="12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" dur="120" fill="hold">
                                          <p:stCondLst>
                                            <p:cond delay="24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120" fill="hold">
                                          <p:stCondLst>
                                            <p:cond delay="36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5" dur="120" fill="hold">
                                          <p:stCondLst>
                                            <p:cond delay="48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F293C-D38B-B94D-980F-ACA1AB024847}"/>
              </a:ext>
            </a:extLst>
          </p:cNvPr>
          <p:cNvSpPr txBox="1">
            <a:spLocks/>
          </p:cNvSpPr>
          <p:nvPr/>
        </p:nvSpPr>
        <p:spPr>
          <a:xfrm>
            <a:off x="628650" y="273844"/>
            <a:ext cx="7886700" cy="761747"/>
          </a:xfrm>
          <a:prstGeom prst="rect">
            <a:avLst/>
          </a:prstGeom>
        </p:spPr>
        <p:txBody>
          <a:bodyPr/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IN" sz="4500" dirty="0">
                <a:solidFill>
                  <a:schemeClr val="bg1"/>
                </a:solidFill>
              </a:rPr>
              <a:t>What is Web Assembly (WASM)?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6CEE5-23C4-DD40-BE4A-27A3D1BAEDD0}"/>
              </a:ext>
            </a:extLst>
          </p:cNvPr>
          <p:cNvSpPr txBox="1">
            <a:spLocks/>
          </p:cNvSpPr>
          <p:nvPr/>
        </p:nvSpPr>
        <p:spPr>
          <a:xfrm>
            <a:off x="628650" y="1369219"/>
            <a:ext cx="7886700" cy="3693599"/>
          </a:xfrm>
          <a:prstGeom prst="rect">
            <a:avLst/>
          </a:prstGeom>
        </p:spPr>
        <p:txBody>
          <a:bodyPr>
            <a:normAutofit/>
          </a:bodyPr>
          <a:lstStyle>
            <a:lvl1pPr marL="336145" marR="0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92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691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353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84338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08435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531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941" dirty="0" err="1">
                <a:solidFill>
                  <a:schemeClr val="bg1"/>
                </a:solidFill>
              </a:rPr>
              <a:t>WebAssembly</a:t>
            </a:r>
            <a:r>
              <a:rPr lang="en-US" sz="2941" dirty="0">
                <a:solidFill>
                  <a:schemeClr val="bg1"/>
                </a:solidFill>
              </a:rPr>
              <a:t> (WASM) is a low-level binary format language that can be run in modern web browsers that runs at near-native speeds.</a:t>
            </a:r>
          </a:p>
          <a:p>
            <a:r>
              <a:rPr lang="en-US" sz="2941" dirty="0">
                <a:solidFill>
                  <a:schemeClr val="bg1"/>
                </a:solidFill>
              </a:rPr>
              <a:t>Compilation Target for other languages</a:t>
            </a:r>
          </a:p>
          <a:p>
            <a:r>
              <a:rPr lang="en-US" sz="2941" dirty="0">
                <a:solidFill>
                  <a:schemeClr val="bg1"/>
                </a:solidFill>
              </a:rPr>
              <a:t>Browser standard</a:t>
            </a:r>
          </a:p>
          <a:p>
            <a:r>
              <a:rPr lang="en-US" sz="2941" dirty="0">
                <a:solidFill>
                  <a:schemeClr val="bg1"/>
                </a:solidFill>
              </a:rPr>
              <a:t>No more JS monopoly</a:t>
            </a:r>
          </a:p>
        </p:txBody>
      </p:sp>
      <p:pic>
        <p:nvPicPr>
          <p:cNvPr id="4" name="Picture 2" descr="Image result for webassembly logo">
            <a:extLst>
              <a:ext uri="{FF2B5EF4-FFF2-40B4-BE49-F238E27FC236}">
                <a16:creationId xmlns:a16="http://schemas.microsoft.com/office/drawing/2014/main" id="{F82D3B24-98FF-FB47-9B4C-640E6D4D28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51" b="21200"/>
          <a:stretch/>
        </p:blipFill>
        <p:spPr bwMode="auto">
          <a:xfrm>
            <a:off x="6189841" y="3540507"/>
            <a:ext cx="2742254" cy="1417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562275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91C6-A296-D34E-B053-94554B59A3C0}"/>
              </a:ext>
            </a:extLst>
          </p:cNvPr>
          <p:cNvSpPr txBox="1">
            <a:spLocks/>
          </p:cNvSpPr>
          <p:nvPr/>
        </p:nvSpPr>
        <p:spPr>
          <a:xfrm>
            <a:off x="628650" y="148885"/>
            <a:ext cx="7886700" cy="580922"/>
          </a:xfrm>
          <a:prstGeom prst="rect">
            <a:avLst/>
          </a:prstGeom>
        </p:spPr>
        <p:txBody>
          <a:bodyPr/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IN" sz="3529" dirty="0">
                <a:solidFill>
                  <a:schemeClr val="bg1"/>
                </a:solidFill>
              </a:rPr>
              <a:t>What is </a:t>
            </a:r>
            <a:r>
              <a:rPr lang="en-IN" sz="3529" dirty="0" err="1">
                <a:solidFill>
                  <a:schemeClr val="bg1"/>
                </a:solidFill>
              </a:rPr>
              <a:t>Blazor</a:t>
            </a:r>
            <a:r>
              <a:rPr lang="en-IN" sz="3529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2E582-9B92-654E-AE4F-69D0EA093A3A}"/>
              </a:ext>
            </a:extLst>
          </p:cNvPr>
          <p:cNvSpPr txBox="1">
            <a:spLocks/>
          </p:cNvSpPr>
          <p:nvPr/>
        </p:nvSpPr>
        <p:spPr>
          <a:xfrm>
            <a:off x="362311" y="854766"/>
            <a:ext cx="7886700" cy="3935895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336145" marR="0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92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691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353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84338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08435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531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941" dirty="0" err="1">
                <a:solidFill>
                  <a:schemeClr val="bg1"/>
                </a:solidFill>
              </a:rPr>
              <a:t>Blazor</a:t>
            </a:r>
            <a:r>
              <a:rPr lang="en-US" sz="2941" dirty="0">
                <a:solidFill>
                  <a:schemeClr val="bg1"/>
                </a:solidFill>
              </a:rPr>
              <a:t> is a .NET SPA framework maintained by Microsoft &amp; Community using C# and HTML that runs </a:t>
            </a:r>
            <a:r>
              <a:rPr lang="en-US" sz="2941" i="1" u="sng" dirty="0">
                <a:solidFill>
                  <a:schemeClr val="bg1"/>
                </a:solidFill>
              </a:rPr>
              <a:t>in the browser</a:t>
            </a:r>
            <a:r>
              <a:rPr lang="en-US" sz="2941" i="1" dirty="0">
                <a:solidFill>
                  <a:schemeClr val="bg1"/>
                </a:solidFill>
              </a:rPr>
              <a:t> </a:t>
            </a:r>
            <a:r>
              <a:rPr lang="en-US" sz="2941" dirty="0">
                <a:solidFill>
                  <a:schemeClr val="bg1"/>
                </a:solidFill>
              </a:rPr>
              <a:t>via </a:t>
            </a:r>
            <a:r>
              <a:rPr lang="en-US" sz="2941" dirty="0" err="1">
                <a:solidFill>
                  <a:schemeClr val="bg1"/>
                </a:solidFill>
              </a:rPr>
              <a:t>WebAssembly</a:t>
            </a:r>
            <a:r>
              <a:rPr lang="en-US" sz="2941" dirty="0">
                <a:solidFill>
                  <a:schemeClr val="bg1"/>
                </a:solidFill>
              </a:rPr>
              <a:t>….</a:t>
            </a:r>
          </a:p>
          <a:p>
            <a:r>
              <a:rPr lang="en-US" sz="2941" dirty="0">
                <a:solidFill>
                  <a:schemeClr val="bg1"/>
                </a:solidFill>
              </a:rPr>
              <a:t>Uses Razor syntax</a:t>
            </a:r>
          </a:p>
          <a:p>
            <a:pPr lvl="1"/>
            <a:r>
              <a:rPr lang="en-US" sz="1765" dirty="0">
                <a:solidFill>
                  <a:schemeClr val="bg1"/>
                </a:solidFill>
              </a:rPr>
              <a:t>Browser + Razor = </a:t>
            </a:r>
            <a:r>
              <a:rPr lang="en-US" sz="1765" dirty="0" err="1">
                <a:solidFill>
                  <a:schemeClr val="bg1"/>
                </a:solidFill>
              </a:rPr>
              <a:t>Blazor</a:t>
            </a:r>
            <a:endParaRPr lang="en-US" sz="1765" dirty="0">
              <a:solidFill>
                <a:schemeClr val="bg1"/>
              </a:solidFill>
            </a:endParaRPr>
          </a:p>
          <a:p>
            <a:r>
              <a:rPr lang="en-US" sz="2941" dirty="0">
                <a:solidFill>
                  <a:schemeClr val="bg1"/>
                </a:solidFill>
              </a:rPr>
              <a:t>Uses component-based architecture</a:t>
            </a:r>
          </a:p>
          <a:p>
            <a:r>
              <a:rPr lang="en-US" sz="2941" dirty="0">
                <a:solidFill>
                  <a:schemeClr val="bg1"/>
                </a:solidFill>
              </a:rPr>
              <a:t>Client Side Runs on top of Mono </a:t>
            </a:r>
          </a:p>
          <a:p>
            <a:pPr lvl="1"/>
            <a:r>
              <a:rPr lang="en-US" sz="1765" dirty="0" err="1">
                <a:solidFill>
                  <a:schemeClr val="bg1"/>
                </a:solidFill>
              </a:rPr>
              <a:t>Blazor</a:t>
            </a:r>
            <a:r>
              <a:rPr lang="en-US" sz="1765" dirty="0">
                <a:solidFill>
                  <a:schemeClr val="bg1"/>
                </a:solidFill>
              </a:rPr>
              <a:t> == UI Framework == MVC or Web Forms</a:t>
            </a:r>
          </a:p>
          <a:p>
            <a:pPr lvl="1"/>
            <a:r>
              <a:rPr lang="en-US" sz="1765" dirty="0">
                <a:solidFill>
                  <a:schemeClr val="bg1"/>
                </a:solidFill>
              </a:rPr>
              <a:t>Mono == Runtime == .NET Framework or .NET Core</a:t>
            </a:r>
          </a:p>
          <a:p>
            <a:r>
              <a:rPr lang="en-US" sz="2941" dirty="0">
                <a:solidFill>
                  <a:schemeClr val="bg1"/>
                </a:solidFill>
              </a:rPr>
              <a:t>Server Side Runs with help of Signal-R</a:t>
            </a:r>
          </a:p>
          <a:p>
            <a:r>
              <a:rPr lang="en-US" sz="2941" dirty="0">
                <a:solidFill>
                  <a:schemeClr val="bg1"/>
                </a:solidFill>
              </a:rPr>
              <a:t>Development led by Steve Sanderson, of </a:t>
            </a:r>
            <a:r>
              <a:rPr lang="en-US" sz="2941" dirty="0" err="1">
                <a:solidFill>
                  <a:schemeClr val="bg1"/>
                </a:solidFill>
              </a:rPr>
              <a:t>KnockoutJS</a:t>
            </a:r>
            <a:r>
              <a:rPr lang="en-US" sz="2941" dirty="0">
                <a:solidFill>
                  <a:schemeClr val="bg1"/>
                </a:solidFill>
              </a:rPr>
              <a:t> fame</a:t>
            </a:r>
          </a:p>
        </p:txBody>
      </p:sp>
    </p:spTree>
    <p:extLst>
      <p:ext uri="{BB962C8B-B14F-4D97-AF65-F5344CB8AC3E}">
        <p14:creationId xmlns:p14="http://schemas.microsoft.com/office/powerpoint/2010/main" val="217637097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 descr="Server">
            <a:extLst>
              <a:ext uri="{FF2B5EF4-FFF2-40B4-BE49-F238E27FC236}">
                <a16:creationId xmlns:a16="http://schemas.microsoft.com/office/drawing/2014/main" id="{77AE6B43-F085-4A5F-B69C-08B4B38427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4355" y="748220"/>
            <a:ext cx="2803998" cy="2803998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1FBDA5B1-5AA2-4EC5-9FE6-DEF3EF70130E}"/>
              </a:ext>
            </a:extLst>
          </p:cNvPr>
          <p:cNvGrpSpPr/>
          <p:nvPr/>
        </p:nvGrpSpPr>
        <p:grpSpPr>
          <a:xfrm>
            <a:off x="5139943" y="853026"/>
            <a:ext cx="3561449" cy="3237454"/>
            <a:chOff x="6763966" y="1195735"/>
            <a:chExt cx="4748598" cy="4316605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49CD8FE-9D7F-4675-B7C0-1B1DDD54565C}"/>
                </a:ext>
              </a:extLst>
            </p:cNvPr>
            <p:cNvSpPr/>
            <p:nvPr/>
          </p:nvSpPr>
          <p:spPr>
            <a:xfrm>
              <a:off x="6763966" y="1195735"/>
              <a:ext cx="4748598" cy="43166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032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F0DBF84-1FBD-448D-864B-DB205F085E2E}"/>
                </a:ext>
              </a:extLst>
            </p:cNvPr>
            <p:cNvSpPr/>
            <p:nvPr/>
          </p:nvSpPr>
          <p:spPr>
            <a:xfrm>
              <a:off x="6763966" y="1195735"/>
              <a:ext cx="4748598" cy="100450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DC9AE64-326B-4F1C-A7C6-5A5F94BF6469}"/>
                </a:ext>
              </a:extLst>
            </p:cNvPr>
            <p:cNvSpPr/>
            <p:nvPr/>
          </p:nvSpPr>
          <p:spPr>
            <a:xfrm>
              <a:off x="7263319" y="1573393"/>
              <a:ext cx="3774150" cy="4095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1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</a:rPr>
                <a:t>https://...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509062-C9DE-4F40-92A3-AC90AFCF1410}"/>
                </a:ext>
              </a:extLst>
            </p:cNvPr>
            <p:cNvSpPr/>
            <p:nvPr/>
          </p:nvSpPr>
          <p:spPr>
            <a:xfrm>
              <a:off x="11116043" y="1195735"/>
              <a:ext cx="396521" cy="27826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72EB90E-BA3B-4A89-9AE3-E64D0466A715}"/>
                </a:ext>
              </a:extLst>
            </p:cNvPr>
            <p:cNvSpPr/>
            <p:nvPr/>
          </p:nvSpPr>
          <p:spPr>
            <a:xfrm>
              <a:off x="10659232" y="1195735"/>
              <a:ext cx="396521" cy="27826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5BBC40A-6B23-45E6-A1FD-3953238C1114}"/>
                </a:ext>
              </a:extLst>
            </p:cNvPr>
            <p:cNvSpPr/>
            <p:nvPr/>
          </p:nvSpPr>
          <p:spPr>
            <a:xfrm>
              <a:off x="10197388" y="1195735"/>
              <a:ext cx="396521" cy="27826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E6FA25A3-6536-4629-B890-D2A6622C4746}"/>
                </a:ext>
              </a:extLst>
            </p:cNvPr>
            <p:cNvSpPr/>
            <p:nvPr/>
          </p:nvSpPr>
          <p:spPr>
            <a:xfrm rot="16200000">
              <a:off x="6876308" y="1698472"/>
              <a:ext cx="255155" cy="159346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69E559E-763B-4A45-BB72-F87D73AD7E30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650567"/>
              <a:ext cx="278938" cy="0"/>
            </a:xfrm>
            <a:prstGeom prst="line">
              <a:avLst/>
            </a:prstGeom>
            <a:ln w="412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D29F0D7-8713-4865-B393-E72BF526D6B1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910364"/>
              <a:ext cx="278938" cy="0"/>
            </a:xfrm>
            <a:prstGeom prst="line">
              <a:avLst/>
            </a:prstGeom>
            <a:ln w="412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E850284-E5DC-48AA-9B2B-EE83FDC0444A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780038"/>
              <a:ext cx="278938" cy="0"/>
            </a:xfrm>
            <a:prstGeom prst="line">
              <a:avLst/>
            </a:prstGeom>
            <a:ln w="412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5A49131C-D546-4072-9F34-4F4CE181504B}"/>
                </a:ext>
              </a:extLst>
            </p:cNvPr>
            <p:cNvGrpSpPr/>
            <p:nvPr/>
          </p:nvGrpSpPr>
          <p:grpSpPr>
            <a:xfrm>
              <a:off x="11231013" y="1272348"/>
              <a:ext cx="166584" cy="125041"/>
              <a:chOff x="7112262" y="1295498"/>
              <a:chExt cx="96702" cy="54274"/>
            </a:xfrm>
          </p:grpSpPr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E4499A3F-8816-4E3E-A03A-CF4885C31E46}"/>
                  </a:ext>
                </a:extLst>
              </p:cNvPr>
              <p:cNvCxnSpPr/>
              <p:nvPr/>
            </p:nvCxnSpPr>
            <p:spPr>
              <a:xfrm>
                <a:off x="7112262" y="1295498"/>
                <a:ext cx="96702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971246C5-8B2C-40FF-8E07-11F27AC5945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12262" y="1295498"/>
                <a:ext cx="96702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0DF868B-C29E-42D7-BB0D-94A7414DF34F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853" y="1393086"/>
              <a:ext cx="217560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4F5380F-9426-4441-A784-50D7DD20A012}"/>
                </a:ext>
              </a:extLst>
            </p:cNvPr>
            <p:cNvGrpSpPr/>
            <p:nvPr/>
          </p:nvGrpSpPr>
          <p:grpSpPr>
            <a:xfrm>
              <a:off x="10768068" y="1272348"/>
              <a:ext cx="198261" cy="120737"/>
              <a:chOff x="6731064" y="1250524"/>
              <a:chExt cx="126294" cy="56142"/>
            </a:xfrm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FE087D91-68FB-4680-8437-BCF48D636C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306666"/>
                <a:ext cx="126294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877D68D4-FC2C-4DE2-B3A6-AAED2E4578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252392"/>
                <a:ext cx="126294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B34CDE95-F017-428B-8FA6-5A376D0A5E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55420" y="1250524"/>
                <a:ext cx="0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FB46B425-0DB1-49CE-8378-AF201F9DAC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4036" y="1250524"/>
                <a:ext cx="0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74AED7D-40EC-417C-B7AB-CF9A032A32F8}"/>
              </a:ext>
            </a:extLst>
          </p:cNvPr>
          <p:cNvGrpSpPr/>
          <p:nvPr/>
        </p:nvGrpSpPr>
        <p:grpSpPr>
          <a:xfrm>
            <a:off x="326993" y="1726021"/>
            <a:ext cx="3118721" cy="2075936"/>
            <a:chOff x="435991" y="2301360"/>
            <a:chExt cx="4158294" cy="2767915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79978B70-66DE-4E8F-B915-194EDB92DE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5991" y="2301360"/>
              <a:ext cx="4158294" cy="2767915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27000"/>
                </a:prstClr>
              </a:outerShdw>
            </a:effectLst>
          </p:spPr>
        </p:pic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4C48DCCC-3939-4E9D-95BE-CC99759ECC07}"/>
                </a:ext>
              </a:extLst>
            </p:cNvPr>
            <p:cNvSpPr/>
            <p:nvPr/>
          </p:nvSpPr>
          <p:spPr>
            <a:xfrm>
              <a:off x="590145" y="2575128"/>
              <a:ext cx="3819727" cy="2308698"/>
            </a:xfrm>
            <a:custGeom>
              <a:avLst/>
              <a:gdLst>
                <a:gd name="connsiteX0" fmla="*/ 103761 w 3819727"/>
                <a:gd name="connsiteY0" fmla="*/ 2075234 h 2308698"/>
                <a:gd name="connsiteX1" fmla="*/ 103761 w 3819727"/>
                <a:gd name="connsiteY1" fmla="*/ 2075234 h 2308698"/>
                <a:gd name="connsiteX2" fmla="*/ 103761 w 3819727"/>
                <a:gd name="connsiteY2" fmla="*/ 2010383 h 2308698"/>
                <a:gd name="connsiteX3" fmla="*/ 0 w 3819727"/>
                <a:gd name="connsiteY3" fmla="*/ 1504545 h 2308698"/>
                <a:gd name="connsiteX4" fmla="*/ 194553 w 3819727"/>
                <a:gd name="connsiteY4" fmla="*/ 1089498 h 2308698"/>
                <a:gd name="connsiteX5" fmla="*/ 810638 w 3819727"/>
                <a:gd name="connsiteY5" fmla="*/ 1005191 h 2308698"/>
                <a:gd name="connsiteX6" fmla="*/ 966281 w 3819727"/>
                <a:gd name="connsiteY6" fmla="*/ 603115 h 2308698"/>
                <a:gd name="connsiteX7" fmla="*/ 1420238 w 3819727"/>
                <a:gd name="connsiteY7" fmla="*/ 434502 h 2308698"/>
                <a:gd name="connsiteX8" fmla="*/ 1562910 w 3819727"/>
                <a:gd name="connsiteY8" fmla="*/ 505838 h 2308698"/>
                <a:gd name="connsiteX9" fmla="*/ 2016868 w 3819727"/>
                <a:gd name="connsiteY9" fmla="*/ 0 h 2308698"/>
                <a:gd name="connsiteX10" fmla="*/ 2808051 w 3819727"/>
                <a:gd name="connsiteY10" fmla="*/ 32425 h 2308698"/>
                <a:gd name="connsiteX11" fmla="*/ 3197157 w 3819727"/>
                <a:gd name="connsiteY11" fmla="*/ 499353 h 2308698"/>
                <a:gd name="connsiteX12" fmla="*/ 3281464 w 3819727"/>
                <a:gd name="connsiteY12" fmla="*/ 1024647 h 2308698"/>
                <a:gd name="connsiteX13" fmla="*/ 3709481 w 3819727"/>
                <a:gd name="connsiteY13" fmla="*/ 1238655 h 2308698"/>
                <a:gd name="connsiteX14" fmla="*/ 3819727 w 3819727"/>
                <a:gd name="connsiteY14" fmla="*/ 1614791 h 2308698"/>
                <a:gd name="connsiteX15" fmla="*/ 3631659 w 3819727"/>
                <a:gd name="connsiteY15" fmla="*/ 2068749 h 2308698"/>
                <a:gd name="connsiteX16" fmla="*/ 2866417 w 3819727"/>
                <a:gd name="connsiteY16" fmla="*/ 2308698 h 2308698"/>
                <a:gd name="connsiteX17" fmla="*/ 350195 w 3819727"/>
                <a:gd name="connsiteY17" fmla="*/ 2276272 h 2308698"/>
                <a:gd name="connsiteX18" fmla="*/ 103761 w 3819727"/>
                <a:gd name="connsiteY18" fmla="*/ 2075234 h 2308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819727" h="2308698">
                  <a:moveTo>
                    <a:pt x="103761" y="2075234"/>
                  </a:moveTo>
                  <a:lnTo>
                    <a:pt x="103761" y="2075234"/>
                  </a:lnTo>
                  <a:lnTo>
                    <a:pt x="103761" y="2010383"/>
                  </a:lnTo>
                  <a:lnTo>
                    <a:pt x="0" y="1504545"/>
                  </a:lnTo>
                  <a:lnTo>
                    <a:pt x="194553" y="1089498"/>
                  </a:lnTo>
                  <a:lnTo>
                    <a:pt x="810638" y="1005191"/>
                  </a:lnTo>
                  <a:lnTo>
                    <a:pt x="966281" y="603115"/>
                  </a:lnTo>
                  <a:lnTo>
                    <a:pt x="1420238" y="434502"/>
                  </a:lnTo>
                  <a:lnTo>
                    <a:pt x="1562910" y="505838"/>
                  </a:lnTo>
                  <a:lnTo>
                    <a:pt x="2016868" y="0"/>
                  </a:lnTo>
                  <a:lnTo>
                    <a:pt x="2808051" y="32425"/>
                  </a:lnTo>
                  <a:lnTo>
                    <a:pt x="3197157" y="499353"/>
                  </a:lnTo>
                  <a:lnTo>
                    <a:pt x="3281464" y="1024647"/>
                  </a:lnTo>
                  <a:lnTo>
                    <a:pt x="3709481" y="1238655"/>
                  </a:lnTo>
                  <a:lnTo>
                    <a:pt x="3819727" y="1614791"/>
                  </a:lnTo>
                  <a:lnTo>
                    <a:pt x="3631659" y="2068749"/>
                  </a:lnTo>
                  <a:lnTo>
                    <a:pt x="2866417" y="2308698"/>
                  </a:lnTo>
                  <a:lnTo>
                    <a:pt x="350195" y="2276272"/>
                  </a:lnTo>
                  <a:lnTo>
                    <a:pt x="103761" y="207523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21" name="Graphic 20" descr="Line Arrow: Clockwise curve">
            <a:extLst>
              <a:ext uri="{FF2B5EF4-FFF2-40B4-BE49-F238E27FC236}">
                <a16:creationId xmlns:a16="http://schemas.microsoft.com/office/drawing/2014/main" id="{562C8EDC-19E5-43AB-ADC6-B74F88E1CE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7200000">
            <a:off x="3726461" y="1625752"/>
            <a:ext cx="1048934" cy="1048934"/>
          </a:xfrm>
          <a:prstGeom prst="rect">
            <a:avLst/>
          </a:prstGeom>
        </p:spPr>
      </p:pic>
      <p:pic>
        <p:nvPicPr>
          <p:cNvPr id="47" name="Graphic 46" descr="Line Arrow: Clockwise curve">
            <a:extLst>
              <a:ext uri="{FF2B5EF4-FFF2-40B4-BE49-F238E27FC236}">
                <a16:creationId xmlns:a16="http://schemas.microsoft.com/office/drawing/2014/main" id="{9BB20BAA-630C-4C2D-BA43-61EF2EECEB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7200000" flipH="1" flipV="1">
            <a:off x="3661267" y="2342187"/>
            <a:ext cx="1048934" cy="1048934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A8C0C3F9-5262-47EE-B139-78DC5721BDC5}"/>
              </a:ext>
            </a:extLst>
          </p:cNvPr>
          <p:cNvGrpSpPr/>
          <p:nvPr/>
        </p:nvGrpSpPr>
        <p:grpSpPr>
          <a:xfrm>
            <a:off x="669479" y="2849532"/>
            <a:ext cx="701522" cy="593735"/>
            <a:chOff x="809408" y="5164739"/>
            <a:chExt cx="1531302" cy="1296022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05FA6BA9-9017-4CAF-8D5E-41145FFF9507}"/>
                </a:ext>
              </a:extLst>
            </p:cNvPr>
            <p:cNvSpPr/>
            <p:nvPr/>
          </p:nvSpPr>
          <p:spPr>
            <a:xfrm>
              <a:off x="942760" y="5164739"/>
              <a:ext cx="1319004" cy="1286740"/>
            </a:xfrm>
            <a:prstGeom prst="rect">
              <a:avLst/>
            </a:prstGeom>
            <a:solidFill>
              <a:srgbClr val="68217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256C8DAF-B264-48E2-B91D-0A68642CE33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09408" y="5451464"/>
              <a:ext cx="1531302" cy="1009297"/>
            </a:xfrm>
            <a:prstGeom prst="rect">
              <a:avLst/>
            </a:prstGeom>
          </p:spPr>
        </p:pic>
      </p:grpSp>
      <p:pic>
        <p:nvPicPr>
          <p:cNvPr id="58" name="Picture 57">
            <a:extLst>
              <a:ext uri="{FF2B5EF4-FFF2-40B4-BE49-F238E27FC236}">
                <a16:creationId xmlns:a16="http://schemas.microsoft.com/office/drawing/2014/main" id="{8573EEF2-0DC2-446D-BB13-916154F757B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962" y="2709214"/>
            <a:ext cx="567055" cy="729800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E5C5BD9B-9BF1-4913-BCEA-56D545352DA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202" y="2224658"/>
            <a:ext cx="815459" cy="499541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DECEB465-4509-49D1-BB7B-C8D441636A9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999" y="2980886"/>
            <a:ext cx="912473" cy="344003"/>
          </a:xfrm>
          <a:prstGeom prst="rect">
            <a:avLst/>
          </a:prstGeom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495BC0AF-6A32-4EDF-9AC9-6D33F854320C}"/>
              </a:ext>
            </a:extLst>
          </p:cNvPr>
          <p:cNvGrpSpPr/>
          <p:nvPr/>
        </p:nvGrpSpPr>
        <p:grpSpPr>
          <a:xfrm>
            <a:off x="5500871" y="2174584"/>
            <a:ext cx="701522" cy="593735"/>
            <a:chOff x="809408" y="5164739"/>
            <a:chExt cx="1531302" cy="1296022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EE339C6-36B6-4087-A1E0-F4818FBFEA12}"/>
                </a:ext>
              </a:extLst>
            </p:cNvPr>
            <p:cNvSpPr/>
            <p:nvPr/>
          </p:nvSpPr>
          <p:spPr>
            <a:xfrm>
              <a:off x="942760" y="5164739"/>
              <a:ext cx="1319004" cy="1286740"/>
            </a:xfrm>
            <a:prstGeom prst="rect">
              <a:avLst/>
            </a:prstGeom>
            <a:solidFill>
              <a:srgbClr val="68217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64109CC7-D9A8-4307-8855-3CA40EE2E63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09408" y="5451464"/>
              <a:ext cx="1531302" cy="1009297"/>
            </a:xfrm>
            <a:prstGeom prst="rect">
              <a:avLst/>
            </a:prstGeom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B9AF1B1-8F2C-4255-BD18-832EF2A186C6}"/>
              </a:ext>
            </a:extLst>
          </p:cNvPr>
          <p:cNvGrpSpPr/>
          <p:nvPr/>
        </p:nvGrpSpPr>
        <p:grpSpPr>
          <a:xfrm>
            <a:off x="6387509" y="2235069"/>
            <a:ext cx="1992516" cy="468511"/>
            <a:chOff x="977953" y="2433131"/>
            <a:chExt cx="6182954" cy="1453829"/>
          </a:xfrm>
          <a:solidFill>
            <a:schemeClr val="tx1"/>
          </a:solidFill>
          <a:effectLst>
            <a:outerShdw blurRad="1651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49FF01EA-4E0F-43D1-AB5D-50C107517F8C}"/>
                </a:ext>
              </a:extLst>
            </p:cNvPr>
            <p:cNvSpPr/>
            <p:nvPr/>
          </p:nvSpPr>
          <p:spPr>
            <a:xfrm>
              <a:off x="2256408" y="2433131"/>
              <a:ext cx="290494" cy="1452467"/>
            </a:xfrm>
            <a:custGeom>
              <a:avLst/>
              <a:gdLst/>
              <a:ahLst/>
              <a:cxnLst/>
              <a:rect l="l" t="t" r="r" b="b"/>
              <a:pathLst>
                <a:path w="290494" h="1452467">
                  <a:moveTo>
                    <a:pt x="0" y="0"/>
                  </a:moveTo>
                  <a:lnTo>
                    <a:pt x="290494" y="0"/>
                  </a:lnTo>
                  <a:lnTo>
                    <a:pt x="290494" y="1452467"/>
                  </a:lnTo>
                  <a:lnTo>
                    <a:pt x="0" y="145246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3295A8EE-BF49-4FA6-B4B2-A9450925D64C}"/>
                </a:ext>
              </a:extLst>
            </p:cNvPr>
            <p:cNvSpPr/>
            <p:nvPr/>
          </p:nvSpPr>
          <p:spPr>
            <a:xfrm>
              <a:off x="977953" y="2435236"/>
              <a:ext cx="1159869" cy="1450362"/>
            </a:xfrm>
            <a:custGeom>
              <a:avLst/>
              <a:gdLst/>
              <a:ahLst/>
              <a:cxnLst/>
              <a:rect l="l" t="t" r="r" b="b"/>
              <a:pathLst>
                <a:path w="1159869" h="1450362">
                  <a:moveTo>
                    <a:pt x="0" y="0"/>
                  </a:moveTo>
                  <a:lnTo>
                    <a:pt x="290493" y="0"/>
                  </a:lnTo>
                  <a:lnTo>
                    <a:pt x="290493" y="366274"/>
                  </a:lnTo>
                  <a:cubicBezTo>
                    <a:pt x="355047" y="329787"/>
                    <a:pt x="421356" y="306281"/>
                    <a:pt x="489418" y="295756"/>
                  </a:cubicBezTo>
                  <a:cubicBezTo>
                    <a:pt x="557481" y="285231"/>
                    <a:pt x="623789" y="286283"/>
                    <a:pt x="688343" y="298914"/>
                  </a:cubicBezTo>
                  <a:cubicBezTo>
                    <a:pt x="752897" y="311544"/>
                    <a:pt x="813592" y="334348"/>
                    <a:pt x="870428" y="367327"/>
                  </a:cubicBezTo>
                  <a:cubicBezTo>
                    <a:pt x="927264" y="400306"/>
                    <a:pt x="977082" y="441704"/>
                    <a:pt x="1019885" y="491523"/>
                  </a:cubicBezTo>
                  <a:cubicBezTo>
                    <a:pt x="1062687" y="541342"/>
                    <a:pt x="1096718" y="598178"/>
                    <a:pt x="1121978" y="662030"/>
                  </a:cubicBezTo>
                  <a:cubicBezTo>
                    <a:pt x="1147239" y="725883"/>
                    <a:pt x="1159869" y="794998"/>
                    <a:pt x="1159869" y="869375"/>
                  </a:cubicBezTo>
                  <a:cubicBezTo>
                    <a:pt x="1159869" y="949366"/>
                    <a:pt x="1144783" y="1024796"/>
                    <a:pt x="1114611" y="1095666"/>
                  </a:cubicBezTo>
                  <a:cubicBezTo>
                    <a:pt x="1084439" y="1166535"/>
                    <a:pt x="1043040" y="1228282"/>
                    <a:pt x="990414" y="1280908"/>
                  </a:cubicBezTo>
                  <a:cubicBezTo>
                    <a:pt x="937789" y="1333533"/>
                    <a:pt x="876392" y="1374932"/>
                    <a:pt x="806225" y="1405104"/>
                  </a:cubicBezTo>
                  <a:cubicBezTo>
                    <a:pt x="736057" y="1435276"/>
                    <a:pt x="660978" y="1450362"/>
                    <a:pt x="580987" y="1450362"/>
                  </a:cubicBezTo>
                  <a:cubicBezTo>
                    <a:pt x="500996" y="1450362"/>
                    <a:pt x="425566" y="1435276"/>
                    <a:pt x="354697" y="1405104"/>
                  </a:cubicBezTo>
                  <a:cubicBezTo>
                    <a:pt x="283827" y="1374932"/>
                    <a:pt x="222080" y="1333533"/>
                    <a:pt x="169454" y="1280908"/>
                  </a:cubicBezTo>
                  <a:cubicBezTo>
                    <a:pt x="116829" y="1228282"/>
                    <a:pt x="75430" y="1166535"/>
                    <a:pt x="45258" y="1095666"/>
                  </a:cubicBezTo>
                  <a:cubicBezTo>
                    <a:pt x="15086" y="1024796"/>
                    <a:pt x="0" y="949366"/>
                    <a:pt x="0" y="869375"/>
                  </a:cubicBezTo>
                  <a:lnTo>
                    <a:pt x="0" y="0"/>
                  </a:lnTo>
                  <a:close/>
                  <a:moveTo>
                    <a:pt x="580987" y="578882"/>
                  </a:moveTo>
                  <a:cubicBezTo>
                    <a:pt x="540290" y="578882"/>
                    <a:pt x="502399" y="586600"/>
                    <a:pt x="467316" y="602037"/>
                  </a:cubicBezTo>
                  <a:cubicBezTo>
                    <a:pt x="432232" y="617474"/>
                    <a:pt x="401709" y="638173"/>
                    <a:pt x="375747" y="664135"/>
                  </a:cubicBezTo>
                  <a:cubicBezTo>
                    <a:pt x="349785" y="690097"/>
                    <a:pt x="329085" y="720971"/>
                    <a:pt x="313649" y="756756"/>
                  </a:cubicBezTo>
                  <a:cubicBezTo>
                    <a:pt x="298212" y="792542"/>
                    <a:pt x="290493" y="830081"/>
                    <a:pt x="290493" y="869375"/>
                  </a:cubicBezTo>
                  <a:cubicBezTo>
                    <a:pt x="290493" y="910073"/>
                    <a:pt x="298212" y="947963"/>
                    <a:pt x="313649" y="983047"/>
                  </a:cubicBezTo>
                  <a:cubicBezTo>
                    <a:pt x="329085" y="1018130"/>
                    <a:pt x="349785" y="1048653"/>
                    <a:pt x="375747" y="1074615"/>
                  </a:cubicBezTo>
                  <a:cubicBezTo>
                    <a:pt x="401709" y="1100577"/>
                    <a:pt x="432232" y="1121277"/>
                    <a:pt x="467316" y="1136713"/>
                  </a:cubicBezTo>
                  <a:cubicBezTo>
                    <a:pt x="502399" y="1152150"/>
                    <a:pt x="540290" y="1159869"/>
                    <a:pt x="580987" y="1159869"/>
                  </a:cubicBezTo>
                  <a:cubicBezTo>
                    <a:pt x="620281" y="1159869"/>
                    <a:pt x="657470" y="1152150"/>
                    <a:pt x="692553" y="1136713"/>
                  </a:cubicBezTo>
                  <a:cubicBezTo>
                    <a:pt x="727637" y="1121277"/>
                    <a:pt x="758511" y="1100577"/>
                    <a:pt x="785174" y="1074615"/>
                  </a:cubicBezTo>
                  <a:cubicBezTo>
                    <a:pt x="811838" y="1048653"/>
                    <a:pt x="832537" y="1018130"/>
                    <a:pt x="847273" y="983047"/>
                  </a:cubicBezTo>
                  <a:cubicBezTo>
                    <a:pt x="862008" y="947963"/>
                    <a:pt x="869375" y="910073"/>
                    <a:pt x="869375" y="869375"/>
                  </a:cubicBezTo>
                  <a:cubicBezTo>
                    <a:pt x="869375" y="830081"/>
                    <a:pt x="862008" y="792542"/>
                    <a:pt x="847273" y="756756"/>
                  </a:cubicBezTo>
                  <a:cubicBezTo>
                    <a:pt x="832537" y="720971"/>
                    <a:pt x="811838" y="690097"/>
                    <a:pt x="785174" y="664135"/>
                  </a:cubicBezTo>
                  <a:cubicBezTo>
                    <a:pt x="758511" y="638173"/>
                    <a:pt x="727637" y="617474"/>
                    <a:pt x="692553" y="602037"/>
                  </a:cubicBezTo>
                  <a:cubicBezTo>
                    <a:pt x="657470" y="586600"/>
                    <a:pt x="620281" y="578882"/>
                    <a:pt x="580987" y="57888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E7CE0966-8CAD-4CDF-BDEE-D8BE6645B24A}"/>
                </a:ext>
              </a:extLst>
            </p:cNvPr>
            <p:cNvSpPr/>
            <p:nvPr/>
          </p:nvSpPr>
          <p:spPr>
            <a:xfrm>
              <a:off x="6419938" y="2746780"/>
              <a:ext cx="740969" cy="1138818"/>
            </a:xfrm>
            <a:custGeom>
              <a:avLst/>
              <a:gdLst>
                <a:gd name="connsiteX0" fmla="*/ 452311 w 740969"/>
                <a:gd name="connsiteY0" fmla="*/ 15642 h 1138818"/>
                <a:gd name="connsiteX1" fmla="*/ 359571 w 740969"/>
                <a:gd name="connsiteY1" fmla="*/ 44332 h 1138818"/>
                <a:gd name="connsiteX2" fmla="*/ 426268 w 740969"/>
                <a:gd name="connsiteY2" fmla="*/ 21049 h 1138818"/>
                <a:gd name="connsiteX3" fmla="*/ 467481 w 740969"/>
                <a:gd name="connsiteY3" fmla="*/ 12492 h 1138818"/>
                <a:gd name="connsiteX4" fmla="*/ 452311 w 740969"/>
                <a:gd name="connsiteY4" fmla="*/ 15642 h 1138818"/>
                <a:gd name="connsiteX5" fmla="*/ 460211 w 740969"/>
                <a:gd name="connsiteY5" fmla="*/ 13198 h 1138818"/>
                <a:gd name="connsiteX6" fmla="*/ 580987 w 740969"/>
                <a:gd name="connsiteY6" fmla="*/ 0 h 1138818"/>
                <a:gd name="connsiteX7" fmla="*/ 740969 w 740969"/>
                <a:gd name="connsiteY7" fmla="*/ 0 h 1138818"/>
                <a:gd name="connsiteX8" fmla="*/ 740969 w 740969"/>
                <a:gd name="connsiteY8" fmla="*/ 28121 h 1138818"/>
                <a:gd name="connsiteX9" fmla="*/ 740969 w 740969"/>
                <a:gd name="connsiteY9" fmla="*/ 290493 h 1138818"/>
                <a:gd name="connsiteX10" fmla="*/ 580987 w 740969"/>
                <a:gd name="connsiteY10" fmla="*/ 290493 h 1138818"/>
                <a:gd name="connsiteX11" fmla="*/ 467315 w 740969"/>
                <a:gd name="connsiteY11" fmla="*/ 313648 h 1138818"/>
                <a:gd name="connsiteX12" fmla="*/ 464958 w 740969"/>
                <a:gd name="connsiteY12" fmla="*/ 314947 h 1138818"/>
                <a:gd name="connsiteX13" fmla="*/ 464954 w 740969"/>
                <a:gd name="connsiteY13" fmla="*/ 314948 h 1138818"/>
                <a:gd name="connsiteX14" fmla="*/ 459713 w 740969"/>
                <a:gd name="connsiteY14" fmla="*/ 317835 h 1138818"/>
                <a:gd name="connsiteX15" fmla="*/ 382297 w 740969"/>
                <a:gd name="connsiteY15" fmla="*/ 370335 h 1138818"/>
                <a:gd name="connsiteX16" fmla="*/ 375747 w 740969"/>
                <a:gd name="connsiteY16" fmla="*/ 375746 h 1138818"/>
                <a:gd name="connsiteX17" fmla="*/ 313648 w 740969"/>
                <a:gd name="connsiteY17" fmla="*/ 468367 h 1138818"/>
                <a:gd name="connsiteX18" fmla="*/ 290493 w 740969"/>
                <a:gd name="connsiteY18" fmla="*/ 580986 h 1138818"/>
                <a:gd name="connsiteX19" fmla="*/ 290493 w 740969"/>
                <a:gd name="connsiteY19" fmla="*/ 624778 h 1138818"/>
                <a:gd name="connsiteX20" fmla="*/ 286283 w 740969"/>
                <a:gd name="connsiteY20" fmla="*/ 582871 h 1138818"/>
                <a:gd name="connsiteX21" fmla="*/ 286283 w 740969"/>
                <a:gd name="connsiteY21" fmla="*/ 582872 h 1138818"/>
                <a:gd name="connsiteX22" fmla="*/ 290493 w 740969"/>
                <a:gd name="connsiteY22" fmla="*/ 624779 h 1138818"/>
                <a:gd name="connsiteX23" fmla="*/ 290493 w 740969"/>
                <a:gd name="connsiteY23" fmla="*/ 1087903 h 1138818"/>
                <a:gd name="connsiteX24" fmla="*/ 290493 w 740969"/>
                <a:gd name="connsiteY24" fmla="*/ 1138818 h 1138818"/>
                <a:gd name="connsiteX25" fmla="*/ 286283 w 740969"/>
                <a:gd name="connsiteY25" fmla="*/ 1138818 h 1138818"/>
                <a:gd name="connsiteX26" fmla="*/ 0 w 740969"/>
                <a:gd name="connsiteY26" fmla="*/ 1138818 h 1138818"/>
                <a:gd name="connsiteX27" fmla="*/ 0 w 740969"/>
                <a:gd name="connsiteY27" fmla="*/ 580987 h 1138818"/>
                <a:gd name="connsiteX28" fmla="*/ 0 w 740969"/>
                <a:gd name="connsiteY28" fmla="*/ 539501 h 1138818"/>
                <a:gd name="connsiteX29" fmla="*/ 7105 w 740969"/>
                <a:gd name="connsiteY29" fmla="*/ 466306 h 1138818"/>
                <a:gd name="connsiteX30" fmla="*/ 41048 w 740969"/>
                <a:gd name="connsiteY30" fmla="*/ 356581 h 1138818"/>
                <a:gd name="connsiteX31" fmla="*/ 165244 w 740969"/>
                <a:gd name="connsiteY31" fmla="*/ 171339 h 1138818"/>
                <a:gd name="connsiteX32" fmla="*/ 251024 w 740969"/>
                <a:gd name="connsiteY32" fmla="*/ 100821 h 1138818"/>
                <a:gd name="connsiteX33" fmla="*/ 329572 w 740969"/>
                <a:gd name="connsiteY33" fmla="*/ 58430 h 1138818"/>
                <a:gd name="connsiteX34" fmla="*/ 350487 w 740969"/>
                <a:gd name="connsiteY34" fmla="*/ 47143 h 1138818"/>
                <a:gd name="connsiteX35" fmla="*/ 359571 w 740969"/>
                <a:gd name="connsiteY35" fmla="*/ 44333 h 1138818"/>
                <a:gd name="connsiteX36" fmla="*/ 452311 w 740969"/>
                <a:gd name="connsiteY36" fmla="*/ 15643 h 1138818"/>
                <a:gd name="connsiteX37" fmla="*/ 467481 w 740969"/>
                <a:gd name="connsiteY37" fmla="*/ 12493 h 1138818"/>
                <a:gd name="connsiteX38" fmla="*/ 502311 w 740969"/>
                <a:gd name="connsiteY38" fmla="*/ 5262 h 1138818"/>
                <a:gd name="connsiteX39" fmla="*/ 580987 w 740969"/>
                <a:gd name="connsiteY39" fmla="*/ 0 h 1138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740969" h="1138818">
                  <a:moveTo>
                    <a:pt x="452311" y="15642"/>
                  </a:moveTo>
                  <a:lnTo>
                    <a:pt x="359571" y="44332"/>
                  </a:lnTo>
                  <a:lnTo>
                    <a:pt x="426268" y="21049"/>
                  </a:lnTo>
                  <a:close/>
                  <a:moveTo>
                    <a:pt x="467481" y="12492"/>
                  </a:moveTo>
                  <a:lnTo>
                    <a:pt x="452311" y="15642"/>
                  </a:lnTo>
                  <a:lnTo>
                    <a:pt x="460211" y="13198"/>
                  </a:lnTo>
                  <a:close/>
                  <a:moveTo>
                    <a:pt x="580987" y="0"/>
                  </a:moveTo>
                  <a:lnTo>
                    <a:pt x="740969" y="0"/>
                  </a:lnTo>
                  <a:lnTo>
                    <a:pt x="740969" y="28121"/>
                  </a:lnTo>
                  <a:lnTo>
                    <a:pt x="740969" y="290493"/>
                  </a:lnTo>
                  <a:lnTo>
                    <a:pt x="580987" y="290493"/>
                  </a:lnTo>
                  <a:cubicBezTo>
                    <a:pt x="540289" y="290493"/>
                    <a:pt x="502399" y="298212"/>
                    <a:pt x="467315" y="313648"/>
                  </a:cubicBezTo>
                  <a:lnTo>
                    <a:pt x="464958" y="314947"/>
                  </a:lnTo>
                  <a:lnTo>
                    <a:pt x="464954" y="314948"/>
                  </a:lnTo>
                  <a:lnTo>
                    <a:pt x="459713" y="317835"/>
                  </a:lnTo>
                  <a:lnTo>
                    <a:pt x="382297" y="370335"/>
                  </a:lnTo>
                  <a:lnTo>
                    <a:pt x="375747" y="375746"/>
                  </a:lnTo>
                  <a:cubicBezTo>
                    <a:pt x="349784" y="401708"/>
                    <a:pt x="329085" y="432581"/>
                    <a:pt x="313648" y="468367"/>
                  </a:cubicBezTo>
                  <a:cubicBezTo>
                    <a:pt x="298211" y="504152"/>
                    <a:pt x="290493" y="541692"/>
                    <a:pt x="290493" y="580986"/>
                  </a:cubicBezTo>
                  <a:lnTo>
                    <a:pt x="290493" y="624778"/>
                  </a:lnTo>
                  <a:lnTo>
                    <a:pt x="286283" y="582871"/>
                  </a:lnTo>
                  <a:lnTo>
                    <a:pt x="286283" y="582872"/>
                  </a:lnTo>
                  <a:lnTo>
                    <a:pt x="290493" y="624779"/>
                  </a:lnTo>
                  <a:lnTo>
                    <a:pt x="290493" y="1087903"/>
                  </a:lnTo>
                  <a:lnTo>
                    <a:pt x="290493" y="1138818"/>
                  </a:lnTo>
                  <a:lnTo>
                    <a:pt x="286283" y="1138818"/>
                  </a:lnTo>
                  <a:lnTo>
                    <a:pt x="0" y="1138818"/>
                  </a:lnTo>
                  <a:lnTo>
                    <a:pt x="0" y="580987"/>
                  </a:lnTo>
                  <a:lnTo>
                    <a:pt x="0" y="539501"/>
                  </a:lnTo>
                  <a:lnTo>
                    <a:pt x="7105" y="466306"/>
                  </a:lnTo>
                  <a:cubicBezTo>
                    <a:pt x="14648" y="428591"/>
                    <a:pt x="25962" y="392016"/>
                    <a:pt x="41048" y="356581"/>
                  </a:cubicBezTo>
                  <a:cubicBezTo>
                    <a:pt x="71220" y="285712"/>
                    <a:pt x="112619" y="223965"/>
                    <a:pt x="165244" y="171339"/>
                  </a:cubicBezTo>
                  <a:cubicBezTo>
                    <a:pt x="191557" y="145027"/>
                    <a:pt x="220150" y="121521"/>
                    <a:pt x="251024" y="100821"/>
                  </a:cubicBezTo>
                  <a:lnTo>
                    <a:pt x="329572" y="58430"/>
                  </a:lnTo>
                  <a:lnTo>
                    <a:pt x="350487" y="47143"/>
                  </a:lnTo>
                  <a:lnTo>
                    <a:pt x="359571" y="44333"/>
                  </a:lnTo>
                  <a:lnTo>
                    <a:pt x="452311" y="15643"/>
                  </a:lnTo>
                  <a:lnTo>
                    <a:pt x="467481" y="12493"/>
                  </a:lnTo>
                  <a:lnTo>
                    <a:pt x="502311" y="5262"/>
                  </a:lnTo>
                  <a:cubicBezTo>
                    <a:pt x="528098" y="1754"/>
                    <a:pt x="554323" y="0"/>
                    <a:pt x="5809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CA585C7F-2737-4E75-AA6C-AE0793A309FF}"/>
                </a:ext>
              </a:extLst>
            </p:cNvPr>
            <p:cNvSpPr/>
            <p:nvPr/>
          </p:nvSpPr>
          <p:spPr>
            <a:xfrm>
              <a:off x="3937123" y="2723624"/>
              <a:ext cx="1138818" cy="1161974"/>
            </a:xfrm>
            <a:custGeom>
              <a:avLst/>
              <a:gdLst/>
              <a:ahLst/>
              <a:cxnLst/>
              <a:rect l="l" t="t" r="r" b="b"/>
              <a:pathLst>
                <a:path w="1138818" h="1161974">
                  <a:moveTo>
                    <a:pt x="0" y="0"/>
                  </a:moveTo>
                  <a:lnTo>
                    <a:pt x="1138818" y="0"/>
                  </a:lnTo>
                  <a:lnTo>
                    <a:pt x="549411" y="871481"/>
                  </a:lnTo>
                  <a:lnTo>
                    <a:pt x="1138818" y="871481"/>
                  </a:lnTo>
                  <a:lnTo>
                    <a:pt x="1138818" y="1161974"/>
                  </a:lnTo>
                  <a:lnTo>
                    <a:pt x="0" y="1161974"/>
                  </a:lnTo>
                  <a:lnTo>
                    <a:pt x="591512" y="290494"/>
                  </a:lnTo>
                  <a:lnTo>
                    <a:pt x="0" y="29049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00CDC864-BB3E-434F-A221-1914FDE60078}"/>
                </a:ext>
              </a:extLst>
            </p:cNvPr>
            <p:cNvSpPr/>
            <p:nvPr/>
          </p:nvSpPr>
          <p:spPr>
            <a:xfrm>
              <a:off x="5166953" y="2723624"/>
              <a:ext cx="1157763" cy="1161974"/>
            </a:xfrm>
            <a:custGeom>
              <a:avLst/>
              <a:gdLst/>
              <a:ahLst/>
              <a:cxnLst/>
              <a:rect l="l" t="t" r="r" b="b"/>
              <a:pathLst>
                <a:path w="1157763" h="1161974">
                  <a:moveTo>
                    <a:pt x="578881" y="0"/>
                  </a:moveTo>
                  <a:cubicBezTo>
                    <a:pt x="654662" y="0"/>
                    <a:pt x="727286" y="14736"/>
                    <a:pt x="796751" y="44206"/>
                  </a:cubicBezTo>
                  <a:cubicBezTo>
                    <a:pt x="866217" y="73676"/>
                    <a:pt x="927965" y="114023"/>
                    <a:pt x="981993" y="165245"/>
                  </a:cubicBezTo>
                  <a:cubicBezTo>
                    <a:pt x="1036023" y="216467"/>
                    <a:pt x="1078825" y="277513"/>
                    <a:pt x="1110400" y="348382"/>
                  </a:cubicBezTo>
                  <a:cubicBezTo>
                    <a:pt x="1141975" y="419251"/>
                    <a:pt x="1157763" y="496786"/>
                    <a:pt x="1157763" y="580987"/>
                  </a:cubicBezTo>
                  <a:cubicBezTo>
                    <a:pt x="1157763" y="660978"/>
                    <a:pt x="1142677" y="736408"/>
                    <a:pt x="1112505" y="807278"/>
                  </a:cubicBezTo>
                  <a:cubicBezTo>
                    <a:pt x="1082333" y="878147"/>
                    <a:pt x="1040935" y="939894"/>
                    <a:pt x="988309" y="992520"/>
                  </a:cubicBezTo>
                  <a:cubicBezTo>
                    <a:pt x="935683" y="1045145"/>
                    <a:pt x="874287" y="1086544"/>
                    <a:pt x="804119" y="1116716"/>
                  </a:cubicBezTo>
                  <a:cubicBezTo>
                    <a:pt x="733952" y="1146888"/>
                    <a:pt x="658872" y="1161974"/>
                    <a:pt x="578881" y="1161974"/>
                  </a:cubicBezTo>
                  <a:cubicBezTo>
                    <a:pt x="503101" y="1161974"/>
                    <a:pt x="430477" y="1147239"/>
                    <a:pt x="361012" y="1117769"/>
                  </a:cubicBezTo>
                  <a:cubicBezTo>
                    <a:pt x="291546" y="1088298"/>
                    <a:pt x="229799" y="1047952"/>
                    <a:pt x="175769" y="996730"/>
                  </a:cubicBezTo>
                  <a:cubicBezTo>
                    <a:pt x="121740" y="945507"/>
                    <a:pt x="78938" y="884462"/>
                    <a:pt x="47363" y="813593"/>
                  </a:cubicBezTo>
                  <a:cubicBezTo>
                    <a:pt x="15788" y="742723"/>
                    <a:pt x="0" y="665188"/>
                    <a:pt x="0" y="580987"/>
                  </a:cubicBezTo>
                  <a:cubicBezTo>
                    <a:pt x="0" y="500996"/>
                    <a:pt x="15086" y="425917"/>
                    <a:pt x="45258" y="355750"/>
                  </a:cubicBezTo>
                  <a:cubicBezTo>
                    <a:pt x="75430" y="285582"/>
                    <a:pt x="116829" y="224186"/>
                    <a:pt x="169454" y="171560"/>
                  </a:cubicBezTo>
                  <a:cubicBezTo>
                    <a:pt x="222080" y="118934"/>
                    <a:pt x="283477" y="77185"/>
                    <a:pt x="353644" y="46311"/>
                  </a:cubicBezTo>
                  <a:cubicBezTo>
                    <a:pt x="423811" y="15437"/>
                    <a:pt x="498891" y="0"/>
                    <a:pt x="578881" y="0"/>
                  </a:cubicBezTo>
                  <a:close/>
                  <a:moveTo>
                    <a:pt x="578881" y="290494"/>
                  </a:moveTo>
                  <a:cubicBezTo>
                    <a:pt x="538184" y="290494"/>
                    <a:pt x="500294" y="298212"/>
                    <a:pt x="465210" y="313649"/>
                  </a:cubicBezTo>
                  <a:cubicBezTo>
                    <a:pt x="430126" y="329086"/>
                    <a:pt x="399604" y="349785"/>
                    <a:pt x="373642" y="375747"/>
                  </a:cubicBezTo>
                  <a:cubicBezTo>
                    <a:pt x="347680" y="401709"/>
                    <a:pt x="326980" y="432583"/>
                    <a:pt x="311544" y="468368"/>
                  </a:cubicBezTo>
                  <a:cubicBezTo>
                    <a:pt x="296107" y="504154"/>
                    <a:pt x="288388" y="541693"/>
                    <a:pt x="288388" y="580987"/>
                  </a:cubicBezTo>
                  <a:cubicBezTo>
                    <a:pt x="288388" y="621685"/>
                    <a:pt x="296107" y="659575"/>
                    <a:pt x="311544" y="694659"/>
                  </a:cubicBezTo>
                  <a:cubicBezTo>
                    <a:pt x="326980" y="729742"/>
                    <a:pt x="347680" y="760265"/>
                    <a:pt x="373642" y="786227"/>
                  </a:cubicBezTo>
                  <a:cubicBezTo>
                    <a:pt x="399604" y="812189"/>
                    <a:pt x="430126" y="832889"/>
                    <a:pt x="465210" y="848325"/>
                  </a:cubicBezTo>
                  <a:cubicBezTo>
                    <a:pt x="500294" y="863762"/>
                    <a:pt x="538184" y="871481"/>
                    <a:pt x="578881" y="871481"/>
                  </a:cubicBezTo>
                  <a:cubicBezTo>
                    <a:pt x="618175" y="871481"/>
                    <a:pt x="655364" y="863762"/>
                    <a:pt x="690448" y="848325"/>
                  </a:cubicBezTo>
                  <a:cubicBezTo>
                    <a:pt x="725532" y="832889"/>
                    <a:pt x="756405" y="812189"/>
                    <a:pt x="783069" y="786227"/>
                  </a:cubicBezTo>
                  <a:cubicBezTo>
                    <a:pt x="809732" y="760265"/>
                    <a:pt x="830432" y="729742"/>
                    <a:pt x="845167" y="694659"/>
                  </a:cubicBezTo>
                  <a:cubicBezTo>
                    <a:pt x="859902" y="659575"/>
                    <a:pt x="867270" y="621685"/>
                    <a:pt x="867270" y="580987"/>
                  </a:cubicBezTo>
                  <a:cubicBezTo>
                    <a:pt x="867270" y="541693"/>
                    <a:pt x="859902" y="504154"/>
                    <a:pt x="845167" y="468368"/>
                  </a:cubicBezTo>
                  <a:cubicBezTo>
                    <a:pt x="830432" y="432583"/>
                    <a:pt x="809732" y="401709"/>
                    <a:pt x="783069" y="375747"/>
                  </a:cubicBezTo>
                  <a:cubicBezTo>
                    <a:pt x="756405" y="349785"/>
                    <a:pt x="725532" y="329086"/>
                    <a:pt x="690448" y="313649"/>
                  </a:cubicBezTo>
                  <a:cubicBezTo>
                    <a:pt x="655364" y="298212"/>
                    <a:pt x="618175" y="290494"/>
                    <a:pt x="578881" y="29049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A2A13DBC-08E7-4FD7-A24B-653C8053DACD}"/>
                </a:ext>
              </a:extLst>
            </p:cNvPr>
            <p:cNvSpPr/>
            <p:nvPr/>
          </p:nvSpPr>
          <p:spPr>
            <a:xfrm>
              <a:off x="2662878" y="2724367"/>
              <a:ext cx="1159868" cy="1162593"/>
            </a:xfrm>
            <a:custGeom>
              <a:avLst/>
              <a:gdLst/>
              <a:ahLst/>
              <a:cxnLst/>
              <a:rect l="l" t="t" r="r" b="b"/>
              <a:pathLst>
                <a:path w="1159868" h="1162593">
                  <a:moveTo>
                    <a:pt x="570462" y="310"/>
                  </a:moveTo>
                  <a:cubicBezTo>
                    <a:pt x="672906" y="-3199"/>
                    <a:pt x="772544" y="23114"/>
                    <a:pt x="869375" y="79248"/>
                  </a:cubicBezTo>
                  <a:lnTo>
                    <a:pt x="869375" y="1362"/>
                  </a:lnTo>
                  <a:lnTo>
                    <a:pt x="1159868" y="1362"/>
                  </a:lnTo>
                  <a:lnTo>
                    <a:pt x="1159868" y="1161231"/>
                  </a:lnTo>
                  <a:lnTo>
                    <a:pt x="869375" y="1161231"/>
                  </a:lnTo>
                  <a:lnTo>
                    <a:pt x="869375" y="1083345"/>
                  </a:lnTo>
                  <a:cubicBezTo>
                    <a:pt x="772544" y="1139479"/>
                    <a:pt x="672906" y="1165792"/>
                    <a:pt x="570462" y="1162284"/>
                  </a:cubicBezTo>
                  <a:cubicBezTo>
                    <a:pt x="468017" y="1158775"/>
                    <a:pt x="374343" y="1132813"/>
                    <a:pt x="289441" y="1084398"/>
                  </a:cubicBezTo>
                  <a:cubicBezTo>
                    <a:pt x="204538" y="1035982"/>
                    <a:pt x="135072" y="968271"/>
                    <a:pt x="81043" y="881263"/>
                  </a:cubicBezTo>
                  <a:cubicBezTo>
                    <a:pt x="27014" y="794255"/>
                    <a:pt x="0" y="694617"/>
                    <a:pt x="0" y="582349"/>
                  </a:cubicBezTo>
                  <a:cubicBezTo>
                    <a:pt x="0" y="470081"/>
                    <a:pt x="27014" y="370443"/>
                    <a:pt x="81043" y="283436"/>
                  </a:cubicBezTo>
                  <a:cubicBezTo>
                    <a:pt x="135072" y="196428"/>
                    <a:pt x="204538" y="128366"/>
                    <a:pt x="289441" y="79248"/>
                  </a:cubicBezTo>
                  <a:cubicBezTo>
                    <a:pt x="374343" y="30131"/>
                    <a:pt x="468017" y="3818"/>
                    <a:pt x="570462" y="310"/>
                  </a:cubicBezTo>
                  <a:close/>
                  <a:moveTo>
                    <a:pt x="578882" y="291856"/>
                  </a:moveTo>
                  <a:cubicBezTo>
                    <a:pt x="538185" y="291856"/>
                    <a:pt x="500294" y="299224"/>
                    <a:pt x="465210" y="313959"/>
                  </a:cubicBezTo>
                  <a:cubicBezTo>
                    <a:pt x="430127" y="328694"/>
                    <a:pt x="399604" y="349393"/>
                    <a:pt x="373642" y="376057"/>
                  </a:cubicBezTo>
                  <a:cubicBezTo>
                    <a:pt x="347680" y="402721"/>
                    <a:pt x="326980" y="433594"/>
                    <a:pt x="311544" y="468678"/>
                  </a:cubicBezTo>
                  <a:cubicBezTo>
                    <a:pt x="296107" y="503762"/>
                    <a:pt x="288388" y="541652"/>
                    <a:pt x="288388" y="582349"/>
                  </a:cubicBezTo>
                  <a:cubicBezTo>
                    <a:pt x="288388" y="623046"/>
                    <a:pt x="296107" y="660586"/>
                    <a:pt x="311544" y="694968"/>
                  </a:cubicBezTo>
                  <a:cubicBezTo>
                    <a:pt x="326980" y="729350"/>
                    <a:pt x="347680" y="759873"/>
                    <a:pt x="373642" y="786537"/>
                  </a:cubicBezTo>
                  <a:cubicBezTo>
                    <a:pt x="399604" y="813200"/>
                    <a:pt x="430127" y="833900"/>
                    <a:pt x="465210" y="848635"/>
                  </a:cubicBezTo>
                  <a:cubicBezTo>
                    <a:pt x="500294" y="863370"/>
                    <a:pt x="538185" y="870738"/>
                    <a:pt x="578882" y="870738"/>
                  </a:cubicBezTo>
                  <a:cubicBezTo>
                    <a:pt x="618176" y="870738"/>
                    <a:pt x="655013" y="863721"/>
                    <a:pt x="689395" y="849687"/>
                  </a:cubicBezTo>
                  <a:cubicBezTo>
                    <a:pt x="723778" y="835654"/>
                    <a:pt x="754300" y="816007"/>
                    <a:pt x="780964" y="790747"/>
                  </a:cubicBezTo>
                  <a:cubicBezTo>
                    <a:pt x="807628" y="765486"/>
                    <a:pt x="828678" y="736016"/>
                    <a:pt x="844115" y="702336"/>
                  </a:cubicBezTo>
                  <a:cubicBezTo>
                    <a:pt x="859552" y="668655"/>
                    <a:pt x="867972" y="632168"/>
                    <a:pt x="869375" y="592874"/>
                  </a:cubicBezTo>
                  <a:lnTo>
                    <a:pt x="869375" y="590769"/>
                  </a:lnTo>
                  <a:lnTo>
                    <a:pt x="869375" y="582349"/>
                  </a:lnTo>
                  <a:lnTo>
                    <a:pt x="869375" y="571824"/>
                  </a:lnTo>
                  <a:lnTo>
                    <a:pt x="869375" y="569719"/>
                  </a:lnTo>
                  <a:cubicBezTo>
                    <a:pt x="867972" y="530425"/>
                    <a:pt x="859552" y="493938"/>
                    <a:pt x="844115" y="460258"/>
                  </a:cubicBezTo>
                  <a:cubicBezTo>
                    <a:pt x="828678" y="426578"/>
                    <a:pt x="807628" y="397107"/>
                    <a:pt x="780964" y="371847"/>
                  </a:cubicBezTo>
                  <a:cubicBezTo>
                    <a:pt x="754300" y="346586"/>
                    <a:pt x="723778" y="326940"/>
                    <a:pt x="689395" y="312906"/>
                  </a:cubicBezTo>
                  <a:cubicBezTo>
                    <a:pt x="655013" y="298873"/>
                    <a:pt x="618176" y="291856"/>
                    <a:pt x="578882" y="29185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87882722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Xamarin Templat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55640</TotalTime>
  <Words>816</Words>
  <Application>Microsoft Macintosh PowerPoint</Application>
  <PresentationFormat>On-screen Show (16:9)</PresentationFormat>
  <Paragraphs>173</Paragraphs>
  <Slides>20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6" baseType="lpstr">
      <vt:lpstr>Abadi</vt:lpstr>
      <vt:lpstr>Abadi Extra Light</vt:lpstr>
      <vt:lpstr>Arial</vt:lpstr>
      <vt:lpstr>Calibri</vt:lpstr>
      <vt:lpstr>Consolas</vt:lpstr>
      <vt:lpstr>Menlo</vt:lpstr>
      <vt:lpstr>Segoe UI</vt:lpstr>
      <vt:lpstr>Segoe UI Historic</vt:lpstr>
      <vt:lpstr>Segoe UI Light</vt:lpstr>
      <vt:lpstr>Segoe UI Semibold</vt:lpstr>
      <vt:lpstr>Segoe UI Semilight</vt:lpstr>
      <vt:lpstr>Source Sans Pro</vt:lpstr>
      <vt:lpstr>Source Sans Pro Black</vt:lpstr>
      <vt:lpstr>Source Sans Pro Semibold</vt:lpstr>
      <vt:lpstr>Wingdings</vt:lpstr>
      <vt:lpstr>Xamarin Templates</vt:lpstr>
      <vt:lpstr>FullStack WEB DEVELOPMENT WITHOUT JAVASCRIPT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S Ravi Kumar</cp:lastModifiedBy>
  <cp:revision>543</cp:revision>
  <cp:lastPrinted>2013-05-07T00:10:21Z</cp:lastPrinted>
  <dcterms:created xsi:type="dcterms:W3CDTF">2013-03-21T11:46:02Z</dcterms:created>
  <dcterms:modified xsi:type="dcterms:W3CDTF">2019-12-15T09:50:41Z</dcterms:modified>
  <cp:category/>
</cp:coreProperties>
</file>