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0" r:id="rId7"/>
    <p:sldId id="261" r:id="rId8"/>
    <p:sldId id="262" r:id="rId9"/>
    <p:sldId id="26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403F-DBE6-434C-A69B-67D74DDEAB7B}" type="datetimeFigureOut">
              <a:rPr lang="en-US" smtClean="0"/>
              <a:pPr/>
              <a:t>9/4/2018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0982-B2A3-465C-9E85-4D32C5D843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1"/>
            <a:ext cx="7772400" cy="1857387"/>
          </a:xfrm>
        </p:spPr>
        <p:txBody>
          <a:bodyPr>
            <a:normAutofit/>
          </a:bodyPr>
          <a:lstStyle/>
          <a:p>
            <a:r>
              <a:rPr lang="en-GB" sz="8000" dirty="0" smtClean="0"/>
              <a:t>ECOLOGY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</a:t>
            </a:r>
          </a:p>
          <a:p>
            <a:endParaRPr lang="en-GB" dirty="0"/>
          </a:p>
          <a:p>
            <a:r>
              <a:rPr lang="en-GB" dirty="0" smtClean="0"/>
              <a:t>DR. OKOH H.I.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Saprophyte </a:t>
            </a:r>
            <a:r>
              <a:rPr lang="en-GB" dirty="0" smtClean="0"/>
              <a:t>– an </a:t>
            </a:r>
            <a:r>
              <a:rPr lang="en-GB" dirty="0"/>
              <a:t>organism living on dead organic matter; neither parasitic nor making its own food</a:t>
            </a:r>
          </a:p>
          <a:p>
            <a:r>
              <a:rPr lang="en-GB" dirty="0" smtClean="0"/>
              <a:t>Symbiosis – A </a:t>
            </a:r>
            <a:r>
              <a:rPr lang="en-GB" dirty="0"/>
              <a:t>close, prolonged association between two or more different organisms of </a:t>
            </a:r>
            <a:r>
              <a:rPr lang="en-GB" dirty="0" smtClean="0"/>
              <a:t>different species </a:t>
            </a:r>
            <a:r>
              <a:rPr lang="en-GB" dirty="0"/>
              <a:t>that may, but does not necessarily, benefit each member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ECOLOGY?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Ecology is the branch of biology that </a:t>
            </a:r>
            <a:r>
              <a:rPr lang="en-GB" smtClean="0"/>
              <a:t>studies the relationships </a:t>
            </a:r>
            <a:r>
              <a:rPr lang="en-GB" dirty="0" smtClean="0"/>
              <a:t>between living organisms, including humans, and their physical environment</a:t>
            </a:r>
          </a:p>
          <a:p>
            <a:endParaRPr lang="en-GB" dirty="0"/>
          </a:p>
          <a:p>
            <a:r>
              <a:rPr lang="en-GB" dirty="0" smtClean="0"/>
              <a:t>it seeks to understand the vital connections between plants and animals and the world around them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Ecology also provides information about the benefits of ecosystems and how we can use Earth's resources in ways that leave the environment healthy for future generations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 smtClean="0"/>
              <a:t>What does ecology have to do with me?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GB" dirty="0" smtClean="0"/>
              <a:t>Protection of endangered species</a:t>
            </a:r>
          </a:p>
          <a:p>
            <a:pPr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Biological control </a:t>
            </a:r>
          </a:p>
          <a:p>
            <a:pPr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Afforestation</a:t>
            </a:r>
          </a:p>
          <a:p>
            <a:pPr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Insecticidal plants (e.g. </a:t>
            </a:r>
            <a:r>
              <a:rPr lang="en-GB" dirty="0" err="1" smtClean="0"/>
              <a:t>Neem</a:t>
            </a:r>
            <a:r>
              <a:rPr lang="en-GB" dirty="0" smtClean="0"/>
              <a:t> plant)</a:t>
            </a:r>
          </a:p>
          <a:p>
            <a:pPr>
              <a:buNone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Natural products (E.g. Honey)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Ecological terminologies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Biosphere:</a:t>
            </a:r>
            <a:r>
              <a:rPr lang="en-GB" dirty="0" smtClean="0"/>
              <a:t> Is the part of the earth and the atmosphere where life can </a:t>
            </a:r>
            <a:r>
              <a:rPr lang="en-GB" dirty="0" smtClean="0"/>
              <a:t>exist. This </a:t>
            </a:r>
            <a:r>
              <a:rPr lang="en-GB" dirty="0" smtClean="0"/>
              <a:t>ranges from deep water bodies, land and few meters in the </a:t>
            </a:r>
            <a:r>
              <a:rPr lang="en-GB" dirty="0" smtClean="0"/>
              <a:t>atmosphere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Species</a:t>
            </a:r>
            <a:r>
              <a:rPr lang="en-GB" b="1" dirty="0" smtClean="0"/>
              <a:t>:</a:t>
            </a:r>
            <a:r>
              <a:rPr lang="en-GB" dirty="0" smtClean="0"/>
              <a:t> Is a group of organism that can interbreed to give rise to viable off </a:t>
            </a:r>
            <a:r>
              <a:rPr lang="en-GB" dirty="0" smtClean="0"/>
              <a:t>springs</a:t>
            </a:r>
          </a:p>
          <a:p>
            <a:endParaRPr lang="en-GB" b="1" dirty="0" smtClean="0"/>
          </a:p>
          <a:p>
            <a:r>
              <a:rPr lang="en-GB" b="1" dirty="0" smtClean="0"/>
              <a:t>Population</a:t>
            </a:r>
            <a:r>
              <a:rPr lang="en-GB" b="1" dirty="0" smtClean="0"/>
              <a:t>:</a:t>
            </a:r>
            <a:r>
              <a:rPr lang="en-GB" dirty="0" smtClean="0"/>
              <a:t> A group of organisms of the same species occupying the same area at a given </a:t>
            </a:r>
            <a:r>
              <a:rPr lang="en-GB" dirty="0" smtClean="0"/>
              <a:t>time</a:t>
            </a:r>
          </a:p>
          <a:p>
            <a:endParaRPr lang="en-GB" b="1" dirty="0" smtClean="0"/>
          </a:p>
          <a:p>
            <a:r>
              <a:rPr lang="en-GB" b="1" dirty="0" smtClean="0"/>
              <a:t>Habitat</a:t>
            </a:r>
            <a:r>
              <a:rPr lang="en-GB" b="1" dirty="0" smtClean="0"/>
              <a:t>:</a:t>
            </a:r>
            <a:r>
              <a:rPr lang="en-GB" dirty="0" smtClean="0"/>
              <a:t> Is a place where an organism lives e.g. land habitat is known as terrestrial and water habitat is called </a:t>
            </a:r>
            <a:r>
              <a:rPr lang="en-GB" dirty="0" smtClean="0"/>
              <a:t>aquatic</a:t>
            </a:r>
          </a:p>
          <a:p>
            <a:endParaRPr lang="en-GB" dirty="0" smtClean="0"/>
          </a:p>
          <a:p>
            <a:r>
              <a:rPr lang="en-GB" b="1" dirty="0" smtClean="0"/>
              <a:t>Ecosystem</a:t>
            </a:r>
            <a:r>
              <a:rPr lang="en-GB" b="1" dirty="0" smtClean="0"/>
              <a:t>:</a:t>
            </a:r>
            <a:r>
              <a:rPr lang="en-GB" dirty="0" smtClean="0"/>
              <a:t> is the basic functional unit capable of sustaining its self and consisting of plants and animals interacting with each other and non </a:t>
            </a:r>
            <a:r>
              <a:rPr lang="en-GB" dirty="0" smtClean="0"/>
              <a:t>living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Community:</a:t>
            </a:r>
            <a:r>
              <a:rPr lang="en-GB" dirty="0" smtClean="0"/>
              <a:t> Is a collection of population of different organism occupying the same area or a group of different species of organism in the same </a:t>
            </a:r>
            <a:r>
              <a:rPr lang="en-GB" dirty="0" smtClean="0"/>
              <a:t>area</a:t>
            </a:r>
          </a:p>
          <a:p>
            <a:endParaRPr lang="en-GB" dirty="0" smtClean="0"/>
          </a:p>
          <a:p>
            <a:r>
              <a:rPr lang="en-GB" b="1" dirty="0" smtClean="0"/>
              <a:t>Ecology </a:t>
            </a:r>
            <a:r>
              <a:rPr lang="en-GB" b="1" dirty="0" smtClean="0"/>
              <a:t>niche:</a:t>
            </a:r>
            <a:r>
              <a:rPr lang="en-GB" dirty="0" smtClean="0"/>
              <a:t> This is a form used in relation to a particular organism. It refers to the role/profession of an organism in a given habitat e.g. the niche of spirogyra in a pond is to photosynthesis /to produce </a:t>
            </a:r>
            <a:r>
              <a:rPr lang="en-GB" dirty="0" smtClean="0"/>
              <a:t>food</a:t>
            </a:r>
          </a:p>
          <a:p>
            <a:endParaRPr lang="en-GB" dirty="0" smtClean="0"/>
          </a:p>
          <a:p>
            <a:r>
              <a:rPr lang="en-GB" b="1" dirty="0" smtClean="0"/>
              <a:t>Biome</a:t>
            </a:r>
            <a:r>
              <a:rPr lang="en-GB" b="1" dirty="0" smtClean="0"/>
              <a:t>:</a:t>
            </a:r>
            <a:r>
              <a:rPr lang="en-GB" dirty="0" smtClean="0"/>
              <a:t> These are very large ecological divisions found all over the world they have characteristic plant and animal communities e.g. equatorial rainforests biome, Amazon, Savannah woodland and grasslands, temperate forests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biodiversity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 for biological diversity, biodiversity is the range of variation found among microorganisms, plants, fungi, and </a:t>
            </a:r>
            <a:r>
              <a:rPr lang="en-GB" dirty="0" smtClean="0"/>
              <a:t>animals</a:t>
            </a:r>
          </a:p>
          <a:p>
            <a:r>
              <a:rPr lang="en-GB" dirty="0" smtClean="0"/>
              <a:t>Some </a:t>
            </a:r>
            <a:r>
              <a:rPr lang="en-GB" dirty="0" smtClean="0"/>
              <a:t>of this variation is found within species, such as differences in shapes and </a:t>
            </a:r>
            <a:r>
              <a:rPr lang="en-GB" dirty="0" smtClean="0"/>
              <a:t>colours </a:t>
            </a:r>
            <a:r>
              <a:rPr lang="en-GB" dirty="0" smtClean="0"/>
              <a:t>of the flowers of a single species of </a:t>
            </a:r>
            <a:r>
              <a:rPr lang="en-GB" dirty="0" smtClean="0"/>
              <a:t>plants</a:t>
            </a:r>
          </a:p>
          <a:p>
            <a:r>
              <a:rPr lang="en-GB" dirty="0" smtClean="0"/>
              <a:t>Biodiversity </a:t>
            </a:r>
            <a:r>
              <a:rPr lang="en-GB" dirty="0" smtClean="0"/>
              <a:t>also includes the richness of species of living organisms on earth.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Environment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The environment is the surroundings of an organism including the physical and chemical environment, and other organisms with which it comes into contact. This term is most frequently used in a human context, often referring to factors affecting our quality of </a:t>
            </a:r>
            <a:r>
              <a:rPr lang="en-GB" dirty="0" smtClean="0"/>
              <a:t>life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 </a:t>
            </a:r>
            <a:r>
              <a:rPr lang="en-GB" b="1" dirty="0" smtClean="0"/>
              <a:t>   </a:t>
            </a:r>
            <a:r>
              <a:rPr lang="en-GB" b="1" dirty="0" smtClean="0"/>
              <a:t>Natural </a:t>
            </a:r>
            <a:r>
              <a:rPr lang="en-GB" b="1" dirty="0" smtClean="0"/>
              <a:t>Resources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Natural resources are living and nonliving materials in the environment that are used by </a:t>
            </a:r>
            <a:r>
              <a:rPr lang="en-GB" dirty="0" smtClean="0"/>
              <a:t>humans</a:t>
            </a:r>
          </a:p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 smtClean="0"/>
              <a:t>are two types: renewable (wildlife, fish, timber, water) and </a:t>
            </a:r>
            <a:r>
              <a:rPr lang="en-GB" dirty="0" smtClean="0"/>
              <a:t>non-renewable </a:t>
            </a:r>
            <a:r>
              <a:rPr lang="en-GB" dirty="0" smtClean="0"/>
              <a:t>(fossil fuels and minerals).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7200" dirty="0" err="1"/>
              <a:t>Abiotic</a:t>
            </a:r>
            <a:r>
              <a:rPr lang="en-GB" sz="7200" dirty="0"/>
              <a:t> </a:t>
            </a:r>
            <a:r>
              <a:rPr lang="en-GB" sz="7200" dirty="0" smtClean="0"/>
              <a:t>– Nonliving factors, </a:t>
            </a:r>
            <a:r>
              <a:rPr lang="en-GB" sz="7200" dirty="0"/>
              <a:t>which is a nonliving physical and chemical attribute of a </a:t>
            </a:r>
          </a:p>
          <a:p>
            <a:r>
              <a:rPr lang="en-GB" sz="7200" dirty="0"/>
              <a:t>system, for example light, temperature, wind patterns, rocks, soil, pH, </a:t>
            </a:r>
            <a:r>
              <a:rPr lang="en-GB" sz="7200" dirty="0" smtClean="0"/>
              <a:t>pressure</a:t>
            </a:r>
            <a:endParaRPr lang="en-GB" sz="7200" dirty="0" smtClean="0"/>
          </a:p>
          <a:p>
            <a:endParaRPr lang="en-GB" sz="7200" dirty="0" smtClean="0"/>
          </a:p>
          <a:p>
            <a:r>
              <a:rPr lang="en-GB" sz="7200" dirty="0" smtClean="0"/>
              <a:t>Biotic - of</a:t>
            </a:r>
            <a:r>
              <a:rPr lang="en-GB" sz="7200" dirty="0" smtClean="0"/>
              <a:t>, pertaining to, or produced by life or living organisms (of </a:t>
            </a:r>
            <a:r>
              <a:rPr lang="en-GB" sz="7200" dirty="0" smtClean="0"/>
              <a:t>an ecosystem</a:t>
            </a:r>
            <a:endParaRPr lang="en-GB" sz="7200" dirty="0" smtClean="0"/>
          </a:p>
          <a:p>
            <a:endParaRPr lang="en-GB" sz="7200" dirty="0"/>
          </a:p>
          <a:p>
            <a:pPr>
              <a:buNone/>
            </a:pPr>
            <a:endParaRPr lang="en-GB" sz="7200" dirty="0"/>
          </a:p>
          <a:p>
            <a:r>
              <a:rPr lang="en-GB" sz="7200" dirty="0"/>
              <a:t>Adaptation </a:t>
            </a:r>
            <a:r>
              <a:rPr lang="en-GB" sz="7200" dirty="0" smtClean="0"/>
              <a:t> – changes </a:t>
            </a:r>
            <a:r>
              <a:rPr lang="en-GB" sz="7200" dirty="0"/>
              <a:t>in an organism's physiological structure or function or habits that allow it to </a:t>
            </a:r>
            <a:r>
              <a:rPr lang="en-GB" sz="7200" dirty="0" smtClean="0"/>
              <a:t>survive </a:t>
            </a:r>
            <a:r>
              <a:rPr lang="en-GB" sz="7200" dirty="0"/>
              <a:t>in new </a:t>
            </a:r>
            <a:r>
              <a:rPr lang="en-GB" sz="7200" dirty="0" smtClean="0"/>
              <a:t>surroundings</a:t>
            </a:r>
            <a:r>
              <a:rPr lang="en-GB" sz="7200" dirty="0"/>
              <a:t>. For example, forests develop only where soil types, moisture and sunlight </a:t>
            </a:r>
            <a:r>
              <a:rPr lang="en-GB" sz="7200" dirty="0" smtClean="0"/>
              <a:t>are </a:t>
            </a:r>
            <a:r>
              <a:rPr lang="en-GB" sz="7200" dirty="0"/>
              <a:t>balanced to the proper degree. Desert plants have made adjustments so as to be able to live under </a:t>
            </a:r>
            <a:r>
              <a:rPr lang="en-GB" sz="7200" dirty="0" smtClean="0"/>
              <a:t>intense </a:t>
            </a:r>
            <a:r>
              <a:rPr lang="en-GB" sz="7200" dirty="0"/>
              <a:t>sunlight, on poor quality soils, and with reduced water </a:t>
            </a:r>
            <a:r>
              <a:rPr lang="en-GB" sz="7200" dirty="0" smtClean="0"/>
              <a:t>supply </a:t>
            </a:r>
          </a:p>
          <a:p>
            <a:pPr>
              <a:buNone/>
            </a:pPr>
            <a:endParaRPr lang="en-GB" sz="7200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000" dirty="0"/>
              <a:t>Carnivore </a:t>
            </a:r>
            <a:r>
              <a:rPr lang="en-GB" sz="5000" dirty="0" smtClean="0"/>
              <a:t>– a </a:t>
            </a:r>
            <a:r>
              <a:rPr lang="en-GB" sz="5000" dirty="0"/>
              <a:t>meat eater</a:t>
            </a:r>
          </a:p>
          <a:p>
            <a:r>
              <a:rPr lang="en-GB" sz="5000" dirty="0" smtClean="0"/>
              <a:t>Commensalism – a symbiotic relationship </a:t>
            </a:r>
            <a:r>
              <a:rPr lang="en-GB" sz="5000" dirty="0"/>
              <a:t>between two species in which one species benefits and the </a:t>
            </a:r>
            <a:r>
              <a:rPr lang="en-GB" sz="5000" dirty="0" smtClean="0"/>
              <a:t>other </a:t>
            </a:r>
            <a:r>
              <a:rPr lang="en-GB" sz="5000" dirty="0"/>
              <a:t>neither benefits </a:t>
            </a:r>
            <a:r>
              <a:rPr lang="en-GB" sz="5000" dirty="0" smtClean="0"/>
              <a:t>or harms</a:t>
            </a:r>
            <a:r>
              <a:rPr lang="en-GB" sz="5000" dirty="0"/>
              <a:t>. Often, the host species provides a home and/or transportation for the </a:t>
            </a:r>
            <a:r>
              <a:rPr lang="en-GB" sz="5000" dirty="0" smtClean="0"/>
              <a:t>other </a:t>
            </a:r>
            <a:r>
              <a:rPr lang="en-GB" sz="5000" dirty="0"/>
              <a:t>species. Commensalism is much more difficult to demonstrate than mutualism. For true </a:t>
            </a:r>
          </a:p>
          <a:p>
            <a:r>
              <a:rPr lang="en-GB" sz="5000" dirty="0"/>
              <a:t>commensalism, the second species must be unaffected by the presence of the first, but </a:t>
            </a:r>
            <a:r>
              <a:rPr lang="en-GB" sz="5000" dirty="0" smtClean="0"/>
              <a:t>         commonly </a:t>
            </a:r>
            <a:r>
              <a:rPr lang="en-GB" sz="5000" dirty="0"/>
              <a:t>a </a:t>
            </a:r>
            <a:r>
              <a:rPr lang="en-GB" sz="5000" dirty="0" smtClean="0"/>
              <a:t>detailed </a:t>
            </a:r>
            <a:r>
              <a:rPr lang="en-GB" sz="5000" dirty="0"/>
              <a:t>study of the relationship will show some affect on the second species</a:t>
            </a:r>
          </a:p>
          <a:p>
            <a:r>
              <a:rPr lang="en-GB" sz="5000" dirty="0" smtClean="0"/>
              <a:t>Competition  – when </a:t>
            </a:r>
            <a:r>
              <a:rPr lang="en-GB" sz="5000" dirty="0"/>
              <a:t>two or more organisms have the potential for using the same resource. May be </a:t>
            </a:r>
            <a:r>
              <a:rPr lang="en-GB" sz="5000" dirty="0" smtClean="0"/>
              <a:t>Inter - or </a:t>
            </a:r>
            <a:r>
              <a:rPr lang="en-GB" sz="5000" dirty="0"/>
              <a:t>intra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655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ECOLOGY</vt:lpstr>
      <vt:lpstr>WHAT IS ECOLOGY?</vt:lpstr>
      <vt:lpstr>What does ecology have to do with me? </vt:lpstr>
      <vt:lpstr>Ecological terminologies</vt:lpstr>
      <vt:lpstr>Slide 5</vt:lpstr>
      <vt:lpstr>biodiversity</vt:lpstr>
      <vt:lpstr>Slide 7</vt:lpstr>
      <vt:lpstr>Slide 8</vt:lpstr>
      <vt:lpstr>Slide 9</vt:lpstr>
      <vt:lpstr>Slide 10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2018-08-29T02:58:41Z</dcterms:created>
  <dcterms:modified xsi:type="dcterms:W3CDTF">2018-09-04T10:13:00Z</dcterms:modified>
</cp:coreProperties>
</file>