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Slides/notesSlide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handoutMasterIdLst>
    <p:handoutMasterId r:id="rId3"/>
  </p:handout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Lst>
  <p:sldSz type="screen4x3" cy="6858000" cx="9144000"/>
  <p:notesSz cx="9309100" cy="7023100"/>
  <p:defaultTextStyle>
    <a:defPPr>
      <a:defRPr lang="en-GB"/>
    </a:defPPr>
    <a:lvl1pPr algn="l" fontAlgn="base" rtl="0">
      <a:spcBef>
        <a:spcPct val="0"/>
      </a:spcBef>
      <a:spcAft>
        <a:spcPct val="0"/>
      </a:spcAft>
      <a:defRPr b="1" kern="1200">
        <a:solidFill>
          <a:schemeClr val="tx1"/>
        </a:solidFill>
        <a:latin typeface="Comic Sans MS" pitchFamily="66" charset="0"/>
        <a:ea typeface="+mn-ea"/>
        <a:cs typeface="Arial" charset="0"/>
      </a:defRPr>
    </a:lvl1pPr>
    <a:lvl2pPr algn="l" fontAlgn="base" marL="457200" rtl="0">
      <a:spcBef>
        <a:spcPct val="0"/>
      </a:spcBef>
      <a:spcAft>
        <a:spcPct val="0"/>
      </a:spcAft>
      <a:defRPr b="1" kern="1200">
        <a:solidFill>
          <a:schemeClr val="tx1"/>
        </a:solidFill>
        <a:latin typeface="Comic Sans MS" pitchFamily="66" charset="0"/>
        <a:ea typeface="+mn-ea"/>
        <a:cs typeface="Arial" charset="0"/>
      </a:defRPr>
    </a:lvl2pPr>
    <a:lvl3pPr algn="l" fontAlgn="base" marL="914400" rtl="0">
      <a:spcBef>
        <a:spcPct val="0"/>
      </a:spcBef>
      <a:spcAft>
        <a:spcPct val="0"/>
      </a:spcAft>
      <a:defRPr b="1" kern="1200">
        <a:solidFill>
          <a:schemeClr val="tx1"/>
        </a:solidFill>
        <a:latin typeface="Comic Sans MS" pitchFamily="66" charset="0"/>
        <a:ea typeface="+mn-ea"/>
        <a:cs typeface="Arial" charset="0"/>
      </a:defRPr>
    </a:lvl3pPr>
    <a:lvl4pPr algn="l" fontAlgn="base" marL="1371600" rtl="0">
      <a:spcBef>
        <a:spcPct val="0"/>
      </a:spcBef>
      <a:spcAft>
        <a:spcPct val="0"/>
      </a:spcAft>
      <a:defRPr b="1" kern="1200">
        <a:solidFill>
          <a:schemeClr val="tx1"/>
        </a:solidFill>
        <a:latin typeface="Comic Sans MS" pitchFamily="66" charset="0"/>
        <a:ea typeface="+mn-ea"/>
        <a:cs typeface="Arial" charset="0"/>
      </a:defRPr>
    </a:lvl4pPr>
    <a:lvl5pPr algn="l" fontAlgn="base" marL="1828800" rtl="0">
      <a:spcBef>
        <a:spcPct val="0"/>
      </a:spcBef>
      <a:spcAft>
        <a:spcPct val="0"/>
      </a:spcAft>
      <a:defRPr b="1" kern="1200">
        <a:solidFill>
          <a:schemeClr val="tx1"/>
        </a:solidFill>
        <a:latin typeface="Comic Sans MS" pitchFamily="66" charset="0"/>
        <a:ea typeface="+mn-ea"/>
        <a:cs typeface="Arial" charset="0"/>
      </a:defRPr>
    </a:lvl5pPr>
    <a:lvl6pPr algn="l" defTabSz="914400" eaLnBrk="1" hangingPunct="1" latinLnBrk="0" marL="2286000" rtl="0">
      <a:defRPr b="1" kern="1200">
        <a:solidFill>
          <a:schemeClr val="tx1"/>
        </a:solidFill>
        <a:latin typeface="Comic Sans MS" pitchFamily="66" charset="0"/>
        <a:ea typeface="+mn-ea"/>
        <a:cs typeface="Arial" charset="0"/>
      </a:defRPr>
    </a:lvl6pPr>
    <a:lvl7pPr algn="l" defTabSz="914400" eaLnBrk="1" hangingPunct="1" latinLnBrk="0" marL="2743200" rtl="0">
      <a:defRPr b="1" kern="1200">
        <a:solidFill>
          <a:schemeClr val="tx1"/>
        </a:solidFill>
        <a:latin typeface="Comic Sans MS" pitchFamily="66" charset="0"/>
        <a:ea typeface="+mn-ea"/>
        <a:cs typeface="Arial" charset="0"/>
      </a:defRPr>
    </a:lvl7pPr>
    <a:lvl8pPr algn="l" defTabSz="914400" eaLnBrk="1" hangingPunct="1" latinLnBrk="0" marL="3200400" rtl="0">
      <a:defRPr b="1" kern="1200">
        <a:solidFill>
          <a:schemeClr val="tx1"/>
        </a:solidFill>
        <a:latin typeface="Comic Sans MS" pitchFamily="66" charset="0"/>
        <a:ea typeface="+mn-ea"/>
        <a:cs typeface="Arial" charset="0"/>
      </a:defRPr>
    </a:lvl8pPr>
    <a:lvl9pPr algn="l" defTabSz="914400" eaLnBrk="1" hangingPunct="1" latinLnBrk="0" marL="3657600" rtl="0">
      <a:defRPr b="1" kern="1200">
        <a:solidFill>
          <a:schemeClr val="tx1"/>
        </a:solidFill>
        <a:latin typeface="Comic Sans MS" pitchFamily="66" charset="0"/>
        <a:ea typeface="+mn-ea"/>
        <a:cs typeface="Arial"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FF3300"/>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9212" autoAdjust="0"/>
    <p:restoredTop sz="91398" autoAdjust="0"/>
  </p:normalViewPr>
  <p:slideViewPr>
    <p:cSldViewPr>
      <p:cViewPr varScale="1">
        <p:scale>
          <a:sx n="66" d="100"/>
          <a:sy n="66" d="100"/>
        </p:scale>
        <p:origin x="-1344"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tableStyles" Target="tableStyles.xml"/><Relationship Id="rId52" Type="http://schemas.openxmlformats.org/officeDocument/2006/relationships/presProps" Target="presProps.xml"/><Relationship Id="rId5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p:bgPr>
    </p:bg>
    <p:spTree>
      <p:nvGrpSpPr>
        <p:cNvPr id="145" name=""/>
        <p:cNvGrpSpPr/>
        <p:nvPr/>
      </p:nvGrpSpPr>
      <p:grpSpPr>
        <a:xfrm>
          <a:off x="0" y="0"/>
          <a:ext cx="0" cy="0"/>
          <a:chOff x="0" y="0"/>
          <a:chExt cx="0" cy="0"/>
        </a:xfrm>
      </p:grpSpPr>
      <p:sp>
        <p:nvSpPr>
          <p:cNvPr id="1048855" name="Rectangle 2"/>
          <p:cNvSpPr>
            <a:spLocks noGrp="1" noChangeArrowheads="1"/>
          </p:cNvSpPr>
          <p:nvPr>
            <p:ph type="hdr" sz="quarter"/>
          </p:nvPr>
        </p:nvSpPr>
        <p:spPr bwMode="auto">
          <a:xfrm>
            <a:off x="0" y="0"/>
            <a:ext cx="4033838" cy="350838"/>
          </a:xfrm>
          <a:prstGeom prst="rect"/>
          <a:noFill/>
          <a:ln>
            <a:noFill/>
          </a:ln>
          <a:effectLst/>
        </p:spPr>
        <p:txBody>
          <a:bodyPr anchor="t" anchorCtr="0" bIns="46662" compatLnSpc="1" lIns="93324" numCol="1" rIns="93324" tIns="46662" vert="horz" wrap="square">
            <a:prstTxWarp prst="textNoShape"/>
          </a:bodyPr>
          <a:lstStyle>
            <a:lvl1pPr defTabSz="933450">
              <a:defRPr b="0" sz="1200">
                <a:latin typeface="Arial" charset="0"/>
              </a:defRPr>
            </a:lvl1pPr>
          </a:lstStyle>
          <a:p>
            <a:endParaRPr lang="en-US"/>
          </a:p>
        </p:txBody>
      </p:sp>
      <p:sp>
        <p:nvSpPr>
          <p:cNvPr id="1048856" name="Rectangle 3"/>
          <p:cNvSpPr>
            <a:spLocks noGrp="1" noChangeArrowheads="1"/>
          </p:cNvSpPr>
          <p:nvPr>
            <p:ph type="dt" sz="quarter" idx="1"/>
          </p:nvPr>
        </p:nvSpPr>
        <p:spPr bwMode="auto">
          <a:xfrm>
            <a:off x="5273675" y="0"/>
            <a:ext cx="4033838" cy="350838"/>
          </a:xfrm>
          <a:prstGeom prst="rect"/>
          <a:noFill/>
          <a:ln>
            <a:noFill/>
          </a:ln>
          <a:effectLst/>
        </p:spPr>
        <p:txBody>
          <a:bodyPr anchor="t" anchorCtr="0" bIns="46662" compatLnSpc="1" lIns="93324" numCol="1" rIns="93324" tIns="46662" vert="horz" wrap="square">
            <a:prstTxWarp prst="textNoShape"/>
          </a:bodyPr>
          <a:lstStyle>
            <a:lvl1pPr algn="r" defTabSz="933450">
              <a:defRPr b="0" sz="1200">
                <a:latin typeface="Arial" charset="0"/>
              </a:defRPr>
            </a:lvl1pPr>
          </a:lstStyle>
          <a:p>
            <a:endParaRPr lang="en-US"/>
          </a:p>
        </p:txBody>
      </p:sp>
      <p:sp>
        <p:nvSpPr>
          <p:cNvPr id="1048857" name="Rectangle 4"/>
          <p:cNvSpPr>
            <a:spLocks noGrp="1" noChangeArrowheads="1"/>
          </p:cNvSpPr>
          <p:nvPr>
            <p:ph type="ftr" sz="quarter" idx="2"/>
          </p:nvPr>
        </p:nvSpPr>
        <p:spPr bwMode="auto">
          <a:xfrm>
            <a:off x="0" y="6670675"/>
            <a:ext cx="4033838" cy="350838"/>
          </a:xfrm>
          <a:prstGeom prst="rect"/>
          <a:noFill/>
          <a:ln>
            <a:noFill/>
          </a:ln>
          <a:effectLst/>
        </p:spPr>
        <p:txBody>
          <a:bodyPr anchor="b" anchorCtr="0" bIns="46662" compatLnSpc="1" lIns="93324" numCol="1" rIns="93324" tIns="46662" vert="horz" wrap="square">
            <a:prstTxWarp prst="textNoShape"/>
          </a:bodyPr>
          <a:lstStyle>
            <a:lvl1pPr defTabSz="933450">
              <a:defRPr b="0" sz="1200">
                <a:latin typeface="Arial" charset="0"/>
              </a:defRPr>
            </a:lvl1pPr>
          </a:lstStyle>
          <a:p>
            <a:endParaRPr lang="en-US"/>
          </a:p>
        </p:txBody>
      </p:sp>
      <p:sp>
        <p:nvSpPr>
          <p:cNvPr id="1048858" name="Rectangle 5"/>
          <p:cNvSpPr>
            <a:spLocks noGrp="1" noChangeArrowheads="1"/>
          </p:cNvSpPr>
          <p:nvPr>
            <p:ph type="sldNum" sz="quarter" idx="3"/>
          </p:nvPr>
        </p:nvSpPr>
        <p:spPr bwMode="auto">
          <a:xfrm>
            <a:off x="5273675" y="6670675"/>
            <a:ext cx="4033838" cy="350838"/>
          </a:xfrm>
          <a:prstGeom prst="rect"/>
          <a:noFill/>
          <a:ln>
            <a:noFill/>
          </a:ln>
          <a:effectLst/>
        </p:spPr>
        <p:txBody>
          <a:bodyPr anchor="b" anchorCtr="0" bIns="46662" compatLnSpc="1" lIns="93324" numCol="1" rIns="93324" tIns="46662" vert="horz" wrap="square">
            <a:prstTxWarp prst="textNoShape"/>
          </a:bodyPr>
          <a:lstStyle>
            <a:lvl1pPr algn="r" defTabSz="933450">
              <a:defRPr b="0" sz="1200">
                <a:latin typeface="Arial" charset="0"/>
              </a:defRPr>
            </a:lvl1pPr>
          </a:lstStyle>
          <a:p>
            <a:fld id="{108F7575-F589-4F9A-97E8-6D209BEDC573}" type="slidenum">
              <a:rPr lang="en-US"/>
            </a:fld>
            <a:endParaRPr lang="en-US"/>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144" name=""/>
        <p:cNvGrpSpPr/>
        <p:nvPr/>
      </p:nvGrpSpPr>
      <p:grpSpPr>
        <a:xfrm>
          <a:off x="0" y="0"/>
          <a:ext cx="0" cy="0"/>
          <a:chOff x="0" y="0"/>
          <a:chExt cx="0" cy="0"/>
        </a:xfrm>
      </p:grpSpPr>
      <p:sp>
        <p:nvSpPr>
          <p:cNvPr id="1048849" name="Rectangle 2"/>
          <p:cNvSpPr>
            <a:spLocks noGrp="1" noChangeArrowheads="1"/>
          </p:cNvSpPr>
          <p:nvPr>
            <p:ph type="hdr" sz="quarter"/>
          </p:nvPr>
        </p:nvSpPr>
        <p:spPr bwMode="auto">
          <a:xfrm>
            <a:off x="0" y="0"/>
            <a:ext cx="4033838" cy="350838"/>
          </a:xfrm>
          <a:prstGeom prst="rect"/>
          <a:noFill/>
          <a:ln>
            <a:noFill/>
          </a:ln>
          <a:effectLst/>
        </p:spPr>
        <p:txBody>
          <a:bodyPr anchor="t" anchorCtr="0" bIns="45720" compatLnSpc="1" lIns="91440" numCol="1" rIns="91440" tIns="45720" vert="horz" wrap="square">
            <a:prstTxWarp prst="textNoShape"/>
          </a:bodyPr>
          <a:lstStyle>
            <a:lvl1pPr>
              <a:defRPr b="0" sz="1200">
                <a:latin typeface="Arial" charset="0"/>
              </a:defRPr>
            </a:lvl1pPr>
          </a:lstStyle>
          <a:p>
            <a:endParaRPr lang="en-US"/>
          </a:p>
        </p:txBody>
      </p:sp>
      <p:sp>
        <p:nvSpPr>
          <p:cNvPr id="1048850" name="Rectangle 3"/>
          <p:cNvSpPr>
            <a:spLocks noGrp="1" noChangeArrowheads="1"/>
          </p:cNvSpPr>
          <p:nvPr>
            <p:ph type="dt" idx="1"/>
          </p:nvPr>
        </p:nvSpPr>
        <p:spPr bwMode="auto">
          <a:xfrm>
            <a:off x="5273675" y="0"/>
            <a:ext cx="4033838" cy="350838"/>
          </a:xfrm>
          <a:prstGeom prst="rect"/>
          <a:noFill/>
          <a:ln>
            <a:noFill/>
          </a:ln>
          <a:effectLst/>
        </p:spPr>
        <p:txBody>
          <a:bodyPr anchor="t" anchorCtr="0" bIns="45720" compatLnSpc="1" lIns="91440" numCol="1" rIns="91440" tIns="45720" vert="horz" wrap="square">
            <a:prstTxWarp prst="textNoShape"/>
          </a:bodyPr>
          <a:lstStyle>
            <a:lvl1pPr algn="r">
              <a:defRPr b="0" sz="1200">
                <a:latin typeface="Arial" charset="0"/>
              </a:defRPr>
            </a:lvl1pPr>
          </a:lstStyle>
          <a:p>
            <a:endParaRPr lang="en-US"/>
          </a:p>
        </p:txBody>
      </p:sp>
      <p:sp>
        <p:nvSpPr>
          <p:cNvPr id="1048851" name="Rectangle 4"/>
          <p:cNvSpPr>
            <a:spLocks noChangeAspect="1" noRot="1" noGrp="1" noChangeArrowheads="1" noTextEdit="1"/>
          </p:cNvSpPr>
          <p:nvPr>
            <p:ph type="sldImg" idx="2"/>
          </p:nvPr>
        </p:nvSpPr>
        <p:spPr bwMode="auto">
          <a:xfrm>
            <a:off x="2898775" y="527050"/>
            <a:ext cx="3511550" cy="2633663"/>
          </a:xfrm>
          <a:prstGeom prst="rect"/>
          <a:noFill/>
          <a:ln w="9525">
            <a:solidFill>
              <a:srgbClr val="000000"/>
            </a:solidFill>
            <a:miter lim="800000"/>
            <a:headEnd/>
            <a:tailEnd/>
          </a:ln>
          <a:effectLst/>
        </p:spPr>
      </p:sp>
      <p:sp>
        <p:nvSpPr>
          <p:cNvPr id="1048852" name="Rectangle 5"/>
          <p:cNvSpPr>
            <a:spLocks noGrp="1" noChangeArrowheads="1"/>
          </p:cNvSpPr>
          <p:nvPr>
            <p:ph type="body" sz="quarter" idx="3"/>
          </p:nvPr>
        </p:nvSpPr>
        <p:spPr bwMode="auto">
          <a:xfrm>
            <a:off x="930275" y="3335338"/>
            <a:ext cx="7448550" cy="3160712"/>
          </a:xfrm>
          <a:prstGeom prst="rect"/>
          <a:noFill/>
          <a:ln>
            <a:noFill/>
          </a:ln>
          <a:effectLst/>
        </p:spPr>
        <p:txBody>
          <a:bodyPr anchor="t" anchorCtr="0" bIns="45720" compatLnSpc="1" lIns="91440" numCol="1" rIns="91440" tIns="45720" vert="horz" wrap="square">
            <a:prstTxWarp prst="textNoShape"/>
          </a:bodyPr>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48853" name="Rectangle 6"/>
          <p:cNvSpPr>
            <a:spLocks noGrp="1" noChangeArrowheads="1"/>
          </p:cNvSpPr>
          <p:nvPr>
            <p:ph type="ftr" sz="quarter" idx="4"/>
          </p:nvPr>
        </p:nvSpPr>
        <p:spPr bwMode="auto">
          <a:xfrm>
            <a:off x="0" y="6670675"/>
            <a:ext cx="4033838" cy="350838"/>
          </a:xfrm>
          <a:prstGeom prst="rect"/>
          <a:noFill/>
          <a:ln>
            <a:noFill/>
          </a:ln>
          <a:effectLst/>
        </p:spPr>
        <p:txBody>
          <a:bodyPr anchor="b" anchorCtr="0" bIns="45720" compatLnSpc="1" lIns="91440" numCol="1" rIns="91440" tIns="45720" vert="horz" wrap="square">
            <a:prstTxWarp prst="textNoShape"/>
          </a:bodyPr>
          <a:lstStyle>
            <a:lvl1pPr>
              <a:defRPr b="0" sz="1200">
                <a:latin typeface="Arial" charset="0"/>
              </a:defRPr>
            </a:lvl1pPr>
          </a:lstStyle>
          <a:p>
            <a:endParaRPr lang="en-US"/>
          </a:p>
        </p:txBody>
      </p:sp>
      <p:sp>
        <p:nvSpPr>
          <p:cNvPr id="1048854" name="Rectangle 7"/>
          <p:cNvSpPr>
            <a:spLocks noGrp="1" noChangeArrowheads="1"/>
          </p:cNvSpPr>
          <p:nvPr>
            <p:ph type="sldNum" sz="quarter" idx="5"/>
          </p:nvPr>
        </p:nvSpPr>
        <p:spPr bwMode="auto">
          <a:xfrm>
            <a:off x="5273675" y="6670675"/>
            <a:ext cx="4033838" cy="350838"/>
          </a:xfrm>
          <a:prstGeom prst="rect"/>
          <a:noFill/>
          <a:ln>
            <a:noFill/>
          </a:ln>
          <a:effectLst/>
        </p:spPr>
        <p:txBody>
          <a:bodyPr anchor="b" anchorCtr="0" bIns="45720" compatLnSpc="1" lIns="91440" numCol="1" rIns="91440" tIns="45720" vert="horz" wrap="square">
            <a:prstTxWarp prst="textNoShape"/>
          </a:bodyPr>
          <a:lstStyle>
            <a:lvl1pPr algn="r">
              <a:defRPr b="0" sz="1200">
                <a:latin typeface="Arial" charset="0"/>
              </a:defRPr>
            </a:lvl1pPr>
          </a:lstStyle>
          <a:p>
            <a:fld id="{89E5FC66-7BA6-4E60-907F-237F70A020CB}" type="slidenum">
              <a:rPr lang="en-US"/>
            </a:fld>
            <a:endParaRPr lang="en-US"/>
          </a:p>
        </p:txBody>
      </p:sp>
    </p:spTree>
  </p:cSld>
  <p:clrMap accent1="accent1" accent2="accent2" accent3="accent3" accent4="accent4" accent5="accent5" accent6="accent6" bg1="lt1" bg2="lt2" tx1="dk1" tx2="dk2" hlink="hlink" folHlink="folHlink"/>
  <p:notesStyle>
    <a:lvl1pPr algn="l" eaLnBrk="0" fontAlgn="base" hangingPunct="0" rtl="0">
      <a:spcBef>
        <a:spcPct val="30000"/>
      </a:spcBef>
      <a:spcAft>
        <a:spcPct val="0"/>
      </a:spcAft>
      <a:defRPr sz="1200" kern="1200">
        <a:solidFill>
          <a:schemeClr val="tx1"/>
        </a:solidFill>
        <a:latin typeface="Arial" charset="0"/>
        <a:ea typeface="+mn-ea"/>
        <a:cs typeface="Arial" charset="0"/>
      </a:defRPr>
    </a:lvl1pPr>
    <a:lvl2pPr algn="l" eaLnBrk="0" fontAlgn="base" hangingPunct="0" marL="457200" rtl="0">
      <a:spcBef>
        <a:spcPct val="30000"/>
      </a:spcBef>
      <a:spcAft>
        <a:spcPct val="0"/>
      </a:spcAft>
      <a:defRPr sz="1200" kern="1200">
        <a:solidFill>
          <a:schemeClr val="tx1"/>
        </a:solidFill>
        <a:latin typeface="Arial" charset="0"/>
        <a:ea typeface="+mn-ea"/>
        <a:cs typeface="Arial" charset="0"/>
      </a:defRPr>
    </a:lvl2pPr>
    <a:lvl3pPr algn="l" eaLnBrk="0" fontAlgn="base" hangingPunct="0" marL="914400" rtl="0">
      <a:spcBef>
        <a:spcPct val="30000"/>
      </a:spcBef>
      <a:spcAft>
        <a:spcPct val="0"/>
      </a:spcAft>
      <a:defRPr sz="1200" kern="1200">
        <a:solidFill>
          <a:schemeClr val="tx1"/>
        </a:solidFill>
        <a:latin typeface="Arial" charset="0"/>
        <a:ea typeface="+mn-ea"/>
        <a:cs typeface="Arial" charset="0"/>
      </a:defRPr>
    </a:lvl3pPr>
    <a:lvl4pPr algn="l" eaLnBrk="0" fontAlgn="base" hangingPunct="0" marL="1371600" rtl="0">
      <a:spcBef>
        <a:spcPct val="30000"/>
      </a:spcBef>
      <a:spcAft>
        <a:spcPct val="0"/>
      </a:spcAft>
      <a:defRPr sz="1200" kern="1200">
        <a:solidFill>
          <a:schemeClr val="tx1"/>
        </a:solidFill>
        <a:latin typeface="Arial" charset="0"/>
        <a:ea typeface="+mn-ea"/>
        <a:cs typeface="Arial" charset="0"/>
      </a:defRPr>
    </a:lvl4pPr>
    <a:lvl5pPr algn="l" eaLnBrk="0" fontAlgn="base" hangingPunct="0" marL="1828800" rtl="0">
      <a:spcBef>
        <a:spcPct val="30000"/>
      </a:spcBef>
      <a:spcAft>
        <a:spcPct val="0"/>
      </a:spcAft>
      <a:defRPr sz="1200" kern="1200">
        <a:solidFill>
          <a:schemeClr val="tx1"/>
        </a:solidFill>
        <a:latin typeface="Arial" charset="0"/>
        <a:ea typeface="+mn-ea"/>
        <a:cs typeface="Arial" charset="0"/>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675" name="Rectangle 7"/>
          <p:cNvSpPr>
            <a:spLocks noGrp="1" noChangeArrowheads="1"/>
          </p:cNvSpPr>
          <p:nvPr>
            <p:ph type="sldNum" sz="quarter" idx="5"/>
          </p:nvPr>
        </p:nvSpPr>
        <p:spPr>
          <a:noFill/>
          <a:ln>
            <a:miter lim="800000"/>
            <a:headEnd/>
            <a:tailEnd/>
          </a:ln>
        </p:spPr>
        <p:txBody>
          <a:bodyPr/>
          <a:p>
            <a:fld id="{AAE1F44B-EE2F-4E4A-99D2-94370A869A82}" type="slidenum">
              <a:rPr lang="en-US" smtClean="0"/>
            </a:fld>
            <a:endParaRPr lang="en-US" smtClean="0"/>
          </a:p>
        </p:txBody>
      </p:sp>
      <p:sp>
        <p:nvSpPr>
          <p:cNvPr id="1048676" name="Rectangle 2"/>
          <p:cNvSpPr>
            <a:spLocks noChangeAspect="1" noRot="1" noGrp="1" noChangeArrowheads="1" noTextEdit="1"/>
          </p:cNvSpPr>
          <p:nvPr>
            <p:ph type="sldImg"/>
          </p:nvPr>
        </p:nvSpPr>
        <p:spPr/>
      </p:sp>
      <p:sp>
        <p:nvSpPr>
          <p:cNvPr id="1048677" name="Rectangle 3"/>
          <p:cNvSpPr>
            <a:spLocks noGrp="1" noChangeArrowheads="1"/>
          </p:cNvSpPr>
          <p:nvPr>
            <p:ph type="body" idx="1"/>
          </p:nvPr>
        </p:nvSpPr>
        <p:spPr>
          <a:noFill/>
        </p:spPr>
        <p:txBody>
          <a:bodyPr/>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20" name=""/>
        <p:cNvGrpSpPr/>
        <p:nvPr/>
      </p:nvGrpSpPr>
      <p:grpSpPr>
        <a:xfrm>
          <a:off x="0" y="0"/>
          <a:ext cx="0" cy="0"/>
          <a:chOff x="0" y="0"/>
          <a:chExt cx="0" cy="0"/>
        </a:xfrm>
      </p:grpSpPr>
      <p:sp>
        <p:nvSpPr>
          <p:cNvPr id="1048763" name="Slide Image Placeholder 1"/>
          <p:cNvSpPr>
            <a:spLocks noChangeAspect="1" noRot="1" noGrp="1"/>
          </p:cNvSpPr>
          <p:nvPr>
            <p:ph type="sldImg"/>
          </p:nvPr>
        </p:nvSpPr>
        <p:spPr/>
      </p:sp>
      <p:sp>
        <p:nvSpPr>
          <p:cNvPr id="1048764" name="Notes Placeholder 2"/>
          <p:cNvSpPr>
            <a:spLocks noGrp="1"/>
          </p:cNvSpPr>
          <p:nvPr>
            <p:ph type="body" idx="1"/>
          </p:nvPr>
        </p:nvSpPr>
        <p:spPr/>
        <p:txBody>
          <a:bodyPr>
            <a:normAutofit/>
          </a:bodyPr>
          <a:p>
            <a:endParaRPr dirty="0" lang="en-US"/>
          </a:p>
        </p:txBody>
      </p:sp>
      <p:sp>
        <p:nvSpPr>
          <p:cNvPr id="1048765" name="Slide Number Placeholder 3"/>
          <p:cNvSpPr>
            <a:spLocks noGrp="1"/>
          </p:cNvSpPr>
          <p:nvPr>
            <p:ph type="sldNum" sz="quarter" idx="10"/>
          </p:nvPr>
        </p:nvSpPr>
        <p:spPr/>
        <p:txBody>
          <a:bodyPr/>
          <a:p>
            <a:fld id="{89E5FC66-7BA6-4E60-907F-237F70A020CB}"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31" name=""/>
        <p:cNvGrpSpPr/>
        <p:nvPr/>
      </p:nvGrpSpPr>
      <p:grpSpPr>
        <a:xfrm>
          <a:off x="0" y="0"/>
          <a:ext cx="0" cy="0"/>
          <a:chOff x="0" y="0"/>
          <a:chExt cx="0" cy="0"/>
        </a:xfrm>
      </p:grpSpPr>
      <p:sp>
        <p:nvSpPr>
          <p:cNvPr id="1048781" name="Slide Image Placeholder 1"/>
          <p:cNvSpPr>
            <a:spLocks noChangeAspect="1" noRot="1" noGrp="1"/>
          </p:cNvSpPr>
          <p:nvPr>
            <p:ph type="sldImg"/>
          </p:nvPr>
        </p:nvSpPr>
        <p:spPr/>
      </p:sp>
      <p:sp>
        <p:nvSpPr>
          <p:cNvPr id="1048782" name="Notes Placeholder 2"/>
          <p:cNvSpPr>
            <a:spLocks noGrp="1"/>
          </p:cNvSpPr>
          <p:nvPr>
            <p:ph type="body" idx="1"/>
          </p:nvPr>
        </p:nvSpPr>
        <p:spPr/>
        <p:txBody>
          <a:bodyPr>
            <a:normAutofit/>
          </a:bodyPr>
          <a:p>
            <a:endParaRPr lang="en-US"/>
          </a:p>
        </p:txBody>
      </p:sp>
      <p:sp>
        <p:nvSpPr>
          <p:cNvPr id="1048783" name="Slide Number Placeholder 3"/>
          <p:cNvSpPr>
            <a:spLocks noGrp="1"/>
          </p:cNvSpPr>
          <p:nvPr>
            <p:ph type="sldNum" sz="quarter" idx="10"/>
          </p:nvPr>
        </p:nvSpPr>
        <p:spPr/>
        <p:txBody>
          <a:bodyPr/>
          <a:p>
            <a:fld id="{89E5FC66-7BA6-4E60-907F-237F70A020CB}"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81" name=""/>
        <p:cNvGrpSpPr/>
        <p:nvPr/>
      </p:nvGrpSpPr>
      <p:grpSpPr>
        <a:xfrm>
          <a:off x="0" y="0"/>
          <a:ext cx="0" cy="0"/>
          <a:chOff x="0" y="0"/>
          <a:chExt cx="0" cy="0"/>
        </a:xfrm>
      </p:grpSpPr>
      <p:sp>
        <p:nvSpPr>
          <p:cNvPr id="1048645" name="Freeform 2"/>
          <p:cNvSpPr/>
          <p:nvPr/>
        </p:nvSpPr>
        <p:spPr bwMode="blackWhite">
          <a:xfrm>
            <a:off x="20638" y="12700"/>
            <a:ext cx="8896350" cy="6780213"/>
          </a:xfrm>
          <a:custGeom>
            <a:avLst/>
            <a:gdLst>
              <a:gd name="T0" fmla="*/ 2147483647 w 3985"/>
              <a:gd name="T1" fmla="*/ 0 h 3619"/>
              <a:gd name="T2" fmla="*/ 0 w 3985"/>
              <a:gd name="T3" fmla="*/ 2147483647 h 3619"/>
              <a:gd name="T4" fmla="*/ 2147483647 w 3985"/>
              <a:gd name="T5" fmla="*/ 2147483647 h 3619"/>
              <a:gd name="T6" fmla="*/ 2147483647 w 3985"/>
              <a:gd name="T7" fmla="*/ 2147483647 h 3619"/>
              <a:gd name="T8" fmla="*/ 2147483647 w 3985"/>
              <a:gd name="T9" fmla="*/ 0 h 3619"/>
              <a:gd name="T10" fmla="*/ 2147483647 w 3985"/>
              <a:gd name="T11" fmla="*/ 0 h 36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985" h="3619">
                <a:moveTo>
                  <a:pt x="2822" y="0"/>
                </a:moveTo>
                <a:lnTo>
                  <a:pt x="0" y="975"/>
                </a:lnTo>
                <a:lnTo>
                  <a:pt x="2169" y="3619"/>
                </a:lnTo>
                <a:lnTo>
                  <a:pt x="3985" y="1125"/>
                </a:lnTo>
                <a:lnTo>
                  <a:pt x="2822" y="0"/>
                </a:lnTo>
                <a:close/>
              </a:path>
            </a:pathLst>
          </a:custGeom>
          <a:solidFill>
            <a:schemeClr val="accent1"/>
          </a:solidFill>
          <a:ln w="9525">
            <a:noFill/>
            <a:round/>
            <a:headEnd/>
            <a:tailEnd/>
          </a:ln>
        </p:spPr>
        <p:txBody>
          <a:bodyPr/>
          <a:p>
            <a:endParaRPr lang="en-US"/>
          </a:p>
        </p:txBody>
      </p:sp>
      <p:grpSp>
        <p:nvGrpSpPr>
          <p:cNvPr id="82" name="Group 8"/>
          <p:cNvGrpSpPr/>
          <p:nvPr/>
        </p:nvGrpSpPr>
        <p:grpSpPr bwMode="auto">
          <a:xfrm>
            <a:off x="195263" y="234950"/>
            <a:ext cx="3787775" cy="1778000"/>
            <a:chOff x="123" y="148"/>
            <a:chExt cx="2386" cy="1120"/>
          </a:xfrm>
        </p:grpSpPr>
        <p:sp>
          <p:nvSpPr>
            <p:cNvPr id="1048646" name="Freeform 9"/>
            <p:cNvSpPr/>
            <p:nvPr userDrawn="1"/>
          </p:nvSpPr>
          <p:spPr bwMode="auto">
            <a:xfrm>
              <a:off x="177" y="177"/>
              <a:ext cx="2250" cy="1017"/>
            </a:xfrm>
            <a:custGeom>
              <a:avLst/>
              <a:gdLst>
                <a:gd name="T0" fmla="*/ 6376 w 794"/>
                <a:gd name="T1" fmla="*/ 2383 h 414"/>
                <a:gd name="T2" fmla="*/ 5702 w 794"/>
                <a:gd name="T3" fmla="*/ 1919 h 414"/>
                <a:gd name="T4" fmla="*/ 4466 w 794"/>
                <a:gd name="T5" fmla="*/ 1268 h 414"/>
                <a:gd name="T6" fmla="*/ 570 w 794"/>
                <a:gd name="T7" fmla="*/ 0 h 414"/>
                <a:gd name="T8" fmla="*/ 184 w 794"/>
                <a:gd name="T9" fmla="*/ 120 h 414"/>
                <a:gd name="T10" fmla="*/ 0 w 794"/>
                <a:gd name="T11" fmla="*/ 501 h 414"/>
                <a:gd name="T12" fmla="*/ 224 w 794"/>
                <a:gd name="T13" fmla="*/ 936 h 414"/>
                <a:gd name="T14" fmla="*/ 4577 w 794"/>
                <a:gd name="T15" fmla="*/ 2469 h 414"/>
                <a:gd name="T16" fmla="*/ 5531 w 794"/>
                <a:gd name="T17" fmla="*/ 2371 h 414"/>
                <a:gd name="T18" fmla="*/ 6302 w 794"/>
                <a:gd name="T19" fmla="*/ 2498 h 414"/>
                <a:gd name="T20" fmla="*/ 6376 w 794"/>
                <a:gd name="T21" fmla="*/ 2383 h 414"/>
                <a:gd name="T22" fmla="*/ 6376 w 794"/>
                <a:gd name="T23" fmla="*/ 2383 h 4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94" h="414">
                  <a:moveTo>
                    <a:pt x="794" y="395"/>
                  </a:moveTo>
                  <a:lnTo>
                    <a:pt x="710" y="318"/>
                  </a:lnTo>
                  <a:lnTo>
                    <a:pt x="556" y="210"/>
                  </a:lnTo>
                  <a:lnTo>
                    <a:pt x="71" y="0"/>
                  </a:lnTo>
                  <a:lnTo>
                    <a:pt x="23" y="20"/>
                  </a:lnTo>
                  <a:lnTo>
                    <a:pt x="0" y="83"/>
                  </a:lnTo>
                  <a:lnTo>
                    <a:pt x="28" y="155"/>
                  </a:lnTo>
                  <a:lnTo>
                    <a:pt x="570" y="409"/>
                  </a:lnTo>
                  <a:lnTo>
                    <a:pt x="689" y="393"/>
                  </a:lnTo>
                  <a:lnTo>
                    <a:pt x="785" y="414"/>
                  </a:lnTo>
                  <a:lnTo>
                    <a:pt x="794" y="395"/>
                  </a:lnTo>
                  <a:close/>
                </a:path>
              </a:pathLst>
            </a:custGeom>
            <a:solidFill>
              <a:srgbClr val="F8F8F8"/>
            </a:solidFill>
            <a:ln w="9525">
              <a:noFill/>
              <a:round/>
              <a:headEnd/>
              <a:tailEnd/>
            </a:ln>
          </p:spPr>
          <p:txBody>
            <a:bodyPr/>
            <a:p>
              <a:endParaRPr lang="en-US"/>
            </a:p>
          </p:txBody>
        </p:sp>
        <p:sp>
          <p:nvSpPr>
            <p:cNvPr id="1048647" name="Freeform 10"/>
            <p:cNvSpPr/>
            <p:nvPr userDrawn="1"/>
          </p:nvSpPr>
          <p:spPr bwMode="auto">
            <a:xfrm>
              <a:off x="166" y="261"/>
              <a:ext cx="2244" cy="1007"/>
            </a:xfrm>
            <a:custGeom>
              <a:avLst/>
              <a:gdLst>
                <a:gd name="T0" fmla="*/ 274 w 1586"/>
                <a:gd name="T1" fmla="*/ 0 h 821"/>
                <a:gd name="T2" fmla="*/ 2664 w 1586"/>
                <a:gd name="T3" fmla="*/ 781 h 821"/>
                <a:gd name="T4" fmla="*/ 2858 w 1586"/>
                <a:gd name="T5" fmla="*/ 960 h 821"/>
                <a:gd name="T6" fmla="*/ 3175 w 1586"/>
                <a:gd name="T7" fmla="*/ 1191 h 821"/>
                <a:gd name="T8" fmla="*/ 3133 w 1586"/>
                <a:gd name="T9" fmla="*/ 1235 h 821"/>
                <a:gd name="T10" fmla="*/ 2702 w 1586"/>
                <a:gd name="T11" fmla="*/ 1184 h 821"/>
                <a:gd name="T12" fmla="*/ 2292 w 1586"/>
                <a:gd name="T13" fmla="*/ 1220 h 821"/>
                <a:gd name="T14" fmla="*/ 83 w 1586"/>
                <a:gd name="T15" fmla="*/ 449 h 821"/>
                <a:gd name="T16" fmla="*/ 0 w 1586"/>
                <a:gd name="T17" fmla="*/ 226 h 821"/>
                <a:gd name="T18" fmla="*/ 92 w 1586"/>
                <a:gd name="T19" fmla="*/ 48 h 821"/>
                <a:gd name="T20" fmla="*/ 274 w 1586"/>
                <a:gd name="T21" fmla="*/ 0 h 821"/>
                <a:gd name="T22" fmla="*/ 274 w 1586"/>
                <a:gd name="T23" fmla="*/ 0 h 8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close/>
                </a:path>
              </a:pathLst>
            </a:custGeom>
            <a:solidFill>
              <a:schemeClr val="tx2"/>
            </a:solidFill>
            <a:ln w="9525">
              <a:noFill/>
              <a:round/>
              <a:headEnd/>
              <a:tailEnd/>
            </a:ln>
          </p:spPr>
          <p:txBody>
            <a:bodyPr/>
            <a:p>
              <a:endParaRPr lang="en-US"/>
            </a:p>
          </p:txBody>
        </p:sp>
        <p:sp>
          <p:nvSpPr>
            <p:cNvPr id="1048648" name="Freeform 11"/>
            <p:cNvSpPr/>
            <p:nvPr userDrawn="1"/>
          </p:nvSpPr>
          <p:spPr bwMode="auto">
            <a:xfrm>
              <a:off x="474" y="344"/>
              <a:ext cx="1488" cy="919"/>
            </a:xfrm>
            <a:custGeom>
              <a:avLst/>
              <a:gdLst>
                <a:gd name="T0" fmla="*/ 0 w 1049"/>
                <a:gd name="T1" fmla="*/ 492 h 747"/>
                <a:gd name="T2" fmla="*/ 1855 w 1049"/>
                <a:gd name="T3" fmla="*/ 1131 h 747"/>
                <a:gd name="T4" fmla="*/ 1889 w 1049"/>
                <a:gd name="T5" fmla="*/ 808 h 747"/>
                <a:gd name="T6" fmla="*/ 2111 w 1049"/>
                <a:gd name="T7" fmla="*/ 639 h 747"/>
                <a:gd name="T8" fmla="*/ 157 w 1049"/>
                <a:gd name="T9" fmla="*/ 0 h 747"/>
                <a:gd name="T10" fmla="*/ 0 w 1049"/>
                <a:gd name="T11" fmla="*/ 192 h 747"/>
                <a:gd name="T12" fmla="*/ 0 w 1049"/>
                <a:gd name="T13" fmla="*/ 492 h 747"/>
                <a:gd name="T14" fmla="*/ 0 w 1049"/>
                <a:gd name="T15" fmla="*/ 492 h 7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49" h="747">
                  <a:moveTo>
                    <a:pt x="0" y="325"/>
                  </a:moveTo>
                  <a:lnTo>
                    <a:pt x="922" y="747"/>
                  </a:lnTo>
                  <a:lnTo>
                    <a:pt x="939" y="534"/>
                  </a:lnTo>
                  <a:lnTo>
                    <a:pt x="1049" y="422"/>
                  </a:lnTo>
                  <a:lnTo>
                    <a:pt x="78" y="0"/>
                  </a:lnTo>
                  <a:lnTo>
                    <a:pt x="0" y="127"/>
                  </a:lnTo>
                  <a:lnTo>
                    <a:pt x="0" y="325"/>
                  </a:lnTo>
                  <a:close/>
                </a:path>
              </a:pathLst>
            </a:custGeom>
            <a:solidFill>
              <a:schemeClr val="bg2"/>
            </a:solidFill>
            <a:ln w="9525">
              <a:noFill/>
              <a:round/>
              <a:headEnd/>
              <a:tailEnd/>
            </a:ln>
          </p:spPr>
          <p:txBody>
            <a:bodyPr/>
            <a:p>
              <a:endParaRPr lang="en-US"/>
            </a:p>
          </p:txBody>
        </p:sp>
        <p:grpSp>
          <p:nvGrpSpPr>
            <p:cNvPr id="83" name="Group 12"/>
            <p:cNvGrpSpPr/>
            <p:nvPr userDrawn="1"/>
          </p:nvGrpSpPr>
          <p:grpSpPr bwMode="auto">
            <a:xfrm>
              <a:off x="123" y="148"/>
              <a:ext cx="2386" cy="1081"/>
              <a:chOff x="123" y="148"/>
              <a:chExt cx="2386" cy="1081"/>
            </a:xfrm>
          </p:grpSpPr>
          <p:sp>
            <p:nvSpPr>
              <p:cNvPr id="1048649" name="Freeform 13"/>
              <p:cNvSpPr/>
              <p:nvPr userDrawn="1"/>
            </p:nvSpPr>
            <p:spPr bwMode="auto">
              <a:xfrm>
                <a:off x="2005" y="934"/>
                <a:ext cx="212" cy="214"/>
              </a:xfrm>
              <a:custGeom>
                <a:avLst/>
                <a:gdLst>
                  <a:gd name="T0" fmla="*/ 219 w 150"/>
                  <a:gd name="T1" fmla="*/ 0 h 173"/>
                  <a:gd name="T2" fmla="*/ 81 w 150"/>
                  <a:gd name="T3" fmla="*/ 101 h 173"/>
                  <a:gd name="T4" fmla="*/ 0 w 150"/>
                  <a:gd name="T5" fmla="*/ 265 h 173"/>
                  <a:gd name="T6" fmla="*/ 160 w 150"/>
                  <a:gd name="T7" fmla="*/ 245 h 173"/>
                  <a:gd name="T8" fmla="*/ 206 w 150"/>
                  <a:gd name="T9" fmla="*/ 129 h 173"/>
                  <a:gd name="T10" fmla="*/ 300 w 150"/>
                  <a:gd name="T11" fmla="*/ 41 h 173"/>
                  <a:gd name="T12" fmla="*/ 219 w 150"/>
                  <a:gd name="T13" fmla="*/ 0 h 173"/>
                  <a:gd name="T14" fmla="*/ 219 w 150"/>
                  <a:gd name="T15" fmla="*/ 0 h 17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0" h="173">
                    <a:moveTo>
                      <a:pt x="110" y="0"/>
                    </a:moveTo>
                    <a:lnTo>
                      <a:pt x="40" y="66"/>
                    </a:lnTo>
                    <a:lnTo>
                      <a:pt x="0" y="173"/>
                    </a:lnTo>
                    <a:lnTo>
                      <a:pt x="80" y="160"/>
                    </a:lnTo>
                    <a:lnTo>
                      <a:pt x="103" y="84"/>
                    </a:lnTo>
                    <a:lnTo>
                      <a:pt x="150" y="27"/>
                    </a:lnTo>
                    <a:lnTo>
                      <a:pt x="110" y="0"/>
                    </a:lnTo>
                    <a:close/>
                  </a:path>
                </a:pathLst>
              </a:custGeom>
              <a:solidFill>
                <a:schemeClr val="accent2"/>
              </a:solidFill>
              <a:ln w="9525">
                <a:noFill/>
                <a:round/>
                <a:headEnd/>
                <a:tailEnd/>
              </a:ln>
            </p:spPr>
            <p:txBody>
              <a:bodyPr/>
              <a:p>
                <a:endParaRPr lang="en-US"/>
              </a:p>
            </p:txBody>
          </p:sp>
          <p:sp>
            <p:nvSpPr>
              <p:cNvPr id="1048650" name="Freeform 14"/>
              <p:cNvSpPr/>
              <p:nvPr userDrawn="1"/>
            </p:nvSpPr>
            <p:spPr bwMode="auto">
              <a:xfrm>
                <a:off x="123" y="148"/>
                <a:ext cx="2386" cy="1081"/>
              </a:xfrm>
              <a:custGeom>
                <a:avLst/>
                <a:gdLst>
                  <a:gd name="T0" fmla="*/ 313 w 1684"/>
                  <a:gd name="T1" fmla="*/ 0 h 880"/>
                  <a:gd name="T2" fmla="*/ 126 w 1684"/>
                  <a:gd name="T3" fmla="*/ 79 h 880"/>
                  <a:gd name="T4" fmla="*/ 0 w 1684"/>
                  <a:gd name="T5" fmla="*/ 314 h 880"/>
                  <a:gd name="T6" fmla="*/ 135 w 1684"/>
                  <a:gd name="T7" fmla="*/ 541 h 880"/>
                  <a:gd name="T8" fmla="*/ 2373 w 1684"/>
                  <a:gd name="T9" fmla="*/ 1308 h 880"/>
                  <a:gd name="T10" fmla="*/ 2855 w 1684"/>
                  <a:gd name="T11" fmla="*/ 1260 h 880"/>
                  <a:gd name="T12" fmla="*/ 3245 w 1684"/>
                  <a:gd name="T13" fmla="*/ 1328 h 880"/>
                  <a:gd name="T14" fmla="*/ 3381 w 1684"/>
                  <a:gd name="T15" fmla="*/ 1220 h 880"/>
                  <a:gd name="T16" fmla="*/ 3015 w 1684"/>
                  <a:gd name="T17" fmla="*/ 1002 h 880"/>
                  <a:gd name="T18" fmla="*/ 2866 w 1684"/>
                  <a:gd name="T19" fmla="*/ 773 h 880"/>
                  <a:gd name="T20" fmla="*/ 2749 w 1684"/>
                  <a:gd name="T21" fmla="*/ 795 h 880"/>
                  <a:gd name="T22" fmla="*/ 2889 w 1684"/>
                  <a:gd name="T23" fmla="*/ 1002 h 880"/>
                  <a:gd name="T24" fmla="*/ 3168 w 1684"/>
                  <a:gd name="T25" fmla="*/ 1222 h 880"/>
                  <a:gd name="T26" fmla="*/ 2837 w 1684"/>
                  <a:gd name="T27" fmla="*/ 1188 h 880"/>
                  <a:gd name="T28" fmla="*/ 2447 w 1684"/>
                  <a:gd name="T29" fmla="*/ 1228 h 880"/>
                  <a:gd name="T30" fmla="*/ 2519 w 1684"/>
                  <a:gd name="T31" fmla="*/ 980 h 880"/>
                  <a:gd name="T32" fmla="*/ 2686 w 1684"/>
                  <a:gd name="T33" fmla="*/ 812 h 880"/>
                  <a:gd name="T34" fmla="*/ 2491 w 1684"/>
                  <a:gd name="T35" fmla="*/ 833 h 880"/>
                  <a:gd name="T36" fmla="*/ 2339 w 1684"/>
                  <a:gd name="T37" fmla="*/ 993 h 880"/>
                  <a:gd name="T38" fmla="*/ 2287 w 1684"/>
                  <a:gd name="T39" fmla="*/ 1194 h 880"/>
                  <a:gd name="T40" fmla="*/ 215 w 1684"/>
                  <a:gd name="T41" fmla="*/ 468 h 880"/>
                  <a:gd name="T42" fmla="*/ 160 w 1684"/>
                  <a:gd name="T43" fmla="*/ 324 h 880"/>
                  <a:gd name="T44" fmla="*/ 207 w 1684"/>
                  <a:gd name="T45" fmla="*/ 144 h 880"/>
                  <a:gd name="T46" fmla="*/ 435 w 1684"/>
                  <a:gd name="T47" fmla="*/ 0 h 880"/>
                  <a:gd name="T48" fmla="*/ 313 w 1684"/>
                  <a:gd name="T49" fmla="*/ 0 h 880"/>
                  <a:gd name="T50" fmla="*/ 313 w 1684"/>
                  <a:gd name="T51" fmla="*/ 0 h 8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close/>
                  </a:path>
                </a:pathLst>
              </a:custGeom>
              <a:solidFill>
                <a:schemeClr val="accent2"/>
              </a:solidFill>
              <a:ln w="9525">
                <a:noFill/>
                <a:round/>
                <a:headEnd/>
                <a:tailEnd/>
              </a:ln>
            </p:spPr>
            <p:txBody>
              <a:bodyPr/>
              <a:p>
                <a:endParaRPr lang="en-US"/>
              </a:p>
            </p:txBody>
          </p:sp>
          <p:sp>
            <p:nvSpPr>
              <p:cNvPr id="1048651" name="Freeform 15"/>
              <p:cNvSpPr/>
              <p:nvPr userDrawn="1"/>
            </p:nvSpPr>
            <p:spPr bwMode="auto">
              <a:xfrm>
                <a:off x="324" y="158"/>
                <a:ext cx="1686" cy="614"/>
              </a:xfrm>
              <a:custGeom>
                <a:avLst/>
                <a:gdLst>
                  <a:gd name="T0" fmla="*/ 201 w 1190"/>
                  <a:gd name="T1" fmla="*/ 0 h 500"/>
                  <a:gd name="T2" fmla="*/ 2389 w 1190"/>
                  <a:gd name="T3" fmla="*/ 739 h 500"/>
                  <a:gd name="T4" fmla="*/ 2159 w 1190"/>
                  <a:gd name="T5" fmla="*/ 754 h 500"/>
                  <a:gd name="T6" fmla="*/ 0 w 1190"/>
                  <a:gd name="T7" fmla="*/ 41 h 500"/>
                  <a:gd name="T8" fmla="*/ 201 w 1190"/>
                  <a:gd name="T9" fmla="*/ 0 h 500"/>
                  <a:gd name="T10" fmla="*/ 201 w 1190"/>
                  <a:gd name="T11" fmla="*/ 0 h 5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90" h="500">
                    <a:moveTo>
                      <a:pt x="100" y="0"/>
                    </a:moveTo>
                    <a:lnTo>
                      <a:pt x="1190" y="490"/>
                    </a:lnTo>
                    <a:lnTo>
                      <a:pt x="1076" y="500"/>
                    </a:lnTo>
                    <a:lnTo>
                      <a:pt x="0" y="27"/>
                    </a:lnTo>
                    <a:lnTo>
                      <a:pt x="100" y="0"/>
                    </a:lnTo>
                    <a:close/>
                  </a:path>
                </a:pathLst>
              </a:custGeom>
              <a:solidFill>
                <a:schemeClr val="accent2"/>
              </a:solidFill>
              <a:ln w="9525">
                <a:noFill/>
                <a:round/>
                <a:headEnd/>
                <a:tailEnd/>
              </a:ln>
            </p:spPr>
            <p:txBody>
              <a:bodyPr/>
              <a:p>
                <a:endParaRPr lang="en-US"/>
              </a:p>
            </p:txBody>
          </p:sp>
          <p:sp>
            <p:nvSpPr>
              <p:cNvPr id="1048652" name="Freeform 16"/>
              <p:cNvSpPr/>
              <p:nvPr userDrawn="1"/>
            </p:nvSpPr>
            <p:spPr bwMode="auto">
              <a:xfrm>
                <a:off x="409" y="251"/>
                <a:ext cx="227" cy="410"/>
              </a:xfrm>
              <a:custGeom>
                <a:avLst/>
                <a:gdLst>
                  <a:gd name="T0" fmla="*/ 234 w 160"/>
                  <a:gd name="T1" fmla="*/ 0 h 335"/>
                  <a:gd name="T2" fmla="*/ 38 w 160"/>
                  <a:gd name="T3" fmla="*/ 159 h 335"/>
                  <a:gd name="T4" fmla="*/ 0 w 160"/>
                  <a:gd name="T5" fmla="*/ 344 h 335"/>
                  <a:gd name="T6" fmla="*/ 67 w 160"/>
                  <a:gd name="T7" fmla="*/ 470 h 335"/>
                  <a:gd name="T8" fmla="*/ 189 w 160"/>
                  <a:gd name="T9" fmla="*/ 502 h 335"/>
                  <a:gd name="T10" fmla="*/ 153 w 160"/>
                  <a:gd name="T11" fmla="*/ 230 h 335"/>
                  <a:gd name="T12" fmla="*/ 322 w 160"/>
                  <a:gd name="T13" fmla="*/ 26 h 335"/>
                  <a:gd name="T14" fmla="*/ 234 w 160"/>
                  <a:gd name="T15" fmla="*/ 0 h 335"/>
                  <a:gd name="T16" fmla="*/ 234 w 160"/>
                  <a:gd name="T17" fmla="*/ 0 h 3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335">
                    <a:moveTo>
                      <a:pt x="116" y="0"/>
                    </a:moveTo>
                    <a:lnTo>
                      <a:pt x="19" y="106"/>
                    </a:lnTo>
                    <a:lnTo>
                      <a:pt x="0" y="230"/>
                    </a:lnTo>
                    <a:lnTo>
                      <a:pt x="33" y="314"/>
                    </a:lnTo>
                    <a:lnTo>
                      <a:pt x="94" y="335"/>
                    </a:lnTo>
                    <a:lnTo>
                      <a:pt x="76" y="154"/>
                    </a:lnTo>
                    <a:lnTo>
                      <a:pt x="160" y="17"/>
                    </a:lnTo>
                    <a:lnTo>
                      <a:pt x="116" y="0"/>
                    </a:lnTo>
                    <a:close/>
                  </a:path>
                </a:pathLst>
              </a:custGeom>
              <a:solidFill>
                <a:schemeClr val="accent2"/>
              </a:solidFill>
              <a:ln w="9525">
                <a:noFill/>
                <a:round/>
                <a:headEnd/>
                <a:tailEnd/>
              </a:ln>
            </p:spPr>
            <p:txBody>
              <a:bodyPr/>
              <a:p>
                <a:endParaRPr lang="en-US"/>
              </a:p>
            </p:txBody>
          </p:sp>
          <p:sp>
            <p:nvSpPr>
              <p:cNvPr id="1048653" name="Freeform 17"/>
              <p:cNvSpPr/>
              <p:nvPr userDrawn="1"/>
            </p:nvSpPr>
            <p:spPr bwMode="auto">
              <a:xfrm>
                <a:off x="846" y="536"/>
                <a:ext cx="691" cy="364"/>
              </a:xfrm>
              <a:custGeom>
                <a:avLst/>
                <a:gdLst>
                  <a:gd name="T0" fmla="*/ 28 w 489"/>
                  <a:gd name="T1" fmla="*/ 52 h 296"/>
                  <a:gd name="T2" fmla="*/ 319 w 489"/>
                  <a:gd name="T3" fmla="*/ 100 h 296"/>
                  <a:gd name="T4" fmla="*/ 647 w 489"/>
                  <a:gd name="T5" fmla="*/ 207 h 296"/>
                  <a:gd name="T6" fmla="*/ 879 w 489"/>
                  <a:gd name="T7" fmla="*/ 368 h 296"/>
                  <a:gd name="T8" fmla="*/ 651 w 489"/>
                  <a:gd name="T9" fmla="*/ 348 h 296"/>
                  <a:gd name="T10" fmla="*/ 277 w 489"/>
                  <a:gd name="T11" fmla="*/ 221 h 296"/>
                  <a:gd name="T12" fmla="*/ 100 w 489"/>
                  <a:gd name="T13" fmla="*/ 121 h 296"/>
                  <a:gd name="T14" fmla="*/ 213 w 489"/>
                  <a:gd name="T15" fmla="*/ 246 h 296"/>
                  <a:gd name="T16" fmla="*/ 543 w 489"/>
                  <a:gd name="T17" fmla="*/ 408 h 296"/>
                  <a:gd name="T18" fmla="*/ 930 w 489"/>
                  <a:gd name="T19" fmla="*/ 448 h 296"/>
                  <a:gd name="T20" fmla="*/ 976 w 489"/>
                  <a:gd name="T21" fmla="*/ 338 h 296"/>
                  <a:gd name="T22" fmla="*/ 787 w 489"/>
                  <a:gd name="T23" fmla="*/ 182 h 296"/>
                  <a:gd name="T24" fmla="*/ 339 w 489"/>
                  <a:gd name="T25" fmla="*/ 26 h 296"/>
                  <a:gd name="T26" fmla="*/ 0 w 489"/>
                  <a:gd name="T27" fmla="*/ 0 h 296"/>
                  <a:gd name="T28" fmla="*/ 28 w 489"/>
                  <a:gd name="T29" fmla="*/ 52 h 296"/>
                  <a:gd name="T30" fmla="*/ 28 w 489"/>
                  <a:gd name="T31" fmla="*/ 52 h 2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close/>
                  </a:path>
                </a:pathLst>
              </a:custGeom>
              <a:solidFill>
                <a:schemeClr val="accent2"/>
              </a:solidFill>
              <a:ln w="9525">
                <a:noFill/>
                <a:round/>
                <a:headEnd/>
                <a:tailEnd/>
              </a:ln>
            </p:spPr>
            <p:txBody>
              <a:bodyPr/>
              <a:p>
                <a:endParaRPr lang="en-US"/>
              </a:p>
            </p:txBody>
          </p:sp>
        </p:grpSp>
      </p:grpSp>
      <p:grpSp>
        <p:nvGrpSpPr>
          <p:cNvPr id="84" name="Group 18"/>
          <p:cNvGrpSpPr/>
          <p:nvPr/>
        </p:nvGrpSpPr>
        <p:grpSpPr bwMode="auto">
          <a:xfrm>
            <a:off x="7915275" y="4368800"/>
            <a:ext cx="742950" cy="1058863"/>
            <a:chOff x="4986" y="2752"/>
            <a:chExt cx="468" cy="667"/>
          </a:xfrm>
        </p:grpSpPr>
        <p:sp>
          <p:nvSpPr>
            <p:cNvPr id="1048654" name="Freeform 19"/>
            <p:cNvSpPr/>
            <p:nvPr userDrawn="1"/>
          </p:nvSpPr>
          <p:spPr bwMode="auto">
            <a:xfrm rot="7320404">
              <a:off x="4909" y="2936"/>
              <a:ext cx="629" cy="293"/>
            </a:xfrm>
            <a:custGeom>
              <a:avLst/>
              <a:gdLst>
                <a:gd name="T0" fmla="*/ 498 w 794"/>
                <a:gd name="T1" fmla="*/ 198 h 414"/>
                <a:gd name="T2" fmla="*/ 445 w 794"/>
                <a:gd name="T3" fmla="*/ 159 h 414"/>
                <a:gd name="T4" fmla="*/ 349 w 794"/>
                <a:gd name="T5" fmla="*/ 105 h 414"/>
                <a:gd name="T6" fmla="*/ 44 w 794"/>
                <a:gd name="T7" fmla="*/ 0 h 414"/>
                <a:gd name="T8" fmla="*/ 14 w 794"/>
                <a:gd name="T9" fmla="*/ 10 h 414"/>
                <a:gd name="T10" fmla="*/ 0 w 794"/>
                <a:gd name="T11" fmla="*/ 42 h 414"/>
                <a:gd name="T12" fmla="*/ 17 w 794"/>
                <a:gd name="T13" fmla="*/ 78 h 414"/>
                <a:gd name="T14" fmla="*/ 358 w 794"/>
                <a:gd name="T15" fmla="*/ 205 h 414"/>
                <a:gd name="T16" fmla="*/ 433 w 794"/>
                <a:gd name="T17" fmla="*/ 197 h 414"/>
                <a:gd name="T18" fmla="*/ 493 w 794"/>
                <a:gd name="T19" fmla="*/ 207 h 414"/>
                <a:gd name="T20" fmla="*/ 498 w 794"/>
                <a:gd name="T21" fmla="*/ 198 h 414"/>
                <a:gd name="T22" fmla="*/ 498 w 794"/>
                <a:gd name="T23" fmla="*/ 198 h 4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94" h="414">
                  <a:moveTo>
                    <a:pt x="794" y="395"/>
                  </a:moveTo>
                  <a:lnTo>
                    <a:pt x="710" y="318"/>
                  </a:lnTo>
                  <a:lnTo>
                    <a:pt x="556" y="210"/>
                  </a:lnTo>
                  <a:lnTo>
                    <a:pt x="71" y="0"/>
                  </a:lnTo>
                  <a:lnTo>
                    <a:pt x="23" y="20"/>
                  </a:lnTo>
                  <a:lnTo>
                    <a:pt x="0" y="83"/>
                  </a:lnTo>
                  <a:lnTo>
                    <a:pt x="28" y="155"/>
                  </a:lnTo>
                  <a:lnTo>
                    <a:pt x="570" y="409"/>
                  </a:lnTo>
                  <a:lnTo>
                    <a:pt x="689" y="393"/>
                  </a:lnTo>
                  <a:lnTo>
                    <a:pt x="785" y="414"/>
                  </a:lnTo>
                  <a:lnTo>
                    <a:pt x="794" y="395"/>
                  </a:lnTo>
                  <a:close/>
                </a:path>
              </a:pathLst>
            </a:custGeom>
            <a:solidFill>
              <a:srgbClr val="F8F8F8"/>
            </a:solidFill>
            <a:ln w="9525">
              <a:noFill/>
              <a:round/>
              <a:headEnd/>
              <a:tailEnd/>
            </a:ln>
          </p:spPr>
          <p:txBody>
            <a:bodyPr/>
            <a:p>
              <a:endParaRPr lang="en-US"/>
            </a:p>
          </p:txBody>
        </p:sp>
        <p:sp>
          <p:nvSpPr>
            <p:cNvPr id="1048655" name="Freeform 20"/>
            <p:cNvSpPr/>
            <p:nvPr userDrawn="1"/>
          </p:nvSpPr>
          <p:spPr bwMode="auto">
            <a:xfrm rot="7320404">
              <a:off x="4893" y="2923"/>
              <a:ext cx="627" cy="290"/>
            </a:xfrm>
            <a:custGeom>
              <a:avLst/>
              <a:gdLst>
                <a:gd name="T0" fmla="*/ 21 w 1586"/>
                <a:gd name="T1" fmla="*/ 0 h 821"/>
                <a:gd name="T2" fmla="*/ 208 w 1586"/>
                <a:gd name="T3" fmla="*/ 65 h 821"/>
                <a:gd name="T4" fmla="*/ 223 w 1586"/>
                <a:gd name="T5" fmla="*/ 79 h 821"/>
                <a:gd name="T6" fmla="*/ 248 w 1586"/>
                <a:gd name="T7" fmla="*/ 99 h 821"/>
                <a:gd name="T8" fmla="*/ 245 w 1586"/>
                <a:gd name="T9" fmla="*/ 102 h 821"/>
                <a:gd name="T10" fmla="*/ 211 w 1586"/>
                <a:gd name="T11" fmla="*/ 98 h 821"/>
                <a:gd name="T12" fmla="*/ 179 w 1586"/>
                <a:gd name="T13" fmla="*/ 101 h 821"/>
                <a:gd name="T14" fmla="*/ 7 w 1586"/>
                <a:gd name="T15" fmla="*/ 37 h 821"/>
                <a:gd name="T16" fmla="*/ 0 w 1586"/>
                <a:gd name="T17" fmla="*/ 19 h 821"/>
                <a:gd name="T18" fmla="*/ 7 w 1586"/>
                <a:gd name="T19" fmla="*/ 4 h 821"/>
                <a:gd name="T20" fmla="*/ 21 w 1586"/>
                <a:gd name="T21" fmla="*/ 0 h 821"/>
                <a:gd name="T22" fmla="*/ 21 w 1586"/>
                <a:gd name="T23" fmla="*/ 0 h 8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close/>
                </a:path>
              </a:pathLst>
            </a:custGeom>
            <a:solidFill>
              <a:schemeClr val="folHlink"/>
            </a:solidFill>
            <a:ln w="9525">
              <a:noFill/>
              <a:round/>
              <a:headEnd/>
              <a:tailEnd/>
            </a:ln>
          </p:spPr>
          <p:txBody>
            <a:bodyPr/>
            <a:p>
              <a:endParaRPr lang="en-US"/>
            </a:p>
          </p:txBody>
        </p:sp>
        <p:sp>
          <p:nvSpPr>
            <p:cNvPr id="1048656" name="Freeform 21"/>
            <p:cNvSpPr/>
            <p:nvPr userDrawn="1"/>
          </p:nvSpPr>
          <p:spPr bwMode="auto">
            <a:xfrm rot="7320404">
              <a:off x="5000" y="2912"/>
              <a:ext cx="416" cy="265"/>
            </a:xfrm>
            <a:custGeom>
              <a:avLst/>
              <a:gdLst>
                <a:gd name="T0" fmla="*/ 0 w 1049"/>
                <a:gd name="T1" fmla="*/ 41 h 747"/>
                <a:gd name="T2" fmla="*/ 145 w 1049"/>
                <a:gd name="T3" fmla="*/ 94 h 747"/>
                <a:gd name="T4" fmla="*/ 148 w 1049"/>
                <a:gd name="T5" fmla="*/ 67 h 747"/>
                <a:gd name="T6" fmla="*/ 165 w 1049"/>
                <a:gd name="T7" fmla="*/ 53 h 747"/>
                <a:gd name="T8" fmla="*/ 12 w 1049"/>
                <a:gd name="T9" fmla="*/ 0 h 747"/>
                <a:gd name="T10" fmla="*/ 0 w 1049"/>
                <a:gd name="T11" fmla="*/ 16 h 747"/>
                <a:gd name="T12" fmla="*/ 0 w 1049"/>
                <a:gd name="T13" fmla="*/ 41 h 747"/>
                <a:gd name="T14" fmla="*/ 0 w 1049"/>
                <a:gd name="T15" fmla="*/ 41 h 7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49" h="747">
                  <a:moveTo>
                    <a:pt x="0" y="325"/>
                  </a:moveTo>
                  <a:lnTo>
                    <a:pt x="922" y="747"/>
                  </a:lnTo>
                  <a:lnTo>
                    <a:pt x="939" y="534"/>
                  </a:lnTo>
                  <a:lnTo>
                    <a:pt x="1049" y="422"/>
                  </a:lnTo>
                  <a:lnTo>
                    <a:pt x="78" y="0"/>
                  </a:lnTo>
                  <a:lnTo>
                    <a:pt x="0" y="127"/>
                  </a:lnTo>
                  <a:lnTo>
                    <a:pt x="0" y="325"/>
                  </a:lnTo>
                  <a:close/>
                </a:path>
              </a:pathLst>
            </a:custGeom>
            <a:solidFill>
              <a:schemeClr val="bg2"/>
            </a:solidFill>
            <a:ln w="9525">
              <a:noFill/>
              <a:round/>
              <a:headEnd/>
              <a:tailEnd/>
            </a:ln>
          </p:spPr>
          <p:txBody>
            <a:bodyPr/>
            <a:p>
              <a:endParaRPr lang="en-US"/>
            </a:p>
          </p:txBody>
        </p:sp>
        <p:grpSp>
          <p:nvGrpSpPr>
            <p:cNvPr id="85" name="Group 22"/>
            <p:cNvGrpSpPr/>
            <p:nvPr userDrawn="1"/>
          </p:nvGrpSpPr>
          <p:grpSpPr bwMode="auto">
            <a:xfrm>
              <a:off x="4986" y="2752"/>
              <a:ext cx="468" cy="667"/>
              <a:chOff x="4986" y="2752"/>
              <a:chExt cx="468" cy="667"/>
            </a:xfrm>
          </p:grpSpPr>
          <p:sp>
            <p:nvSpPr>
              <p:cNvPr id="1048657" name="Freeform 23"/>
              <p:cNvSpPr/>
              <p:nvPr userDrawn="1"/>
            </p:nvSpPr>
            <p:spPr bwMode="auto">
              <a:xfrm rot="7320404">
                <a:off x="4987" y="3190"/>
                <a:ext cx="59" cy="61"/>
              </a:xfrm>
              <a:custGeom>
                <a:avLst/>
                <a:gdLst>
                  <a:gd name="T0" fmla="*/ 17 w 150"/>
                  <a:gd name="T1" fmla="*/ 0 h 173"/>
                  <a:gd name="T2" fmla="*/ 6 w 150"/>
                  <a:gd name="T3" fmla="*/ 8 h 173"/>
                  <a:gd name="T4" fmla="*/ 0 w 150"/>
                  <a:gd name="T5" fmla="*/ 22 h 173"/>
                  <a:gd name="T6" fmla="*/ 12 w 150"/>
                  <a:gd name="T7" fmla="*/ 20 h 173"/>
                  <a:gd name="T8" fmla="*/ 16 w 150"/>
                  <a:gd name="T9" fmla="*/ 11 h 173"/>
                  <a:gd name="T10" fmla="*/ 23 w 150"/>
                  <a:gd name="T11" fmla="*/ 4 h 173"/>
                  <a:gd name="T12" fmla="*/ 17 w 150"/>
                  <a:gd name="T13" fmla="*/ 0 h 173"/>
                  <a:gd name="T14" fmla="*/ 17 w 150"/>
                  <a:gd name="T15" fmla="*/ 0 h 17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0" h="173">
                    <a:moveTo>
                      <a:pt x="110" y="0"/>
                    </a:moveTo>
                    <a:lnTo>
                      <a:pt x="40" y="66"/>
                    </a:lnTo>
                    <a:lnTo>
                      <a:pt x="0" y="173"/>
                    </a:lnTo>
                    <a:lnTo>
                      <a:pt x="80" y="160"/>
                    </a:lnTo>
                    <a:lnTo>
                      <a:pt x="103" y="84"/>
                    </a:lnTo>
                    <a:lnTo>
                      <a:pt x="150" y="27"/>
                    </a:lnTo>
                    <a:lnTo>
                      <a:pt x="110" y="0"/>
                    </a:lnTo>
                    <a:close/>
                  </a:path>
                </a:pathLst>
              </a:custGeom>
              <a:solidFill>
                <a:schemeClr val="accent2"/>
              </a:solidFill>
              <a:ln w="9525">
                <a:noFill/>
                <a:round/>
                <a:headEnd/>
                <a:tailEnd/>
              </a:ln>
            </p:spPr>
            <p:txBody>
              <a:bodyPr/>
              <a:p>
                <a:endParaRPr lang="en-US"/>
              </a:p>
            </p:txBody>
          </p:sp>
          <p:sp>
            <p:nvSpPr>
              <p:cNvPr id="1048658" name="Freeform 24"/>
              <p:cNvSpPr/>
              <p:nvPr userDrawn="1"/>
            </p:nvSpPr>
            <p:spPr bwMode="auto">
              <a:xfrm rot="7320404">
                <a:off x="4887" y="2930"/>
                <a:ext cx="667" cy="311"/>
              </a:xfrm>
              <a:custGeom>
                <a:avLst/>
                <a:gdLst>
                  <a:gd name="T0" fmla="*/ 25 w 1684"/>
                  <a:gd name="T1" fmla="*/ 0 h 880"/>
                  <a:gd name="T2" fmla="*/ 10 w 1684"/>
                  <a:gd name="T3" fmla="*/ 6 h 880"/>
                  <a:gd name="T4" fmla="*/ 0 w 1684"/>
                  <a:gd name="T5" fmla="*/ 26 h 880"/>
                  <a:gd name="T6" fmla="*/ 11 w 1684"/>
                  <a:gd name="T7" fmla="*/ 45 h 880"/>
                  <a:gd name="T8" fmla="*/ 185 w 1684"/>
                  <a:gd name="T9" fmla="*/ 108 h 880"/>
                  <a:gd name="T10" fmla="*/ 223 w 1684"/>
                  <a:gd name="T11" fmla="*/ 104 h 880"/>
                  <a:gd name="T12" fmla="*/ 253 w 1684"/>
                  <a:gd name="T13" fmla="*/ 110 h 880"/>
                  <a:gd name="T14" fmla="*/ 264 w 1684"/>
                  <a:gd name="T15" fmla="*/ 101 h 880"/>
                  <a:gd name="T16" fmla="*/ 236 w 1684"/>
                  <a:gd name="T17" fmla="*/ 83 h 880"/>
                  <a:gd name="T18" fmla="*/ 224 w 1684"/>
                  <a:gd name="T19" fmla="*/ 64 h 880"/>
                  <a:gd name="T20" fmla="*/ 215 w 1684"/>
                  <a:gd name="T21" fmla="*/ 66 h 880"/>
                  <a:gd name="T22" fmla="*/ 226 w 1684"/>
                  <a:gd name="T23" fmla="*/ 83 h 880"/>
                  <a:gd name="T24" fmla="*/ 248 w 1684"/>
                  <a:gd name="T25" fmla="*/ 101 h 880"/>
                  <a:gd name="T26" fmla="*/ 222 w 1684"/>
                  <a:gd name="T27" fmla="*/ 98 h 880"/>
                  <a:gd name="T28" fmla="*/ 191 w 1684"/>
                  <a:gd name="T29" fmla="*/ 102 h 880"/>
                  <a:gd name="T30" fmla="*/ 197 w 1684"/>
                  <a:gd name="T31" fmla="*/ 81 h 880"/>
                  <a:gd name="T32" fmla="*/ 210 w 1684"/>
                  <a:gd name="T33" fmla="*/ 67 h 880"/>
                  <a:gd name="T34" fmla="*/ 195 w 1684"/>
                  <a:gd name="T35" fmla="*/ 69 h 880"/>
                  <a:gd name="T36" fmla="*/ 183 w 1684"/>
                  <a:gd name="T37" fmla="*/ 82 h 880"/>
                  <a:gd name="T38" fmla="*/ 179 w 1684"/>
                  <a:gd name="T39" fmla="*/ 99 h 880"/>
                  <a:gd name="T40" fmla="*/ 17 w 1684"/>
                  <a:gd name="T41" fmla="*/ 39 h 880"/>
                  <a:gd name="T42" fmla="*/ 13 w 1684"/>
                  <a:gd name="T43" fmla="*/ 27 h 880"/>
                  <a:gd name="T44" fmla="*/ 16 w 1684"/>
                  <a:gd name="T45" fmla="*/ 12 h 880"/>
                  <a:gd name="T46" fmla="*/ 34 w 1684"/>
                  <a:gd name="T47" fmla="*/ 0 h 880"/>
                  <a:gd name="T48" fmla="*/ 25 w 1684"/>
                  <a:gd name="T49" fmla="*/ 0 h 880"/>
                  <a:gd name="T50" fmla="*/ 25 w 1684"/>
                  <a:gd name="T51" fmla="*/ 0 h 8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close/>
                  </a:path>
                </a:pathLst>
              </a:custGeom>
              <a:solidFill>
                <a:schemeClr val="accent2"/>
              </a:solidFill>
              <a:ln w="9525">
                <a:noFill/>
                <a:round/>
                <a:headEnd/>
                <a:tailEnd/>
              </a:ln>
            </p:spPr>
            <p:txBody>
              <a:bodyPr/>
              <a:p>
                <a:endParaRPr lang="en-US"/>
              </a:p>
            </p:txBody>
          </p:sp>
          <p:sp>
            <p:nvSpPr>
              <p:cNvPr id="1048659" name="Freeform 25"/>
              <p:cNvSpPr/>
              <p:nvPr userDrawn="1"/>
            </p:nvSpPr>
            <p:spPr bwMode="auto">
              <a:xfrm rot="7320404">
                <a:off x="5062" y="2997"/>
                <a:ext cx="472" cy="176"/>
              </a:xfrm>
              <a:custGeom>
                <a:avLst/>
                <a:gdLst>
                  <a:gd name="T0" fmla="*/ 16 w 1190"/>
                  <a:gd name="T1" fmla="*/ 0 h 500"/>
                  <a:gd name="T2" fmla="*/ 187 w 1190"/>
                  <a:gd name="T3" fmla="*/ 61 h 500"/>
                  <a:gd name="T4" fmla="*/ 169 w 1190"/>
                  <a:gd name="T5" fmla="*/ 62 h 500"/>
                  <a:gd name="T6" fmla="*/ 0 w 1190"/>
                  <a:gd name="T7" fmla="*/ 4 h 500"/>
                  <a:gd name="T8" fmla="*/ 16 w 1190"/>
                  <a:gd name="T9" fmla="*/ 0 h 500"/>
                  <a:gd name="T10" fmla="*/ 16 w 1190"/>
                  <a:gd name="T11" fmla="*/ 0 h 5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90" h="500">
                    <a:moveTo>
                      <a:pt x="100" y="0"/>
                    </a:moveTo>
                    <a:lnTo>
                      <a:pt x="1190" y="490"/>
                    </a:lnTo>
                    <a:lnTo>
                      <a:pt x="1076" y="500"/>
                    </a:lnTo>
                    <a:lnTo>
                      <a:pt x="0" y="27"/>
                    </a:lnTo>
                    <a:lnTo>
                      <a:pt x="100" y="0"/>
                    </a:lnTo>
                    <a:close/>
                  </a:path>
                </a:pathLst>
              </a:custGeom>
              <a:solidFill>
                <a:schemeClr val="accent2"/>
              </a:solidFill>
              <a:ln w="9525">
                <a:noFill/>
                <a:round/>
                <a:headEnd/>
                <a:tailEnd/>
              </a:ln>
            </p:spPr>
            <p:txBody>
              <a:bodyPr/>
              <a:p>
                <a:endParaRPr lang="en-US"/>
              </a:p>
            </p:txBody>
          </p:sp>
          <p:sp>
            <p:nvSpPr>
              <p:cNvPr id="1048660" name="Freeform 26"/>
              <p:cNvSpPr/>
              <p:nvPr userDrawn="1"/>
            </p:nvSpPr>
            <p:spPr bwMode="auto">
              <a:xfrm rot="7320404">
                <a:off x="5363" y="2874"/>
                <a:ext cx="63" cy="118"/>
              </a:xfrm>
              <a:custGeom>
                <a:avLst/>
                <a:gdLst>
                  <a:gd name="T0" fmla="*/ 18 w 160"/>
                  <a:gd name="T1" fmla="*/ 0 h 335"/>
                  <a:gd name="T2" fmla="*/ 3 w 160"/>
                  <a:gd name="T3" fmla="*/ 13 h 335"/>
                  <a:gd name="T4" fmla="*/ 0 w 160"/>
                  <a:gd name="T5" fmla="*/ 29 h 335"/>
                  <a:gd name="T6" fmla="*/ 5 w 160"/>
                  <a:gd name="T7" fmla="*/ 39 h 335"/>
                  <a:gd name="T8" fmla="*/ 15 w 160"/>
                  <a:gd name="T9" fmla="*/ 42 h 335"/>
                  <a:gd name="T10" fmla="*/ 12 w 160"/>
                  <a:gd name="T11" fmla="*/ 19 h 335"/>
                  <a:gd name="T12" fmla="*/ 25 w 160"/>
                  <a:gd name="T13" fmla="*/ 2 h 335"/>
                  <a:gd name="T14" fmla="*/ 18 w 160"/>
                  <a:gd name="T15" fmla="*/ 0 h 335"/>
                  <a:gd name="T16" fmla="*/ 18 w 160"/>
                  <a:gd name="T17" fmla="*/ 0 h 3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335">
                    <a:moveTo>
                      <a:pt x="116" y="0"/>
                    </a:moveTo>
                    <a:lnTo>
                      <a:pt x="19" y="106"/>
                    </a:lnTo>
                    <a:lnTo>
                      <a:pt x="0" y="230"/>
                    </a:lnTo>
                    <a:lnTo>
                      <a:pt x="33" y="314"/>
                    </a:lnTo>
                    <a:lnTo>
                      <a:pt x="94" y="335"/>
                    </a:lnTo>
                    <a:lnTo>
                      <a:pt x="76" y="154"/>
                    </a:lnTo>
                    <a:lnTo>
                      <a:pt x="160" y="17"/>
                    </a:lnTo>
                    <a:lnTo>
                      <a:pt x="116" y="0"/>
                    </a:lnTo>
                    <a:close/>
                  </a:path>
                </a:pathLst>
              </a:custGeom>
              <a:solidFill>
                <a:schemeClr val="accent2"/>
              </a:solidFill>
              <a:ln w="9525">
                <a:noFill/>
                <a:round/>
                <a:headEnd/>
                <a:tailEnd/>
              </a:ln>
            </p:spPr>
            <p:txBody>
              <a:bodyPr/>
              <a:p>
                <a:endParaRPr lang="en-US"/>
              </a:p>
            </p:txBody>
          </p:sp>
          <p:sp>
            <p:nvSpPr>
              <p:cNvPr id="1048661" name="Freeform 27"/>
              <p:cNvSpPr/>
              <p:nvPr userDrawn="1"/>
            </p:nvSpPr>
            <p:spPr bwMode="auto">
              <a:xfrm rot="7320404">
                <a:off x="5136" y="3000"/>
                <a:ext cx="193" cy="104"/>
              </a:xfrm>
              <a:custGeom>
                <a:avLst/>
                <a:gdLst>
                  <a:gd name="T0" fmla="*/ 2 w 489"/>
                  <a:gd name="T1" fmla="*/ 4 h 296"/>
                  <a:gd name="T2" fmla="*/ 25 w 489"/>
                  <a:gd name="T3" fmla="*/ 8 h 296"/>
                  <a:gd name="T4" fmla="*/ 51 w 489"/>
                  <a:gd name="T5" fmla="*/ 17 h 296"/>
                  <a:gd name="T6" fmla="*/ 69 w 489"/>
                  <a:gd name="T7" fmla="*/ 30 h 296"/>
                  <a:gd name="T8" fmla="*/ 51 w 489"/>
                  <a:gd name="T9" fmla="*/ 28 h 296"/>
                  <a:gd name="T10" fmla="*/ 22 w 489"/>
                  <a:gd name="T11" fmla="*/ 18 h 296"/>
                  <a:gd name="T12" fmla="*/ 8 w 489"/>
                  <a:gd name="T13" fmla="*/ 10 h 296"/>
                  <a:gd name="T14" fmla="*/ 17 w 489"/>
                  <a:gd name="T15" fmla="*/ 20 h 296"/>
                  <a:gd name="T16" fmla="*/ 42 w 489"/>
                  <a:gd name="T17" fmla="*/ 33 h 296"/>
                  <a:gd name="T18" fmla="*/ 73 w 489"/>
                  <a:gd name="T19" fmla="*/ 37 h 296"/>
                  <a:gd name="T20" fmla="*/ 76 w 489"/>
                  <a:gd name="T21" fmla="*/ 28 h 296"/>
                  <a:gd name="T22" fmla="*/ 62 w 489"/>
                  <a:gd name="T23" fmla="*/ 15 h 296"/>
                  <a:gd name="T24" fmla="*/ 26 w 489"/>
                  <a:gd name="T25" fmla="*/ 2 h 296"/>
                  <a:gd name="T26" fmla="*/ 0 w 489"/>
                  <a:gd name="T27" fmla="*/ 0 h 296"/>
                  <a:gd name="T28" fmla="*/ 2 w 489"/>
                  <a:gd name="T29" fmla="*/ 4 h 296"/>
                  <a:gd name="T30" fmla="*/ 2 w 489"/>
                  <a:gd name="T31" fmla="*/ 4 h 2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close/>
                  </a:path>
                </a:pathLst>
              </a:custGeom>
              <a:solidFill>
                <a:schemeClr val="accent2"/>
              </a:solidFill>
              <a:ln w="9525">
                <a:noFill/>
                <a:round/>
                <a:headEnd/>
                <a:tailEnd/>
              </a:ln>
            </p:spPr>
            <p:txBody>
              <a:bodyPr/>
              <a:p>
                <a:endParaRPr lang="en-US"/>
              </a:p>
            </p:txBody>
          </p:sp>
        </p:grpSp>
      </p:grpSp>
      <p:sp>
        <p:nvSpPr>
          <p:cNvPr id="1048662" name="Freeform 28"/>
          <p:cNvSpPr/>
          <p:nvPr/>
        </p:nvSpPr>
        <p:spPr bwMode="auto">
          <a:xfrm>
            <a:off x="901700" y="5054600"/>
            <a:ext cx="6807200" cy="728663"/>
          </a:xfrm>
          <a:custGeom>
            <a:avLst/>
            <a:gdLst>
              <a:gd name="T0" fmla="*/ 0 w 4288"/>
              <a:gd name="T1" fmla="*/ 0 h 459"/>
              <a:gd name="T2" fmla="*/ 2056447500 w 4288"/>
              <a:gd name="T3" fmla="*/ 645160443 h 459"/>
              <a:gd name="T4" fmla="*/ 2147483647 w 4288"/>
              <a:gd name="T5" fmla="*/ 362902749 h 459"/>
              <a:gd name="T6" fmla="*/ 2147483647 w 4288"/>
              <a:gd name="T7" fmla="*/ 947579400 h 459"/>
              <a:gd name="T8" fmla="*/ 2147483647 w 4288"/>
              <a:gd name="T9" fmla="*/ 383064013 h 459"/>
              <a:gd name="T10" fmla="*/ 2147483647 w 4288"/>
              <a:gd name="T11" fmla="*/ 1149192039 h 459"/>
              <a:gd name="T12" fmla="*/ 2147483647 w 4288"/>
              <a:gd name="T13" fmla="*/ 342741485 h 4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88" h="459">
                <a:moveTo>
                  <a:pt x="0" y="0"/>
                </a:moveTo>
                <a:cubicBezTo>
                  <a:pt x="136" y="43"/>
                  <a:pt x="556" y="232"/>
                  <a:pt x="816" y="256"/>
                </a:cubicBezTo>
                <a:cubicBezTo>
                  <a:pt x="1076" y="280"/>
                  <a:pt x="1387" y="124"/>
                  <a:pt x="1560" y="144"/>
                </a:cubicBezTo>
                <a:cubicBezTo>
                  <a:pt x="1733" y="164"/>
                  <a:pt x="1725" y="375"/>
                  <a:pt x="1856" y="376"/>
                </a:cubicBezTo>
                <a:cubicBezTo>
                  <a:pt x="1987" y="377"/>
                  <a:pt x="2064" y="139"/>
                  <a:pt x="2344" y="152"/>
                </a:cubicBezTo>
                <a:cubicBezTo>
                  <a:pt x="2624" y="165"/>
                  <a:pt x="3212" y="459"/>
                  <a:pt x="3536" y="456"/>
                </a:cubicBezTo>
                <a:cubicBezTo>
                  <a:pt x="3860" y="453"/>
                  <a:pt x="4165" y="188"/>
                  <a:pt x="4288" y="136"/>
                </a:cubicBezTo>
              </a:path>
            </a:pathLst>
          </a:custGeom>
          <a:noFill/>
          <a:ln w="76200" cap="flat" cmpd="sng">
            <a:solidFill>
              <a:schemeClr val="folHlink"/>
            </a:solidFill>
            <a:prstDash val="solid"/>
            <a:round/>
            <a:headEnd/>
            <a:tailEnd/>
          </a:ln>
          <a:effectLst/>
        </p:spPr>
        <p:txBody>
          <a:bodyPr/>
          <a:p>
            <a:endParaRPr lang="en-US"/>
          </a:p>
        </p:txBody>
      </p:sp>
      <p:sp>
        <p:nvSpPr>
          <p:cNvPr id="1048663" name="Freeform 29"/>
          <p:cNvSpPr/>
          <p:nvPr/>
        </p:nvSpPr>
        <p:spPr bwMode="auto">
          <a:xfrm>
            <a:off x="4076700" y="1930400"/>
            <a:ext cx="889000" cy="381000"/>
          </a:xfrm>
          <a:custGeom>
            <a:avLst/>
            <a:gdLst>
              <a:gd name="T0" fmla="*/ 0 w 560"/>
              <a:gd name="T1" fmla="*/ 80645000 h 240"/>
              <a:gd name="T2" fmla="*/ 705643750 w 560"/>
              <a:gd name="T3" fmla="*/ 362902500 h 240"/>
              <a:gd name="T4" fmla="*/ 1129030000 w 560"/>
              <a:gd name="T5" fmla="*/ 40322500 h 240"/>
              <a:gd name="T6" fmla="*/ 1411287500 w 560"/>
              <a:gd name="T7" fmla="*/ 60483750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0" h="240">
                <a:moveTo>
                  <a:pt x="0" y="32"/>
                </a:moveTo>
                <a:cubicBezTo>
                  <a:pt x="102" y="89"/>
                  <a:pt x="205" y="147"/>
                  <a:pt x="280" y="144"/>
                </a:cubicBezTo>
                <a:cubicBezTo>
                  <a:pt x="355" y="141"/>
                  <a:pt x="401" y="0"/>
                  <a:pt x="448" y="16"/>
                </a:cubicBezTo>
                <a:cubicBezTo>
                  <a:pt x="495" y="32"/>
                  <a:pt x="541" y="201"/>
                  <a:pt x="560" y="240"/>
                </a:cubicBezTo>
              </a:path>
            </a:pathLst>
          </a:custGeom>
          <a:noFill/>
          <a:ln w="114300" cmpd="sng">
            <a:solidFill>
              <a:schemeClr val="tx2"/>
            </a:solidFill>
            <a:round/>
            <a:headEnd/>
            <a:tailEnd/>
          </a:ln>
          <a:effectLst/>
        </p:spPr>
        <p:txBody>
          <a:bodyPr/>
          <a:p>
            <a:endParaRPr lang="en-US"/>
          </a:p>
        </p:txBody>
      </p:sp>
      <p:sp>
        <p:nvSpPr>
          <p:cNvPr id="1048664" name="Rectangle 3"/>
          <p:cNvSpPr>
            <a:spLocks noGrp="1" noChangeArrowheads="1"/>
          </p:cNvSpPr>
          <p:nvPr>
            <p:ph type="ctrTitle"/>
          </p:nvPr>
        </p:nvSpPr>
        <p:spPr>
          <a:xfrm>
            <a:off x="1371600" y="1511300"/>
            <a:ext cx="6400800" cy="2273300"/>
          </a:xfrm>
          <a:effectLst>
            <a:outerShdw algn="ctr" dir="2021404" dist="45791" rotWithShape="0">
              <a:schemeClr val="bg2"/>
            </a:outerShdw>
          </a:effectLst>
        </p:spPr>
        <p:txBody>
          <a:bodyPr/>
          <a:lstStyle>
            <a:lvl1pPr>
              <a:defRPr>
                <a:solidFill>
                  <a:schemeClr val="tx2"/>
                </a:solidFill>
                <a:effectLst>
                  <a:outerShdw algn="tl" blurRad="38100" dir="2700000" dist="38100">
                    <a:srgbClr val="C0C0C0"/>
                  </a:outerShdw>
                </a:effectLst>
              </a:defRPr>
            </a:lvl1pPr>
          </a:lstStyle>
          <a:p>
            <a:pPr lvl="0"/>
            <a:r>
              <a:rPr lang="en-GB" noProof="0" smtClean="0"/>
              <a:t>Click to edit Master title style</a:t>
            </a:r>
          </a:p>
        </p:txBody>
      </p:sp>
      <p:sp>
        <p:nvSpPr>
          <p:cNvPr id="1048665" name="Rectangle 4"/>
          <p:cNvSpPr>
            <a:spLocks noGrp="1" noChangeArrowheads="1"/>
          </p:cNvSpPr>
          <p:nvPr>
            <p:ph type="subTitle" idx="1"/>
          </p:nvPr>
        </p:nvSpPr>
        <p:spPr>
          <a:xfrm>
            <a:off x="1549400" y="4051300"/>
            <a:ext cx="6032500" cy="1003300"/>
          </a:xfrm>
        </p:spPr>
        <p:txBody>
          <a:bodyPr/>
          <a:lstStyle>
            <a:lvl1pPr algn="ctr" indent="0" marL="0">
              <a:buFontTx/>
              <a:buNone/>
              <a:defRPr sz="2800">
                <a:effectLst>
                  <a:outerShdw algn="tl" blurRad="38100" dir="2700000" dist="38100">
                    <a:srgbClr val="C0C0C0"/>
                  </a:outerShdw>
                </a:effectLst>
              </a:defRPr>
            </a:lvl1pPr>
          </a:lstStyle>
          <a:p>
            <a:pPr lvl="0"/>
            <a:r>
              <a:rPr lang="en-GB" noProof="0" smtClean="0"/>
              <a:t>Click to edit Master subtitle style</a:t>
            </a:r>
          </a:p>
        </p:txBody>
      </p:sp>
      <p:sp>
        <p:nvSpPr>
          <p:cNvPr id="1048666" name="Rectangle 5"/>
          <p:cNvSpPr>
            <a:spLocks noGrp="1" noChangeArrowheads="1"/>
          </p:cNvSpPr>
          <p:nvPr>
            <p:ph type="dt" sz="half" idx="10"/>
          </p:nvPr>
        </p:nvSpPr>
        <p:spPr>
          <a:xfrm>
            <a:off x="685800" y="6248400"/>
            <a:ext cx="1905000" cy="457200"/>
          </a:xfrm>
        </p:spPr>
        <p:txBody>
          <a:bodyPr/>
          <a:p>
            <a:endParaRPr lang="en-GB"/>
          </a:p>
        </p:txBody>
      </p:sp>
      <p:sp>
        <p:nvSpPr>
          <p:cNvPr id="1048667" name="Rectangle 6"/>
          <p:cNvSpPr>
            <a:spLocks noGrp="1" noChangeArrowheads="1"/>
          </p:cNvSpPr>
          <p:nvPr>
            <p:ph type="ftr" sz="quarter" idx="11"/>
          </p:nvPr>
        </p:nvSpPr>
        <p:spPr>
          <a:xfrm>
            <a:off x="3124200" y="6248400"/>
            <a:ext cx="2895600" cy="457200"/>
          </a:xfrm>
        </p:spPr>
        <p:txBody>
          <a:bodyPr/>
          <a:p>
            <a:endParaRPr lang="en-GB"/>
          </a:p>
        </p:txBody>
      </p:sp>
      <p:sp>
        <p:nvSpPr>
          <p:cNvPr id="1048668" name="Rectangle 7"/>
          <p:cNvSpPr>
            <a:spLocks noGrp="1" noChangeArrowheads="1"/>
          </p:cNvSpPr>
          <p:nvPr>
            <p:ph type="sldNum" sz="quarter" idx="12"/>
          </p:nvPr>
        </p:nvSpPr>
        <p:spPr>
          <a:xfrm>
            <a:off x="6553200" y="6248400"/>
            <a:ext cx="1905000" cy="457200"/>
          </a:xfrm>
        </p:spPr>
        <p:txBody>
          <a:bodyPr/>
          <a:p>
            <a:fld id="{D483AEB3-55E9-414F-93D6-9398F0850FE9}"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43" name=""/>
        <p:cNvGrpSpPr/>
        <p:nvPr/>
      </p:nvGrpSpPr>
      <p:grpSpPr>
        <a:xfrm>
          <a:off x="0" y="0"/>
          <a:ext cx="0" cy="0"/>
          <a:chOff x="0" y="0"/>
          <a:chExt cx="0" cy="0"/>
        </a:xfrm>
      </p:grpSpPr>
      <p:sp>
        <p:nvSpPr>
          <p:cNvPr id="1048844" name="Title 1"/>
          <p:cNvSpPr>
            <a:spLocks noGrp="1"/>
          </p:cNvSpPr>
          <p:nvPr>
            <p:ph type="title"/>
          </p:nvPr>
        </p:nvSpPr>
        <p:spPr/>
        <p:txBody>
          <a:bodyPr/>
          <a:p>
            <a:r>
              <a:rPr lang="en-US" smtClean="0"/>
              <a:t>Click to edit Master title style</a:t>
            </a:r>
            <a:endParaRPr lang="en-GB"/>
          </a:p>
        </p:txBody>
      </p:sp>
      <p:sp>
        <p:nvSpPr>
          <p:cNvPr id="1048845"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846" name="Rectangle 5"/>
          <p:cNvSpPr>
            <a:spLocks noGrp="1" noChangeArrowheads="1"/>
          </p:cNvSpPr>
          <p:nvPr>
            <p:ph type="dt" sz="half" idx="10"/>
          </p:nvPr>
        </p:nvSpPr>
        <p:spPr/>
        <p:txBody>
          <a:bodyPr/>
          <a:p>
            <a:endParaRPr lang="en-GB"/>
          </a:p>
        </p:txBody>
      </p:sp>
      <p:sp>
        <p:nvSpPr>
          <p:cNvPr id="1048847" name="Rectangle 6"/>
          <p:cNvSpPr>
            <a:spLocks noGrp="1" noChangeArrowheads="1"/>
          </p:cNvSpPr>
          <p:nvPr>
            <p:ph type="ftr" sz="quarter" idx="11"/>
          </p:nvPr>
        </p:nvSpPr>
        <p:spPr/>
        <p:txBody>
          <a:bodyPr/>
          <a:p>
            <a:endParaRPr lang="en-GB"/>
          </a:p>
        </p:txBody>
      </p:sp>
      <p:sp>
        <p:nvSpPr>
          <p:cNvPr id="1048848" name="Rectangle 7"/>
          <p:cNvSpPr>
            <a:spLocks noGrp="1" noChangeArrowheads="1"/>
          </p:cNvSpPr>
          <p:nvPr>
            <p:ph type="sldNum" sz="quarter" idx="12"/>
          </p:nvPr>
        </p:nvSpPr>
        <p:spPr/>
        <p:txBody>
          <a:bodyPr/>
          <a:p>
            <a:fld id="{A961CD79-BD29-4FB3-B2DD-CF6AF6A2066B}"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34" name=""/>
        <p:cNvGrpSpPr/>
        <p:nvPr/>
      </p:nvGrpSpPr>
      <p:grpSpPr>
        <a:xfrm>
          <a:off x="0" y="0"/>
          <a:ext cx="0" cy="0"/>
          <a:chOff x="0" y="0"/>
          <a:chExt cx="0" cy="0"/>
        </a:xfrm>
      </p:grpSpPr>
      <p:sp>
        <p:nvSpPr>
          <p:cNvPr id="1048798" name="Vertical Title 1"/>
          <p:cNvSpPr>
            <a:spLocks noGrp="1"/>
          </p:cNvSpPr>
          <p:nvPr>
            <p:ph type="title" orient="vert"/>
          </p:nvPr>
        </p:nvSpPr>
        <p:spPr>
          <a:xfrm>
            <a:off x="6457950" y="152400"/>
            <a:ext cx="1924050" cy="5334000"/>
          </a:xfrm>
        </p:spPr>
        <p:txBody>
          <a:bodyPr vert="eaVert"/>
          <a:p>
            <a:r>
              <a:rPr lang="en-US" smtClean="0"/>
              <a:t>Click to edit Master title style</a:t>
            </a:r>
            <a:endParaRPr lang="en-GB"/>
          </a:p>
        </p:txBody>
      </p:sp>
      <p:sp>
        <p:nvSpPr>
          <p:cNvPr id="1048799" name="Vertical Text Placeholder 2"/>
          <p:cNvSpPr>
            <a:spLocks noGrp="1"/>
          </p:cNvSpPr>
          <p:nvPr>
            <p:ph type="body" orient="vert" idx="1"/>
          </p:nvPr>
        </p:nvSpPr>
        <p:spPr>
          <a:xfrm>
            <a:off x="685800" y="152400"/>
            <a:ext cx="5619750" cy="5334000"/>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800" name="Rectangle 5"/>
          <p:cNvSpPr>
            <a:spLocks noGrp="1" noChangeArrowheads="1"/>
          </p:cNvSpPr>
          <p:nvPr>
            <p:ph type="dt" sz="half" idx="10"/>
          </p:nvPr>
        </p:nvSpPr>
        <p:spPr/>
        <p:txBody>
          <a:bodyPr/>
          <a:p>
            <a:endParaRPr lang="en-GB"/>
          </a:p>
        </p:txBody>
      </p:sp>
      <p:sp>
        <p:nvSpPr>
          <p:cNvPr id="1048801" name="Rectangle 6"/>
          <p:cNvSpPr>
            <a:spLocks noGrp="1" noChangeArrowheads="1"/>
          </p:cNvSpPr>
          <p:nvPr>
            <p:ph type="ftr" sz="quarter" idx="11"/>
          </p:nvPr>
        </p:nvSpPr>
        <p:spPr/>
        <p:txBody>
          <a:bodyPr/>
          <a:p>
            <a:endParaRPr lang="en-GB"/>
          </a:p>
        </p:txBody>
      </p:sp>
      <p:sp>
        <p:nvSpPr>
          <p:cNvPr id="1048802" name="Rectangle 7"/>
          <p:cNvSpPr>
            <a:spLocks noGrp="1" noChangeArrowheads="1"/>
          </p:cNvSpPr>
          <p:nvPr>
            <p:ph type="sldNum" sz="quarter" idx="12"/>
          </p:nvPr>
        </p:nvSpPr>
        <p:spPr/>
        <p:txBody>
          <a:bodyPr/>
          <a:p>
            <a:fld id="{152E0A75-EE20-494C-9125-3E19B1547093}"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xAndObj">
  <p:cSld name="Title, Text, and Content">
    <p:spTree>
      <p:nvGrpSpPr>
        <p:cNvPr id="133" name=""/>
        <p:cNvGrpSpPr/>
        <p:nvPr/>
      </p:nvGrpSpPr>
      <p:grpSpPr>
        <a:xfrm>
          <a:off x="0" y="0"/>
          <a:ext cx="0" cy="0"/>
          <a:chOff x="0" y="0"/>
          <a:chExt cx="0" cy="0"/>
        </a:xfrm>
      </p:grpSpPr>
      <p:sp>
        <p:nvSpPr>
          <p:cNvPr id="1048792" name="Title 1"/>
          <p:cNvSpPr>
            <a:spLocks noGrp="1"/>
          </p:cNvSpPr>
          <p:nvPr>
            <p:ph type="title"/>
          </p:nvPr>
        </p:nvSpPr>
        <p:spPr>
          <a:xfrm>
            <a:off x="685800" y="152400"/>
            <a:ext cx="6870700" cy="1600200"/>
          </a:xfrm>
        </p:spPr>
        <p:txBody>
          <a:bodyPr/>
          <a:p>
            <a:r>
              <a:rPr lang="en-US" smtClean="0"/>
              <a:t>Click to edit Master title style</a:t>
            </a:r>
            <a:endParaRPr lang="en-GB"/>
          </a:p>
        </p:txBody>
      </p:sp>
      <p:sp>
        <p:nvSpPr>
          <p:cNvPr id="1048793" name="Text Placeholder 2"/>
          <p:cNvSpPr>
            <a:spLocks noGrp="1"/>
          </p:cNvSpPr>
          <p:nvPr>
            <p:ph type="body" sz="half" idx="1"/>
          </p:nvPr>
        </p:nvSpPr>
        <p:spPr>
          <a:xfrm>
            <a:off x="685800" y="1828800"/>
            <a:ext cx="3771900" cy="3657600"/>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794" name="Content Placeholder 3"/>
          <p:cNvSpPr>
            <a:spLocks noGrp="1"/>
          </p:cNvSpPr>
          <p:nvPr>
            <p:ph sz="half" idx="2"/>
          </p:nvPr>
        </p:nvSpPr>
        <p:spPr>
          <a:xfrm>
            <a:off x="4610100" y="1828800"/>
            <a:ext cx="3771900" cy="3657600"/>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795" name="Rectangle 5"/>
          <p:cNvSpPr>
            <a:spLocks noGrp="1" noChangeArrowheads="1"/>
          </p:cNvSpPr>
          <p:nvPr>
            <p:ph type="dt" sz="half" idx="10"/>
          </p:nvPr>
        </p:nvSpPr>
        <p:spPr/>
        <p:txBody>
          <a:bodyPr/>
          <a:p>
            <a:endParaRPr lang="en-GB"/>
          </a:p>
        </p:txBody>
      </p:sp>
      <p:sp>
        <p:nvSpPr>
          <p:cNvPr id="1048796" name="Rectangle 6"/>
          <p:cNvSpPr>
            <a:spLocks noGrp="1" noChangeArrowheads="1"/>
          </p:cNvSpPr>
          <p:nvPr>
            <p:ph type="ftr" sz="quarter" idx="11"/>
          </p:nvPr>
        </p:nvSpPr>
        <p:spPr/>
        <p:txBody>
          <a:bodyPr/>
          <a:p>
            <a:endParaRPr lang="en-GB"/>
          </a:p>
        </p:txBody>
      </p:sp>
      <p:sp>
        <p:nvSpPr>
          <p:cNvPr id="1048797" name="Rectangle 7"/>
          <p:cNvSpPr>
            <a:spLocks noGrp="1" noChangeArrowheads="1"/>
          </p:cNvSpPr>
          <p:nvPr>
            <p:ph type="sldNum" sz="quarter" idx="12"/>
          </p:nvPr>
        </p:nvSpPr>
        <p:spPr/>
        <p:txBody>
          <a:bodyPr/>
          <a:p>
            <a:fld id="{74269E2E-C5D7-4DD7-A6CC-FE08E1DB3963}" type="slidenum">
              <a:rPr lang="en-GB"/>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txAndTwoObj">
  <p:cSld name="Title, Text, and 2 Content">
    <p:spTree>
      <p:nvGrpSpPr>
        <p:cNvPr id="136" name=""/>
        <p:cNvGrpSpPr/>
        <p:nvPr/>
      </p:nvGrpSpPr>
      <p:grpSpPr>
        <a:xfrm>
          <a:off x="0" y="0"/>
          <a:ext cx="0" cy="0"/>
          <a:chOff x="0" y="0"/>
          <a:chExt cx="0" cy="0"/>
        </a:xfrm>
      </p:grpSpPr>
      <p:sp>
        <p:nvSpPr>
          <p:cNvPr id="1048806" name="Title 1"/>
          <p:cNvSpPr>
            <a:spLocks noGrp="1"/>
          </p:cNvSpPr>
          <p:nvPr>
            <p:ph type="title"/>
          </p:nvPr>
        </p:nvSpPr>
        <p:spPr>
          <a:xfrm>
            <a:off x="685800" y="152400"/>
            <a:ext cx="6870700" cy="1600200"/>
          </a:xfrm>
        </p:spPr>
        <p:txBody>
          <a:bodyPr/>
          <a:p>
            <a:r>
              <a:rPr lang="en-US" smtClean="0"/>
              <a:t>Click to edit Master title style</a:t>
            </a:r>
            <a:endParaRPr lang="en-GB"/>
          </a:p>
        </p:txBody>
      </p:sp>
      <p:sp>
        <p:nvSpPr>
          <p:cNvPr id="1048807" name="Text Placeholder 2"/>
          <p:cNvSpPr>
            <a:spLocks noGrp="1"/>
          </p:cNvSpPr>
          <p:nvPr>
            <p:ph type="body" sz="half" idx="1"/>
          </p:nvPr>
        </p:nvSpPr>
        <p:spPr>
          <a:xfrm>
            <a:off x="685800" y="1828800"/>
            <a:ext cx="3771900" cy="3657600"/>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808" name="Content Placeholder 3"/>
          <p:cNvSpPr>
            <a:spLocks noGrp="1"/>
          </p:cNvSpPr>
          <p:nvPr>
            <p:ph sz="quarter" idx="2"/>
          </p:nvPr>
        </p:nvSpPr>
        <p:spPr>
          <a:xfrm>
            <a:off x="4610100" y="1828800"/>
            <a:ext cx="3771900" cy="1752600"/>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809" name="Content Placeholder 4"/>
          <p:cNvSpPr>
            <a:spLocks noGrp="1"/>
          </p:cNvSpPr>
          <p:nvPr>
            <p:ph sz="quarter" idx="3"/>
          </p:nvPr>
        </p:nvSpPr>
        <p:spPr>
          <a:xfrm>
            <a:off x="4610100" y="3733800"/>
            <a:ext cx="3771900" cy="1752600"/>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810" name="Rectangle 5"/>
          <p:cNvSpPr>
            <a:spLocks noGrp="1" noChangeArrowheads="1"/>
          </p:cNvSpPr>
          <p:nvPr>
            <p:ph type="dt" sz="half" idx="10"/>
          </p:nvPr>
        </p:nvSpPr>
        <p:spPr/>
        <p:txBody>
          <a:bodyPr/>
          <a:p>
            <a:endParaRPr lang="en-GB"/>
          </a:p>
        </p:txBody>
      </p:sp>
      <p:sp>
        <p:nvSpPr>
          <p:cNvPr id="1048811" name="Rectangle 6"/>
          <p:cNvSpPr>
            <a:spLocks noGrp="1" noChangeArrowheads="1"/>
          </p:cNvSpPr>
          <p:nvPr>
            <p:ph type="ftr" sz="quarter" idx="11"/>
          </p:nvPr>
        </p:nvSpPr>
        <p:spPr/>
        <p:txBody>
          <a:bodyPr/>
          <a:p>
            <a:endParaRPr lang="en-GB"/>
          </a:p>
        </p:txBody>
      </p:sp>
      <p:sp>
        <p:nvSpPr>
          <p:cNvPr id="1048812" name="Rectangle 7"/>
          <p:cNvSpPr>
            <a:spLocks noGrp="1" noChangeArrowheads="1"/>
          </p:cNvSpPr>
          <p:nvPr>
            <p:ph type="sldNum" sz="quarter" idx="12"/>
          </p:nvPr>
        </p:nvSpPr>
        <p:spPr/>
        <p:txBody>
          <a:bodyPr/>
          <a:p>
            <a:fld id="{CB9DC7F5-DE24-4D94-87C0-FDA440F8D406}" type="slidenum">
              <a:rPr lang="en-GB"/>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objOnly">
  <p:cSld name="Content">
    <p:spTree>
      <p:nvGrpSpPr>
        <p:cNvPr id="142" name=""/>
        <p:cNvGrpSpPr/>
        <p:nvPr/>
      </p:nvGrpSpPr>
      <p:grpSpPr>
        <a:xfrm>
          <a:off x="0" y="0"/>
          <a:ext cx="0" cy="0"/>
          <a:chOff x="0" y="0"/>
          <a:chExt cx="0" cy="0"/>
        </a:xfrm>
      </p:grpSpPr>
      <p:sp>
        <p:nvSpPr>
          <p:cNvPr id="1048840" name="Content Placeholder 1"/>
          <p:cNvSpPr>
            <a:spLocks noGrp="1"/>
          </p:cNvSpPr>
          <p:nvPr>
            <p:ph/>
          </p:nvPr>
        </p:nvSpPr>
        <p:spPr>
          <a:xfrm>
            <a:off x="685800" y="152400"/>
            <a:ext cx="7696200" cy="5334000"/>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841" name="Rectangle 5"/>
          <p:cNvSpPr>
            <a:spLocks noGrp="1" noChangeArrowheads="1"/>
          </p:cNvSpPr>
          <p:nvPr>
            <p:ph type="dt" sz="half" idx="10"/>
          </p:nvPr>
        </p:nvSpPr>
        <p:spPr/>
        <p:txBody>
          <a:bodyPr/>
          <a:p>
            <a:endParaRPr lang="en-GB"/>
          </a:p>
        </p:txBody>
      </p:sp>
      <p:sp>
        <p:nvSpPr>
          <p:cNvPr id="1048842" name="Rectangle 6"/>
          <p:cNvSpPr>
            <a:spLocks noGrp="1" noChangeArrowheads="1"/>
          </p:cNvSpPr>
          <p:nvPr>
            <p:ph type="ftr" sz="quarter" idx="11"/>
          </p:nvPr>
        </p:nvSpPr>
        <p:spPr/>
        <p:txBody>
          <a:bodyPr/>
          <a:p>
            <a:endParaRPr lang="en-GB"/>
          </a:p>
        </p:txBody>
      </p:sp>
      <p:sp>
        <p:nvSpPr>
          <p:cNvPr id="1048843" name="Rectangle 7"/>
          <p:cNvSpPr>
            <a:spLocks noGrp="1" noChangeArrowheads="1"/>
          </p:cNvSpPr>
          <p:nvPr>
            <p:ph type="sldNum" sz="quarter" idx="12"/>
          </p:nvPr>
        </p:nvSpPr>
        <p:spPr/>
        <p:txBody>
          <a:bodyPr/>
          <a:p>
            <a:fld id="{532B4597-B3F4-4958-88B8-CA9DF2E30E91}"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73" name=""/>
        <p:cNvGrpSpPr/>
        <p:nvPr/>
      </p:nvGrpSpPr>
      <p:grpSpPr>
        <a:xfrm>
          <a:off x="0" y="0"/>
          <a:ext cx="0" cy="0"/>
          <a:chOff x="0" y="0"/>
          <a:chExt cx="0" cy="0"/>
        </a:xfrm>
      </p:grpSpPr>
      <p:sp>
        <p:nvSpPr>
          <p:cNvPr id="1048619" name="Title 1"/>
          <p:cNvSpPr>
            <a:spLocks noGrp="1"/>
          </p:cNvSpPr>
          <p:nvPr>
            <p:ph type="title"/>
          </p:nvPr>
        </p:nvSpPr>
        <p:spPr/>
        <p:txBody>
          <a:bodyPr/>
          <a:p>
            <a:r>
              <a:rPr lang="en-US" smtClean="0"/>
              <a:t>Click to edit Master title style</a:t>
            </a:r>
            <a:endParaRPr lang="en-GB"/>
          </a:p>
        </p:txBody>
      </p:sp>
      <p:sp>
        <p:nvSpPr>
          <p:cNvPr id="1048620"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621" name="Rectangle 5"/>
          <p:cNvSpPr>
            <a:spLocks noGrp="1" noChangeArrowheads="1"/>
          </p:cNvSpPr>
          <p:nvPr>
            <p:ph type="dt" sz="half" idx="10"/>
          </p:nvPr>
        </p:nvSpPr>
        <p:spPr/>
        <p:txBody>
          <a:bodyPr/>
          <a:p>
            <a:endParaRPr lang="en-GB"/>
          </a:p>
        </p:txBody>
      </p:sp>
      <p:sp>
        <p:nvSpPr>
          <p:cNvPr id="1048622" name="Rectangle 6"/>
          <p:cNvSpPr>
            <a:spLocks noGrp="1" noChangeArrowheads="1"/>
          </p:cNvSpPr>
          <p:nvPr>
            <p:ph type="ftr" sz="quarter" idx="11"/>
          </p:nvPr>
        </p:nvSpPr>
        <p:spPr/>
        <p:txBody>
          <a:bodyPr/>
          <a:p>
            <a:endParaRPr lang="en-GB"/>
          </a:p>
        </p:txBody>
      </p:sp>
      <p:sp>
        <p:nvSpPr>
          <p:cNvPr id="1048623" name="Rectangle 7"/>
          <p:cNvSpPr>
            <a:spLocks noGrp="1" noChangeArrowheads="1"/>
          </p:cNvSpPr>
          <p:nvPr>
            <p:ph type="sldNum" sz="quarter" idx="12"/>
          </p:nvPr>
        </p:nvSpPr>
        <p:spPr/>
        <p:txBody>
          <a:bodyPr/>
          <a:p>
            <a:fld id="{41ACC859-189A-47A8-BD79-B90F92D0580A}"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37" name=""/>
        <p:cNvGrpSpPr/>
        <p:nvPr/>
      </p:nvGrpSpPr>
      <p:grpSpPr>
        <a:xfrm>
          <a:off x="0" y="0"/>
          <a:ext cx="0" cy="0"/>
          <a:chOff x="0" y="0"/>
          <a:chExt cx="0" cy="0"/>
        </a:xfrm>
      </p:grpSpPr>
      <p:sp>
        <p:nvSpPr>
          <p:cNvPr id="1048813"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GB"/>
          </a:p>
        </p:txBody>
      </p:sp>
      <p:sp>
        <p:nvSpPr>
          <p:cNvPr id="1048814" name="Text Placeholder 2"/>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lang="en-US" smtClean="0"/>
              <a:t>Click to edit Master text styles</a:t>
            </a:r>
          </a:p>
        </p:txBody>
      </p:sp>
      <p:sp>
        <p:nvSpPr>
          <p:cNvPr id="1048815" name="Rectangle 5"/>
          <p:cNvSpPr>
            <a:spLocks noGrp="1" noChangeArrowheads="1"/>
          </p:cNvSpPr>
          <p:nvPr>
            <p:ph type="dt" sz="half" idx="10"/>
          </p:nvPr>
        </p:nvSpPr>
        <p:spPr/>
        <p:txBody>
          <a:bodyPr/>
          <a:p>
            <a:endParaRPr lang="en-GB"/>
          </a:p>
        </p:txBody>
      </p:sp>
      <p:sp>
        <p:nvSpPr>
          <p:cNvPr id="1048816" name="Rectangle 6"/>
          <p:cNvSpPr>
            <a:spLocks noGrp="1" noChangeArrowheads="1"/>
          </p:cNvSpPr>
          <p:nvPr>
            <p:ph type="ftr" sz="quarter" idx="11"/>
          </p:nvPr>
        </p:nvSpPr>
        <p:spPr/>
        <p:txBody>
          <a:bodyPr/>
          <a:p>
            <a:endParaRPr lang="en-GB"/>
          </a:p>
        </p:txBody>
      </p:sp>
      <p:sp>
        <p:nvSpPr>
          <p:cNvPr id="1048817" name="Rectangle 7"/>
          <p:cNvSpPr>
            <a:spLocks noGrp="1" noChangeArrowheads="1"/>
          </p:cNvSpPr>
          <p:nvPr>
            <p:ph type="sldNum" sz="quarter" idx="12"/>
          </p:nvPr>
        </p:nvSpPr>
        <p:spPr/>
        <p:txBody>
          <a:bodyPr/>
          <a:p>
            <a:fld id="{0ADAE9CC-6677-49A5-8AE1-FA1FF33931EF}"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39" name=""/>
        <p:cNvGrpSpPr/>
        <p:nvPr/>
      </p:nvGrpSpPr>
      <p:grpSpPr>
        <a:xfrm>
          <a:off x="0" y="0"/>
          <a:ext cx="0" cy="0"/>
          <a:chOff x="0" y="0"/>
          <a:chExt cx="0" cy="0"/>
        </a:xfrm>
      </p:grpSpPr>
      <p:sp>
        <p:nvSpPr>
          <p:cNvPr id="1048824" name="Title 1"/>
          <p:cNvSpPr>
            <a:spLocks noGrp="1"/>
          </p:cNvSpPr>
          <p:nvPr>
            <p:ph type="title"/>
          </p:nvPr>
        </p:nvSpPr>
        <p:spPr/>
        <p:txBody>
          <a:bodyPr/>
          <a:p>
            <a:r>
              <a:rPr lang="en-US" smtClean="0"/>
              <a:t>Click to edit Master title style</a:t>
            </a:r>
            <a:endParaRPr lang="en-GB"/>
          </a:p>
        </p:txBody>
      </p:sp>
      <p:sp>
        <p:nvSpPr>
          <p:cNvPr id="1048825" name="Content Placeholder 2"/>
          <p:cNvSpPr>
            <a:spLocks noGrp="1"/>
          </p:cNvSpPr>
          <p:nvPr>
            <p:ph sz="half" idx="1"/>
          </p:nvPr>
        </p:nvSpPr>
        <p:spPr>
          <a:xfrm>
            <a:off x="685800" y="1828800"/>
            <a:ext cx="37719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826" name="Content Placeholder 3"/>
          <p:cNvSpPr>
            <a:spLocks noGrp="1"/>
          </p:cNvSpPr>
          <p:nvPr>
            <p:ph sz="half" idx="2"/>
          </p:nvPr>
        </p:nvSpPr>
        <p:spPr>
          <a:xfrm>
            <a:off x="4610100" y="1828800"/>
            <a:ext cx="37719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827" name="Rectangle 5"/>
          <p:cNvSpPr>
            <a:spLocks noGrp="1" noChangeArrowheads="1"/>
          </p:cNvSpPr>
          <p:nvPr>
            <p:ph type="dt" sz="half" idx="10"/>
          </p:nvPr>
        </p:nvSpPr>
        <p:spPr/>
        <p:txBody>
          <a:bodyPr/>
          <a:p>
            <a:endParaRPr lang="en-GB"/>
          </a:p>
        </p:txBody>
      </p:sp>
      <p:sp>
        <p:nvSpPr>
          <p:cNvPr id="1048828" name="Rectangle 6"/>
          <p:cNvSpPr>
            <a:spLocks noGrp="1" noChangeArrowheads="1"/>
          </p:cNvSpPr>
          <p:nvPr>
            <p:ph type="ftr" sz="quarter" idx="11"/>
          </p:nvPr>
        </p:nvSpPr>
        <p:spPr/>
        <p:txBody>
          <a:bodyPr/>
          <a:p>
            <a:endParaRPr lang="en-GB"/>
          </a:p>
        </p:txBody>
      </p:sp>
      <p:sp>
        <p:nvSpPr>
          <p:cNvPr id="1048829" name="Rectangle 7"/>
          <p:cNvSpPr>
            <a:spLocks noGrp="1" noChangeArrowheads="1"/>
          </p:cNvSpPr>
          <p:nvPr>
            <p:ph type="sldNum" sz="quarter" idx="12"/>
          </p:nvPr>
        </p:nvSpPr>
        <p:spPr/>
        <p:txBody>
          <a:bodyPr/>
          <a:p>
            <a:fld id="{F335DD5F-9019-4E64-982A-9A7F9FB6267C}"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32" name=""/>
        <p:cNvGrpSpPr/>
        <p:nvPr/>
      </p:nvGrpSpPr>
      <p:grpSpPr>
        <a:xfrm>
          <a:off x="0" y="0"/>
          <a:ext cx="0" cy="0"/>
          <a:chOff x="0" y="0"/>
          <a:chExt cx="0" cy="0"/>
        </a:xfrm>
      </p:grpSpPr>
      <p:sp>
        <p:nvSpPr>
          <p:cNvPr id="1048784" name="Title 1"/>
          <p:cNvSpPr>
            <a:spLocks noGrp="1"/>
          </p:cNvSpPr>
          <p:nvPr>
            <p:ph type="title"/>
          </p:nvPr>
        </p:nvSpPr>
        <p:spPr>
          <a:xfrm>
            <a:off x="457200" y="274638"/>
            <a:ext cx="8229600" cy="1143000"/>
          </a:xfrm>
        </p:spPr>
        <p:txBody>
          <a:bodyPr/>
          <a:p>
            <a:r>
              <a:rPr lang="en-US" smtClean="0"/>
              <a:t>Click to edit Master title style</a:t>
            </a:r>
            <a:endParaRPr lang="en-GB"/>
          </a:p>
        </p:txBody>
      </p:sp>
      <p:sp>
        <p:nvSpPr>
          <p:cNvPr id="1048785"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86"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787"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88"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789" name="Rectangle 5"/>
          <p:cNvSpPr>
            <a:spLocks noGrp="1" noChangeArrowheads="1"/>
          </p:cNvSpPr>
          <p:nvPr>
            <p:ph type="dt" sz="half" idx="10"/>
          </p:nvPr>
        </p:nvSpPr>
        <p:spPr/>
        <p:txBody>
          <a:bodyPr/>
          <a:p>
            <a:endParaRPr lang="en-GB"/>
          </a:p>
        </p:txBody>
      </p:sp>
      <p:sp>
        <p:nvSpPr>
          <p:cNvPr id="1048790" name="Rectangle 6"/>
          <p:cNvSpPr>
            <a:spLocks noGrp="1" noChangeArrowheads="1"/>
          </p:cNvSpPr>
          <p:nvPr>
            <p:ph type="ftr" sz="quarter" idx="11"/>
          </p:nvPr>
        </p:nvSpPr>
        <p:spPr/>
        <p:txBody>
          <a:bodyPr/>
          <a:p>
            <a:endParaRPr lang="en-GB"/>
          </a:p>
        </p:txBody>
      </p:sp>
      <p:sp>
        <p:nvSpPr>
          <p:cNvPr id="1048791" name="Rectangle 7"/>
          <p:cNvSpPr>
            <a:spLocks noGrp="1" noChangeArrowheads="1"/>
          </p:cNvSpPr>
          <p:nvPr>
            <p:ph type="sldNum" sz="quarter" idx="12"/>
          </p:nvPr>
        </p:nvSpPr>
        <p:spPr/>
        <p:txBody>
          <a:bodyPr/>
          <a:p>
            <a:fld id="{76EF3A69-E360-42B0-8E38-5A54580BCFC5}"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40" name=""/>
        <p:cNvGrpSpPr/>
        <p:nvPr/>
      </p:nvGrpSpPr>
      <p:grpSpPr>
        <a:xfrm>
          <a:off x="0" y="0"/>
          <a:ext cx="0" cy="0"/>
          <a:chOff x="0" y="0"/>
          <a:chExt cx="0" cy="0"/>
        </a:xfrm>
      </p:grpSpPr>
      <p:sp>
        <p:nvSpPr>
          <p:cNvPr id="1048830" name="Title 1"/>
          <p:cNvSpPr>
            <a:spLocks noGrp="1"/>
          </p:cNvSpPr>
          <p:nvPr>
            <p:ph type="title"/>
          </p:nvPr>
        </p:nvSpPr>
        <p:spPr/>
        <p:txBody>
          <a:bodyPr/>
          <a:p>
            <a:r>
              <a:rPr lang="en-US" smtClean="0"/>
              <a:t>Click to edit Master title style</a:t>
            </a:r>
            <a:endParaRPr lang="en-GB"/>
          </a:p>
        </p:txBody>
      </p:sp>
      <p:sp>
        <p:nvSpPr>
          <p:cNvPr id="1048831" name="Rectangle 5"/>
          <p:cNvSpPr>
            <a:spLocks noGrp="1" noChangeArrowheads="1"/>
          </p:cNvSpPr>
          <p:nvPr>
            <p:ph type="dt" sz="half" idx="10"/>
          </p:nvPr>
        </p:nvSpPr>
        <p:spPr/>
        <p:txBody>
          <a:bodyPr/>
          <a:p>
            <a:endParaRPr lang="en-GB"/>
          </a:p>
        </p:txBody>
      </p:sp>
      <p:sp>
        <p:nvSpPr>
          <p:cNvPr id="1048832" name="Rectangle 6"/>
          <p:cNvSpPr>
            <a:spLocks noGrp="1" noChangeArrowheads="1"/>
          </p:cNvSpPr>
          <p:nvPr>
            <p:ph type="ftr" sz="quarter" idx="11"/>
          </p:nvPr>
        </p:nvSpPr>
        <p:spPr/>
        <p:txBody>
          <a:bodyPr/>
          <a:p>
            <a:endParaRPr lang="en-GB"/>
          </a:p>
        </p:txBody>
      </p:sp>
      <p:sp>
        <p:nvSpPr>
          <p:cNvPr id="1048833" name="Rectangle 7"/>
          <p:cNvSpPr>
            <a:spLocks noGrp="1" noChangeArrowheads="1"/>
          </p:cNvSpPr>
          <p:nvPr>
            <p:ph type="sldNum" sz="quarter" idx="12"/>
          </p:nvPr>
        </p:nvSpPr>
        <p:spPr/>
        <p:txBody>
          <a:bodyPr/>
          <a:p>
            <a:fld id="{44E2A15E-463B-491D-8421-E1332F548508}"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35" name=""/>
        <p:cNvGrpSpPr/>
        <p:nvPr/>
      </p:nvGrpSpPr>
      <p:grpSpPr>
        <a:xfrm>
          <a:off x="0" y="0"/>
          <a:ext cx="0" cy="0"/>
          <a:chOff x="0" y="0"/>
          <a:chExt cx="0" cy="0"/>
        </a:xfrm>
      </p:grpSpPr>
      <p:sp>
        <p:nvSpPr>
          <p:cNvPr id="1048803" name="Rectangle 5"/>
          <p:cNvSpPr>
            <a:spLocks noGrp="1" noChangeArrowheads="1"/>
          </p:cNvSpPr>
          <p:nvPr>
            <p:ph type="dt" sz="half" idx="10"/>
          </p:nvPr>
        </p:nvSpPr>
        <p:spPr/>
        <p:txBody>
          <a:bodyPr/>
          <a:p>
            <a:endParaRPr lang="en-GB"/>
          </a:p>
        </p:txBody>
      </p:sp>
      <p:sp>
        <p:nvSpPr>
          <p:cNvPr id="1048804" name="Rectangle 6"/>
          <p:cNvSpPr>
            <a:spLocks noGrp="1" noChangeArrowheads="1"/>
          </p:cNvSpPr>
          <p:nvPr>
            <p:ph type="ftr" sz="quarter" idx="11"/>
          </p:nvPr>
        </p:nvSpPr>
        <p:spPr/>
        <p:txBody>
          <a:bodyPr/>
          <a:p>
            <a:endParaRPr lang="en-GB"/>
          </a:p>
        </p:txBody>
      </p:sp>
      <p:sp>
        <p:nvSpPr>
          <p:cNvPr id="1048805" name="Rectangle 7"/>
          <p:cNvSpPr>
            <a:spLocks noGrp="1" noChangeArrowheads="1"/>
          </p:cNvSpPr>
          <p:nvPr>
            <p:ph type="sldNum" sz="quarter" idx="12"/>
          </p:nvPr>
        </p:nvSpPr>
        <p:spPr/>
        <p:txBody>
          <a:bodyPr/>
          <a:p>
            <a:fld id="{FEF83C6D-478A-4684-B144-1E801C725CCD}"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38" name=""/>
        <p:cNvGrpSpPr/>
        <p:nvPr/>
      </p:nvGrpSpPr>
      <p:grpSpPr>
        <a:xfrm>
          <a:off x="0" y="0"/>
          <a:ext cx="0" cy="0"/>
          <a:chOff x="0" y="0"/>
          <a:chExt cx="0" cy="0"/>
        </a:xfrm>
      </p:grpSpPr>
      <p:sp>
        <p:nvSpPr>
          <p:cNvPr id="1048818" name="Title 1"/>
          <p:cNvSpPr>
            <a:spLocks noGrp="1"/>
          </p:cNvSpPr>
          <p:nvPr>
            <p:ph type="title"/>
          </p:nvPr>
        </p:nvSpPr>
        <p:spPr>
          <a:xfrm>
            <a:off x="457200" y="273050"/>
            <a:ext cx="3008313" cy="1162050"/>
          </a:xfrm>
        </p:spPr>
        <p:txBody>
          <a:bodyPr/>
          <a:lstStyle>
            <a:lvl1pPr algn="l">
              <a:defRPr b="1" sz="2000"/>
            </a:lvl1pPr>
          </a:lstStyle>
          <a:p>
            <a:r>
              <a:rPr lang="en-US" smtClean="0"/>
              <a:t>Click to edit Master title style</a:t>
            </a:r>
            <a:endParaRPr lang="en-GB"/>
          </a:p>
        </p:txBody>
      </p:sp>
      <p:sp>
        <p:nvSpPr>
          <p:cNvPr id="1048819"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820"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821" name="Rectangle 5"/>
          <p:cNvSpPr>
            <a:spLocks noGrp="1" noChangeArrowheads="1"/>
          </p:cNvSpPr>
          <p:nvPr>
            <p:ph type="dt" sz="half" idx="10"/>
          </p:nvPr>
        </p:nvSpPr>
        <p:spPr/>
        <p:txBody>
          <a:bodyPr/>
          <a:p>
            <a:endParaRPr lang="en-GB"/>
          </a:p>
        </p:txBody>
      </p:sp>
      <p:sp>
        <p:nvSpPr>
          <p:cNvPr id="1048822" name="Rectangle 6"/>
          <p:cNvSpPr>
            <a:spLocks noGrp="1" noChangeArrowheads="1"/>
          </p:cNvSpPr>
          <p:nvPr>
            <p:ph type="ftr" sz="quarter" idx="11"/>
          </p:nvPr>
        </p:nvSpPr>
        <p:spPr/>
        <p:txBody>
          <a:bodyPr/>
          <a:p>
            <a:endParaRPr lang="en-GB"/>
          </a:p>
        </p:txBody>
      </p:sp>
      <p:sp>
        <p:nvSpPr>
          <p:cNvPr id="1048823" name="Rectangle 7"/>
          <p:cNvSpPr>
            <a:spLocks noGrp="1" noChangeArrowheads="1"/>
          </p:cNvSpPr>
          <p:nvPr>
            <p:ph type="sldNum" sz="quarter" idx="12"/>
          </p:nvPr>
        </p:nvSpPr>
        <p:spPr/>
        <p:txBody>
          <a:bodyPr/>
          <a:p>
            <a:fld id="{D43EC38A-9091-4971-ABD1-886499847016}"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41" name=""/>
        <p:cNvGrpSpPr/>
        <p:nvPr/>
      </p:nvGrpSpPr>
      <p:grpSpPr>
        <a:xfrm>
          <a:off x="0" y="0"/>
          <a:ext cx="0" cy="0"/>
          <a:chOff x="0" y="0"/>
          <a:chExt cx="0" cy="0"/>
        </a:xfrm>
      </p:grpSpPr>
      <p:sp>
        <p:nvSpPr>
          <p:cNvPr id="1048834" name="Title 1"/>
          <p:cNvSpPr>
            <a:spLocks noGrp="1"/>
          </p:cNvSpPr>
          <p:nvPr>
            <p:ph type="title"/>
          </p:nvPr>
        </p:nvSpPr>
        <p:spPr>
          <a:xfrm>
            <a:off x="1792288" y="4800600"/>
            <a:ext cx="5486400" cy="566738"/>
          </a:xfrm>
        </p:spPr>
        <p:txBody>
          <a:bodyPr/>
          <a:lstStyle>
            <a:lvl1pPr algn="l">
              <a:defRPr b="1" sz="2000"/>
            </a:lvl1pPr>
          </a:lstStyle>
          <a:p>
            <a:r>
              <a:rPr lang="en-US" smtClean="0"/>
              <a:t>Click to edit Master title style</a:t>
            </a:r>
            <a:endParaRPr lang="en-GB"/>
          </a:p>
        </p:txBody>
      </p:sp>
      <p:sp>
        <p:nvSpPr>
          <p:cNvPr id="1048835"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lvl="0"/>
            <a:endParaRPr lang="en-GB" noProof="0" smtClean="0"/>
          </a:p>
        </p:txBody>
      </p:sp>
      <p:sp>
        <p:nvSpPr>
          <p:cNvPr id="1048836"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837" name="Rectangle 5"/>
          <p:cNvSpPr>
            <a:spLocks noGrp="1" noChangeArrowheads="1"/>
          </p:cNvSpPr>
          <p:nvPr>
            <p:ph type="dt" sz="half" idx="10"/>
          </p:nvPr>
        </p:nvSpPr>
        <p:spPr/>
        <p:txBody>
          <a:bodyPr/>
          <a:p>
            <a:endParaRPr lang="en-GB"/>
          </a:p>
        </p:txBody>
      </p:sp>
      <p:sp>
        <p:nvSpPr>
          <p:cNvPr id="1048838" name="Rectangle 6"/>
          <p:cNvSpPr>
            <a:spLocks noGrp="1" noChangeArrowheads="1"/>
          </p:cNvSpPr>
          <p:nvPr>
            <p:ph type="ftr" sz="quarter" idx="11"/>
          </p:nvPr>
        </p:nvSpPr>
        <p:spPr/>
        <p:txBody>
          <a:bodyPr/>
          <a:p>
            <a:endParaRPr lang="en-GB"/>
          </a:p>
        </p:txBody>
      </p:sp>
      <p:sp>
        <p:nvSpPr>
          <p:cNvPr id="1048839" name="Rectangle 7"/>
          <p:cNvSpPr>
            <a:spLocks noGrp="1" noChangeArrowheads="1"/>
          </p:cNvSpPr>
          <p:nvPr>
            <p:ph type="sldNum" sz="quarter" idx="12"/>
          </p:nvPr>
        </p:nvSpPr>
        <p:spPr/>
        <p:txBody>
          <a:bodyPr/>
          <a:p>
            <a:fld id="{A2456750-B65A-441B-9CD3-34BACFB7DC06}"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50" name=""/>
        <p:cNvGrpSpPr/>
        <p:nvPr/>
      </p:nvGrpSpPr>
      <p:grpSpPr>
        <a:xfrm>
          <a:off x="0" y="0"/>
          <a:ext cx="0" cy="0"/>
          <a:chOff x="0" y="0"/>
          <a:chExt cx="0" cy="0"/>
        </a:xfrm>
      </p:grpSpPr>
      <p:sp>
        <p:nvSpPr>
          <p:cNvPr id="1048576" name="Freeform 2"/>
          <p:cNvSpPr/>
          <p:nvPr/>
        </p:nvSpPr>
        <p:spPr bwMode="auto">
          <a:xfrm rot="-3172564">
            <a:off x="7777957" y="-15081"/>
            <a:ext cx="1162050" cy="2084387"/>
          </a:xfrm>
          <a:custGeom>
            <a:avLst/>
            <a:gdLst>
              <a:gd name="T0" fmla="*/ 465160249 w 2903"/>
              <a:gd name="T1" fmla="*/ 138463012 h 3686"/>
              <a:gd name="T2" fmla="*/ 411001033 w 2903"/>
              <a:gd name="T3" fmla="*/ 25582090 h 3686"/>
              <a:gd name="T4" fmla="*/ 359085058 w 2903"/>
              <a:gd name="T5" fmla="*/ 0 h 3686"/>
              <a:gd name="T6" fmla="*/ 17625693 w 2903"/>
              <a:gd name="T7" fmla="*/ 898890480 h 3686"/>
              <a:gd name="T8" fmla="*/ 17625693 w 2903"/>
              <a:gd name="T9" fmla="*/ 1032237527 h 3686"/>
              <a:gd name="T10" fmla="*/ 0 w 2903"/>
              <a:gd name="T11" fmla="*/ 1161107043 h 3686"/>
              <a:gd name="T12" fmla="*/ 11536839 w 2903"/>
              <a:gd name="T13" fmla="*/ 1178694836 h 3686"/>
              <a:gd name="T14" fmla="*/ 70663288 w 2903"/>
              <a:gd name="T15" fmla="*/ 1072849144 h 3686"/>
              <a:gd name="T16" fmla="*/ 118573533 w 2903"/>
              <a:gd name="T17" fmla="*/ 1032237527 h 3686"/>
              <a:gd name="T18" fmla="*/ 465160249 w 2903"/>
              <a:gd name="T19" fmla="*/ 138463012 h 3686"/>
              <a:gd name="T20" fmla="*/ 465160249 w 2903"/>
              <a:gd name="T21" fmla="*/ 138463012 h 36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03" h="3686">
                <a:moveTo>
                  <a:pt x="2903" y="433"/>
                </a:moveTo>
                <a:lnTo>
                  <a:pt x="2565" y="80"/>
                </a:lnTo>
                <a:lnTo>
                  <a:pt x="2241" y="0"/>
                </a:lnTo>
                <a:lnTo>
                  <a:pt x="110" y="2811"/>
                </a:lnTo>
                <a:lnTo>
                  <a:pt x="110" y="3228"/>
                </a:lnTo>
                <a:lnTo>
                  <a:pt x="0" y="3631"/>
                </a:lnTo>
                <a:lnTo>
                  <a:pt x="72" y="3686"/>
                </a:lnTo>
                <a:lnTo>
                  <a:pt x="441" y="3355"/>
                </a:lnTo>
                <a:lnTo>
                  <a:pt x="740" y="3228"/>
                </a:lnTo>
                <a:lnTo>
                  <a:pt x="2903" y="433"/>
                </a:lnTo>
                <a:close/>
              </a:path>
            </a:pathLst>
          </a:custGeom>
          <a:solidFill>
            <a:srgbClr val="FFFFFF"/>
          </a:solidFill>
          <a:ln w="9525">
            <a:noFill/>
            <a:round/>
            <a:headEnd/>
            <a:tailEnd/>
          </a:ln>
        </p:spPr>
        <p:txBody>
          <a:bodyPr/>
          <a:p>
            <a:endParaRPr lang="en-US"/>
          </a:p>
        </p:txBody>
      </p:sp>
      <p:sp>
        <p:nvSpPr>
          <p:cNvPr id="1048577" name="Rectangle 3"/>
          <p:cNvSpPr>
            <a:spLocks noGrp="1" noChangeArrowheads="1"/>
          </p:cNvSpPr>
          <p:nvPr>
            <p:ph type="title"/>
          </p:nvPr>
        </p:nvSpPr>
        <p:spPr bwMode="auto">
          <a:xfrm>
            <a:off x="685800" y="152400"/>
            <a:ext cx="6870700" cy="1600200"/>
          </a:xfrm>
          <a:prstGeom prst="rect"/>
          <a:noFill/>
          <a:ln w="9525">
            <a:noFill/>
            <a:miter lim="800000"/>
            <a:headEnd/>
            <a:tailEnd/>
          </a:ln>
        </p:spPr>
        <p:txBody>
          <a:bodyPr anchor="b" anchorCtr="0" bIns="45720" compatLnSpc="1" lIns="91440" numCol="1" rIns="91440" tIns="45720" vert="horz" wrap="square">
            <a:prstTxWarp prst="textNoShape"/>
          </a:bodyPr>
          <a:p>
            <a:pPr lvl="0"/>
            <a:r>
              <a:rPr lang="en-GB" smtClean="0"/>
              <a:t>Click to edit Master title style</a:t>
            </a:r>
          </a:p>
        </p:txBody>
      </p:sp>
      <p:sp>
        <p:nvSpPr>
          <p:cNvPr id="1048578" name="Rectangle 4"/>
          <p:cNvSpPr>
            <a:spLocks noGrp="1" noChangeArrowheads="1"/>
          </p:cNvSpPr>
          <p:nvPr>
            <p:ph type="body" idx="1"/>
          </p:nvPr>
        </p:nvSpPr>
        <p:spPr bwMode="auto">
          <a:xfrm>
            <a:off x="685800" y="1828800"/>
            <a:ext cx="7696200" cy="3657600"/>
          </a:xfrm>
          <a:prstGeom prst="rect"/>
          <a:noFill/>
          <a:ln w="9525">
            <a:noFill/>
            <a:miter lim="800000"/>
            <a:headEnd/>
            <a:tailEnd/>
          </a:ln>
        </p:spPr>
        <p:txBody>
          <a:bodyPr anchor="t" anchorCtr="0" bIns="45720" compatLnSpc="1" lIns="91440" numCol="1" rIns="91440" tIns="45720" vert="horz" wrap="square">
            <a:prstTxWarp prst="textNoShape"/>
          </a:bodyPr>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048579" name="Rectangle 5"/>
          <p:cNvSpPr>
            <a:spLocks noGrp="1" noChangeArrowheads="1"/>
          </p:cNvSpPr>
          <p:nvPr>
            <p:ph type="dt" sz="half" idx="2"/>
          </p:nvPr>
        </p:nvSpPr>
        <p:spPr bwMode="auto">
          <a:xfrm>
            <a:off x="1371600" y="6248400"/>
            <a:ext cx="1905000" cy="457200"/>
          </a:xfrm>
          <a:prstGeom prst="rect"/>
          <a:noFill/>
          <a:ln>
            <a:noFill/>
          </a:ln>
        </p:spPr>
        <p:txBody>
          <a:bodyPr anchor="t" anchorCtr="0" bIns="45720" compatLnSpc="1" lIns="91440" numCol="1" rIns="91440" tIns="45720" vert="horz" wrap="square">
            <a:prstTxWarp prst="textNoShape"/>
          </a:bodyPr>
          <a:lstStyle>
            <a:lvl1pPr>
              <a:defRPr b="0" sz="1400"/>
            </a:lvl1pPr>
          </a:lstStyle>
          <a:p>
            <a:endParaRPr lang="en-GB"/>
          </a:p>
        </p:txBody>
      </p:sp>
      <p:sp>
        <p:nvSpPr>
          <p:cNvPr id="1048580" name="Rectangle 6"/>
          <p:cNvSpPr>
            <a:spLocks noGrp="1" noChangeArrowheads="1"/>
          </p:cNvSpPr>
          <p:nvPr>
            <p:ph type="ftr" sz="quarter" idx="3"/>
          </p:nvPr>
        </p:nvSpPr>
        <p:spPr bwMode="auto">
          <a:xfrm>
            <a:off x="3556000" y="6248400"/>
            <a:ext cx="2895600" cy="457200"/>
          </a:xfrm>
          <a:prstGeom prst="rect"/>
          <a:noFill/>
          <a:ln>
            <a:noFill/>
          </a:ln>
        </p:spPr>
        <p:txBody>
          <a:bodyPr anchor="t" anchorCtr="0" bIns="45720" compatLnSpc="1" lIns="91440" numCol="1" rIns="91440" tIns="45720" vert="horz" wrap="square">
            <a:prstTxWarp prst="textNoShape"/>
          </a:bodyPr>
          <a:lstStyle>
            <a:lvl1pPr algn="ctr">
              <a:defRPr b="0" sz="1400"/>
            </a:lvl1pPr>
          </a:lstStyle>
          <a:p>
            <a:endParaRPr lang="en-GB"/>
          </a:p>
        </p:txBody>
      </p:sp>
      <p:sp>
        <p:nvSpPr>
          <p:cNvPr id="1048581" name="Rectangle 7"/>
          <p:cNvSpPr>
            <a:spLocks noGrp="1" noChangeArrowheads="1"/>
          </p:cNvSpPr>
          <p:nvPr>
            <p:ph type="sldNum" sz="quarter" idx="4"/>
          </p:nvPr>
        </p:nvSpPr>
        <p:spPr bwMode="auto">
          <a:xfrm>
            <a:off x="6718300" y="6248400"/>
            <a:ext cx="1905000" cy="457200"/>
          </a:xfrm>
          <a:prstGeom prst="rect"/>
          <a:noFill/>
          <a:ln>
            <a:noFill/>
          </a:ln>
        </p:spPr>
        <p:txBody>
          <a:bodyPr anchor="t" anchorCtr="0" bIns="45720" compatLnSpc="1" lIns="91440" numCol="1" rIns="91440" tIns="45720" vert="horz" wrap="square">
            <a:prstTxWarp prst="textNoShape"/>
          </a:bodyPr>
          <a:lstStyle>
            <a:lvl1pPr algn="r">
              <a:defRPr b="0" sz="1400"/>
            </a:lvl1pPr>
          </a:lstStyle>
          <a:p>
            <a:fld id="{30AEC153-21BB-4AC1-9C47-58F5BC31F699}" type="slidenum">
              <a:rPr lang="en-GB"/>
            </a:fld>
            <a:endParaRPr lang="en-GB"/>
          </a:p>
        </p:txBody>
      </p:sp>
      <p:sp>
        <p:nvSpPr>
          <p:cNvPr id="1048582" name="Freeform 8"/>
          <p:cNvSpPr/>
          <p:nvPr/>
        </p:nvSpPr>
        <p:spPr bwMode="auto">
          <a:xfrm rot="-3172564">
            <a:off x="7865269" y="24607"/>
            <a:ext cx="1165225" cy="2097087"/>
          </a:xfrm>
          <a:custGeom>
            <a:avLst/>
            <a:gdLst>
              <a:gd name="T0" fmla="*/ 367400126 w 2911"/>
              <a:gd name="T1" fmla="*/ 0 h 3703"/>
              <a:gd name="T2" fmla="*/ 20829548 w 2911"/>
              <a:gd name="T3" fmla="*/ 909239838 h 3703"/>
              <a:gd name="T4" fmla="*/ 20989661 w 2911"/>
              <a:gd name="T5" fmla="*/ 1026623476 h 3703"/>
              <a:gd name="T6" fmla="*/ 0 w 2911"/>
              <a:gd name="T7" fmla="*/ 1165174497 h 3703"/>
              <a:gd name="T8" fmla="*/ 8011272 w 2911"/>
              <a:gd name="T9" fmla="*/ 1187624598 h 3703"/>
              <a:gd name="T10" fmla="*/ 67615873 w 2911"/>
              <a:gd name="T11" fmla="*/ 1075051858 h 3703"/>
              <a:gd name="T12" fmla="*/ 122252957 w 2911"/>
              <a:gd name="T13" fmla="*/ 1032717091 h 3703"/>
              <a:gd name="T14" fmla="*/ 466420234 w 2911"/>
              <a:gd name="T15" fmla="*/ 137267738 h 3703"/>
              <a:gd name="T16" fmla="*/ 414827305 w 2911"/>
              <a:gd name="T17" fmla="*/ 30789179 h 3703"/>
              <a:gd name="T18" fmla="*/ 367400126 w 2911"/>
              <a:gd name="T19" fmla="*/ 0 h 3703"/>
              <a:gd name="T20" fmla="*/ 367400126 w 2911"/>
              <a:gd name="T21" fmla="*/ 0 h 37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11" h="3703">
                <a:moveTo>
                  <a:pt x="2293" y="0"/>
                </a:moveTo>
                <a:lnTo>
                  <a:pt x="130" y="2835"/>
                </a:lnTo>
                <a:lnTo>
                  <a:pt x="131" y="3201"/>
                </a:lnTo>
                <a:lnTo>
                  <a:pt x="0" y="3633"/>
                </a:lnTo>
                <a:lnTo>
                  <a:pt x="50" y="3703"/>
                </a:lnTo>
                <a:lnTo>
                  <a:pt x="422" y="3352"/>
                </a:lnTo>
                <a:lnTo>
                  <a:pt x="763" y="3220"/>
                </a:lnTo>
                <a:lnTo>
                  <a:pt x="2911" y="428"/>
                </a:lnTo>
                <a:lnTo>
                  <a:pt x="2589" y="96"/>
                </a:lnTo>
                <a:lnTo>
                  <a:pt x="2293" y="0"/>
                </a:lnTo>
                <a:close/>
              </a:path>
            </a:pathLst>
          </a:custGeom>
          <a:solidFill>
            <a:schemeClr val="folHlink"/>
          </a:solidFill>
          <a:ln w="9525">
            <a:noFill/>
            <a:round/>
            <a:headEnd/>
            <a:tailEnd/>
          </a:ln>
        </p:spPr>
        <p:txBody>
          <a:bodyPr/>
          <a:p>
            <a:endParaRPr lang="en-US"/>
          </a:p>
        </p:txBody>
      </p:sp>
      <p:sp>
        <p:nvSpPr>
          <p:cNvPr id="1048583" name="Freeform 9"/>
          <p:cNvSpPr/>
          <p:nvPr/>
        </p:nvSpPr>
        <p:spPr bwMode="auto">
          <a:xfrm rot="-3172564">
            <a:off x="7831138" y="192088"/>
            <a:ext cx="1025525" cy="1571625"/>
          </a:xfrm>
          <a:custGeom>
            <a:avLst/>
            <a:gdLst>
              <a:gd name="T0" fmla="*/ 0 w 2561"/>
              <a:gd name="T1" fmla="*/ 795925910 h 2777"/>
              <a:gd name="T2" fmla="*/ 69271991 w 2561"/>
              <a:gd name="T3" fmla="*/ 817705678 h 2777"/>
              <a:gd name="T4" fmla="*/ 118018666 w 2561"/>
              <a:gd name="T5" fmla="*/ 889450897 h 2777"/>
              <a:gd name="T6" fmla="*/ 410660494 w 2561"/>
              <a:gd name="T7" fmla="*/ 127796260 h 2777"/>
              <a:gd name="T8" fmla="*/ 339624568 w 2561"/>
              <a:gd name="T9" fmla="*/ 26263738 h 2777"/>
              <a:gd name="T10" fmla="*/ 304347469 w 2561"/>
              <a:gd name="T11" fmla="*/ 0 h 2777"/>
              <a:gd name="T12" fmla="*/ 0 w 2561"/>
              <a:gd name="T13" fmla="*/ 795925910 h 2777"/>
              <a:gd name="T14" fmla="*/ 0 w 2561"/>
              <a:gd name="T15" fmla="*/ 795925910 h 277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561" h="2777">
                <a:moveTo>
                  <a:pt x="0" y="2485"/>
                </a:moveTo>
                <a:lnTo>
                  <a:pt x="432" y="2553"/>
                </a:lnTo>
                <a:lnTo>
                  <a:pt x="736" y="2777"/>
                </a:lnTo>
                <a:lnTo>
                  <a:pt x="2561" y="399"/>
                </a:lnTo>
                <a:lnTo>
                  <a:pt x="2118" y="82"/>
                </a:lnTo>
                <a:lnTo>
                  <a:pt x="1898" y="0"/>
                </a:lnTo>
                <a:lnTo>
                  <a:pt x="0" y="2485"/>
                </a:lnTo>
                <a:close/>
              </a:path>
            </a:pathLst>
          </a:custGeom>
          <a:solidFill>
            <a:schemeClr val="bg2"/>
          </a:solidFill>
          <a:ln w="9525">
            <a:noFill/>
            <a:round/>
            <a:headEnd/>
            <a:tailEnd/>
          </a:ln>
        </p:spPr>
        <p:txBody>
          <a:bodyPr/>
          <a:p>
            <a:endParaRPr lang="en-US"/>
          </a:p>
        </p:txBody>
      </p:sp>
      <p:grpSp>
        <p:nvGrpSpPr>
          <p:cNvPr id="51" name="Group 10"/>
          <p:cNvGrpSpPr/>
          <p:nvPr/>
        </p:nvGrpSpPr>
        <p:grpSpPr bwMode="auto">
          <a:xfrm>
            <a:off x="7938" y="5540375"/>
            <a:ext cx="1784350" cy="1246188"/>
            <a:chOff x="5" y="3490"/>
            <a:chExt cx="1124" cy="785"/>
          </a:xfrm>
        </p:grpSpPr>
        <p:sp>
          <p:nvSpPr>
            <p:cNvPr id="1048584" name="Freeform 11"/>
            <p:cNvSpPr/>
            <p:nvPr userDrawn="1"/>
          </p:nvSpPr>
          <p:spPr bwMode="auto">
            <a:xfrm>
              <a:off x="24" y="3505"/>
              <a:ext cx="1089" cy="649"/>
            </a:xfrm>
            <a:custGeom>
              <a:avLst/>
              <a:gdLst>
                <a:gd name="T0" fmla="*/ 397 w 2177"/>
                <a:gd name="T1" fmla="*/ 315 h 1298"/>
                <a:gd name="T2" fmla="*/ 355 w 2177"/>
                <a:gd name="T3" fmla="*/ 277 h 1298"/>
                <a:gd name="T4" fmla="*/ 333 w 2177"/>
                <a:gd name="T5" fmla="*/ 120 h 1298"/>
                <a:gd name="T6" fmla="*/ 535 w 2177"/>
                <a:gd name="T7" fmla="*/ 83 h 1298"/>
                <a:gd name="T8" fmla="*/ 545 w 2177"/>
                <a:gd name="T9" fmla="*/ 51 h 1298"/>
                <a:gd name="T10" fmla="*/ 525 w 2177"/>
                <a:gd name="T11" fmla="*/ 25 h 1298"/>
                <a:gd name="T12" fmla="*/ 319 w 2177"/>
                <a:gd name="T13" fmla="*/ 53 h 1298"/>
                <a:gd name="T14" fmla="*/ 305 w 2177"/>
                <a:gd name="T15" fmla="*/ 8 h 1298"/>
                <a:gd name="T16" fmla="*/ 272 w 2177"/>
                <a:gd name="T17" fmla="*/ 0 h 1298"/>
                <a:gd name="T18" fmla="*/ 240 w 2177"/>
                <a:gd name="T19" fmla="*/ 7 h 1298"/>
                <a:gd name="T20" fmla="*/ 222 w 2177"/>
                <a:gd name="T21" fmla="*/ 27 h 1298"/>
                <a:gd name="T22" fmla="*/ 235 w 2177"/>
                <a:gd name="T23" fmla="*/ 72 h 1298"/>
                <a:gd name="T24" fmla="*/ 165 w 2177"/>
                <a:gd name="T25" fmla="*/ 111 h 1298"/>
                <a:gd name="T26" fmla="*/ 246 w 2177"/>
                <a:gd name="T27" fmla="*/ 119 h 1298"/>
                <a:gd name="T28" fmla="*/ 278 w 2177"/>
                <a:gd name="T29" fmla="*/ 223 h 1298"/>
                <a:gd name="T30" fmla="*/ 36 w 2177"/>
                <a:gd name="T31" fmla="*/ 118 h 1298"/>
                <a:gd name="T32" fmla="*/ 12 w 2177"/>
                <a:gd name="T33" fmla="*/ 128 h 1298"/>
                <a:gd name="T34" fmla="*/ 0 w 2177"/>
                <a:gd name="T35" fmla="*/ 159 h 1298"/>
                <a:gd name="T36" fmla="*/ 14 w 2177"/>
                <a:gd name="T37" fmla="*/ 195 h 1298"/>
                <a:gd name="T38" fmla="*/ 285 w 2177"/>
                <a:gd name="T39" fmla="*/ 322 h 1298"/>
                <a:gd name="T40" fmla="*/ 345 w 2177"/>
                <a:gd name="T41" fmla="*/ 314 h 1298"/>
                <a:gd name="T42" fmla="*/ 393 w 2177"/>
                <a:gd name="T43" fmla="*/ 325 h 1298"/>
                <a:gd name="T44" fmla="*/ 397 w 2177"/>
                <a:gd name="T45" fmla="*/ 315 h 1298"/>
                <a:gd name="T46" fmla="*/ 397 w 2177"/>
                <a:gd name="T47" fmla="*/ 315 h 129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77" h="1298">
                  <a:moveTo>
                    <a:pt x="1587" y="1260"/>
                  </a:moveTo>
                  <a:lnTo>
                    <a:pt x="1420" y="1106"/>
                  </a:lnTo>
                  <a:lnTo>
                    <a:pt x="1331" y="477"/>
                  </a:lnTo>
                  <a:lnTo>
                    <a:pt x="2139" y="330"/>
                  </a:lnTo>
                  <a:lnTo>
                    <a:pt x="2177" y="203"/>
                  </a:lnTo>
                  <a:lnTo>
                    <a:pt x="2099" y="100"/>
                  </a:lnTo>
                  <a:lnTo>
                    <a:pt x="1276" y="211"/>
                  </a:lnTo>
                  <a:lnTo>
                    <a:pt x="1219" y="32"/>
                  </a:lnTo>
                  <a:lnTo>
                    <a:pt x="1085" y="0"/>
                  </a:lnTo>
                  <a:lnTo>
                    <a:pt x="958" y="28"/>
                  </a:lnTo>
                  <a:lnTo>
                    <a:pt x="888" y="106"/>
                  </a:lnTo>
                  <a:lnTo>
                    <a:pt x="937" y="285"/>
                  </a:lnTo>
                  <a:lnTo>
                    <a:pt x="660" y="441"/>
                  </a:lnTo>
                  <a:lnTo>
                    <a:pt x="983" y="473"/>
                  </a:lnTo>
                  <a:lnTo>
                    <a:pt x="1112" y="889"/>
                  </a:lnTo>
                  <a:lnTo>
                    <a:pt x="141" y="469"/>
                  </a:lnTo>
                  <a:lnTo>
                    <a:pt x="46" y="509"/>
                  </a:lnTo>
                  <a:lnTo>
                    <a:pt x="0" y="636"/>
                  </a:lnTo>
                  <a:lnTo>
                    <a:pt x="55" y="779"/>
                  </a:lnTo>
                  <a:lnTo>
                    <a:pt x="1139" y="1288"/>
                  </a:lnTo>
                  <a:lnTo>
                    <a:pt x="1378" y="1256"/>
                  </a:lnTo>
                  <a:lnTo>
                    <a:pt x="1570" y="1298"/>
                  </a:lnTo>
                  <a:lnTo>
                    <a:pt x="1587" y="1260"/>
                  </a:lnTo>
                  <a:close/>
                </a:path>
              </a:pathLst>
            </a:custGeom>
            <a:solidFill>
              <a:srgbClr val="F8F8F8"/>
            </a:solidFill>
            <a:ln w="9525">
              <a:noFill/>
              <a:round/>
              <a:headEnd/>
              <a:tailEnd/>
            </a:ln>
          </p:spPr>
          <p:txBody>
            <a:bodyPr/>
            <a:p>
              <a:endParaRPr lang="en-US"/>
            </a:p>
          </p:txBody>
        </p:sp>
        <p:sp>
          <p:nvSpPr>
            <p:cNvPr id="1048585" name="Freeform 12"/>
            <p:cNvSpPr/>
            <p:nvPr userDrawn="1"/>
          </p:nvSpPr>
          <p:spPr bwMode="auto">
            <a:xfrm>
              <a:off x="1022" y="3582"/>
              <a:ext cx="71" cy="129"/>
            </a:xfrm>
            <a:custGeom>
              <a:avLst/>
              <a:gdLst>
                <a:gd name="T0" fmla="*/ 0 w 143"/>
                <a:gd name="T1" fmla="*/ 2 h 258"/>
                <a:gd name="T2" fmla="*/ 30 w 143"/>
                <a:gd name="T3" fmla="*/ 0 h 258"/>
                <a:gd name="T4" fmla="*/ 35 w 143"/>
                <a:gd name="T5" fmla="*/ 59 h 258"/>
                <a:gd name="T6" fmla="*/ 2 w 143"/>
                <a:gd name="T7" fmla="*/ 65 h 258"/>
                <a:gd name="T8" fmla="*/ 0 w 143"/>
                <a:gd name="T9" fmla="*/ 2 h 258"/>
                <a:gd name="T10" fmla="*/ 0 w 143"/>
                <a:gd name="T11" fmla="*/ 2 h 2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3" h="258">
                  <a:moveTo>
                    <a:pt x="0" y="7"/>
                  </a:moveTo>
                  <a:lnTo>
                    <a:pt x="120" y="0"/>
                  </a:lnTo>
                  <a:lnTo>
                    <a:pt x="143" y="233"/>
                  </a:lnTo>
                  <a:lnTo>
                    <a:pt x="8" y="258"/>
                  </a:lnTo>
                  <a:lnTo>
                    <a:pt x="0" y="7"/>
                  </a:lnTo>
                  <a:close/>
                </a:path>
              </a:pathLst>
            </a:custGeom>
            <a:solidFill>
              <a:schemeClr val="accent1"/>
            </a:solidFill>
            <a:ln w="9525">
              <a:noFill/>
              <a:round/>
              <a:headEnd/>
              <a:tailEnd/>
            </a:ln>
          </p:spPr>
          <p:txBody>
            <a:bodyPr/>
            <a:p>
              <a:endParaRPr lang="en-US"/>
            </a:p>
          </p:txBody>
        </p:sp>
        <p:sp>
          <p:nvSpPr>
            <p:cNvPr id="1048586" name="Freeform 13"/>
            <p:cNvSpPr/>
            <p:nvPr userDrawn="1"/>
          </p:nvSpPr>
          <p:spPr bwMode="auto">
            <a:xfrm>
              <a:off x="20" y="3774"/>
              <a:ext cx="792" cy="410"/>
            </a:xfrm>
            <a:custGeom>
              <a:avLst/>
              <a:gdLst>
                <a:gd name="T0" fmla="*/ 34 w 1586"/>
                <a:gd name="T1" fmla="*/ 0 h 821"/>
                <a:gd name="T2" fmla="*/ 332 w 1586"/>
                <a:gd name="T3" fmla="*/ 129 h 821"/>
                <a:gd name="T4" fmla="*/ 356 w 1586"/>
                <a:gd name="T5" fmla="*/ 159 h 821"/>
                <a:gd name="T6" fmla="*/ 396 w 1586"/>
                <a:gd name="T7" fmla="*/ 198 h 821"/>
                <a:gd name="T8" fmla="*/ 391 w 1586"/>
                <a:gd name="T9" fmla="*/ 205 h 821"/>
                <a:gd name="T10" fmla="*/ 337 w 1586"/>
                <a:gd name="T11" fmla="*/ 196 h 821"/>
                <a:gd name="T12" fmla="*/ 286 w 1586"/>
                <a:gd name="T13" fmla="*/ 202 h 821"/>
                <a:gd name="T14" fmla="*/ 10 w 1586"/>
                <a:gd name="T15" fmla="*/ 74 h 821"/>
                <a:gd name="T16" fmla="*/ 0 w 1586"/>
                <a:gd name="T17" fmla="*/ 37 h 821"/>
                <a:gd name="T18" fmla="*/ 11 w 1586"/>
                <a:gd name="T19" fmla="*/ 8 h 821"/>
                <a:gd name="T20" fmla="*/ 34 w 1586"/>
                <a:gd name="T21" fmla="*/ 0 h 821"/>
                <a:gd name="T22" fmla="*/ 34 w 1586"/>
                <a:gd name="T23" fmla="*/ 0 h 8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close/>
                </a:path>
              </a:pathLst>
            </a:custGeom>
            <a:solidFill>
              <a:schemeClr val="tx2"/>
            </a:solidFill>
            <a:ln w="9525">
              <a:noFill/>
              <a:round/>
              <a:headEnd/>
              <a:tailEnd/>
            </a:ln>
          </p:spPr>
          <p:txBody>
            <a:bodyPr/>
            <a:p>
              <a:endParaRPr lang="en-US"/>
            </a:p>
          </p:txBody>
        </p:sp>
        <p:sp>
          <p:nvSpPr>
            <p:cNvPr id="1048587" name="Freeform 14"/>
            <p:cNvSpPr/>
            <p:nvPr userDrawn="1"/>
          </p:nvSpPr>
          <p:spPr bwMode="auto">
            <a:xfrm>
              <a:off x="129" y="3808"/>
              <a:ext cx="525" cy="374"/>
            </a:xfrm>
            <a:custGeom>
              <a:avLst/>
              <a:gdLst>
                <a:gd name="T0" fmla="*/ 0 w 1049"/>
                <a:gd name="T1" fmla="*/ 82 h 747"/>
                <a:gd name="T2" fmla="*/ 231 w 1049"/>
                <a:gd name="T3" fmla="*/ 187 h 747"/>
                <a:gd name="T4" fmla="*/ 235 w 1049"/>
                <a:gd name="T5" fmla="*/ 134 h 747"/>
                <a:gd name="T6" fmla="*/ 263 w 1049"/>
                <a:gd name="T7" fmla="*/ 106 h 747"/>
                <a:gd name="T8" fmla="*/ 20 w 1049"/>
                <a:gd name="T9" fmla="*/ 0 h 747"/>
                <a:gd name="T10" fmla="*/ 0 w 1049"/>
                <a:gd name="T11" fmla="*/ 32 h 747"/>
                <a:gd name="T12" fmla="*/ 0 w 1049"/>
                <a:gd name="T13" fmla="*/ 82 h 747"/>
                <a:gd name="T14" fmla="*/ 0 w 1049"/>
                <a:gd name="T15" fmla="*/ 82 h 7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49" h="747">
                  <a:moveTo>
                    <a:pt x="0" y="325"/>
                  </a:moveTo>
                  <a:lnTo>
                    <a:pt x="922" y="747"/>
                  </a:lnTo>
                  <a:lnTo>
                    <a:pt x="939" y="534"/>
                  </a:lnTo>
                  <a:lnTo>
                    <a:pt x="1049" y="422"/>
                  </a:lnTo>
                  <a:lnTo>
                    <a:pt x="78" y="0"/>
                  </a:lnTo>
                  <a:lnTo>
                    <a:pt x="0" y="127"/>
                  </a:lnTo>
                  <a:lnTo>
                    <a:pt x="0" y="325"/>
                  </a:lnTo>
                  <a:close/>
                </a:path>
              </a:pathLst>
            </a:custGeom>
            <a:solidFill>
              <a:schemeClr val="bg2"/>
            </a:solidFill>
            <a:ln w="9525">
              <a:noFill/>
              <a:round/>
              <a:headEnd/>
              <a:tailEnd/>
            </a:ln>
          </p:spPr>
          <p:txBody>
            <a:bodyPr/>
            <a:p>
              <a:endParaRPr lang="en-US"/>
            </a:p>
          </p:txBody>
        </p:sp>
        <p:sp>
          <p:nvSpPr>
            <p:cNvPr id="1048588" name="Freeform 15"/>
            <p:cNvSpPr/>
            <p:nvPr userDrawn="1"/>
          </p:nvSpPr>
          <p:spPr bwMode="auto">
            <a:xfrm>
              <a:off x="485" y="3532"/>
              <a:ext cx="135" cy="121"/>
            </a:xfrm>
            <a:custGeom>
              <a:avLst/>
              <a:gdLst>
                <a:gd name="T0" fmla="*/ 0 w 272"/>
                <a:gd name="T1" fmla="*/ 7 h 241"/>
                <a:gd name="T2" fmla="*/ 39 w 272"/>
                <a:gd name="T3" fmla="*/ 0 h 241"/>
                <a:gd name="T4" fmla="*/ 62 w 272"/>
                <a:gd name="T5" fmla="*/ 9 h 241"/>
                <a:gd name="T6" fmla="*/ 67 w 272"/>
                <a:gd name="T7" fmla="*/ 35 h 241"/>
                <a:gd name="T8" fmla="*/ 40 w 272"/>
                <a:gd name="T9" fmla="*/ 37 h 241"/>
                <a:gd name="T10" fmla="*/ 8 w 272"/>
                <a:gd name="T11" fmla="*/ 61 h 241"/>
                <a:gd name="T12" fmla="*/ 0 w 272"/>
                <a:gd name="T13" fmla="*/ 7 h 241"/>
                <a:gd name="T14" fmla="*/ 0 w 272"/>
                <a:gd name="T15" fmla="*/ 7 h 2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241">
                  <a:moveTo>
                    <a:pt x="0" y="28"/>
                  </a:moveTo>
                  <a:lnTo>
                    <a:pt x="160" y="0"/>
                  </a:lnTo>
                  <a:lnTo>
                    <a:pt x="251" y="36"/>
                  </a:lnTo>
                  <a:lnTo>
                    <a:pt x="272" y="139"/>
                  </a:lnTo>
                  <a:lnTo>
                    <a:pt x="164" y="146"/>
                  </a:lnTo>
                  <a:lnTo>
                    <a:pt x="32" y="241"/>
                  </a:lnTo>
                  <a:lnTo>
                    <a:pt x="0" y="28"/>
                  </a:lnTo>
                  <a:close/>
                </a:path>
              </a:pathLst>
            </a:custGeom>
            <a:solidFill>
              <a:schemeClr val="hlink"/>
            </a:solidFill>
            <a:ln w="9525">
              <a:noFill/>
              <a:round/>
              <a:headEnd/>
              <a:tailEnd/>
            </a:ln>
          </p:spPr>
          <p:txBody>
            <a:bodyPr/>
            <a:p>
              <a:endParaRPr lang="en-US"/>
            </a:p>
          </p:txBody>
        </p:sp>
        <p:sp>
          <p:nvSpPr>
            <p:cNvPr id="1048589" name="Freeform 16"/>
            <p:cNvSpPr/>
            <p:nvPr userDrawn="1"/>
          </p:nvSpPr>
          <p:spPr bwMode="auto">
            <a:xfrm>
              <a:off x="641" y="4163"/>
              <a:ext cx="76" cy="112"/>
            </a:xfrm>
            <a:custGeom>
              <a:avLst/>
              <a:gdLst>
                <a:gd name="T0" fmla="*/ 38 w 152"/>
                <a:gd name="T1" fmla="*/ 1 h 224"/>
                <a:gd name="T2" fmla="*/ 38 w 152"/>
                <a:gd name="T3" fmla="*/ 56 h 224"/>
                <a:gd name="T4" fmla="*/ 0 w 152"/>
                <a:gd name="T5" fmla="*/ 2 h 224"/>
                <a:gd name="T6" fmla="*/ 18 w 152"/>
                <a:gd name="T7" fmla="*/ 0 h 224"/>
                <a:gd name="T8" fmla="*/ 38 w 152"/>
                <a:gd name="T9" fmla="*/ 1 h 224"/>
                <a:gd name="T10" fmla="*/ 38 w 152"/>
                <a:gd name="T11" fmla="*/ 1 h 2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2" h="224">
                  <a:moveTo>
                    <a:pt x="152" y="4"/>
                  </a:moveTo>
                  <a:lnTo>
                    <a:pt x="152" y="224"/>
                  </a:lnTo>
                  <a:lnTo>
                    <a:pt x="0" y="8"/>
                  </a:lnTo>
                  <a:lnTo>
                    <a:pt x="72" y="0"/>
                  </a:lnTo>
                  <a:lnTo>
                    <a:pt x="152" y="4"/>
                  </a:lnTo>
                  <a:close/>
                </a:path>
              </a:pathLst>
            </a:custGeom>
            <a:solidFill>
              <a:schemeClr val="hlink"/>
            </a:solidFill>
            <a:ln w="9525">
              <a:noFill/>
              <a:round/>
              <a:headEnd/>
              <a:tailEnd/>
            </a:ln>
          </p:spPr>
          <p:txBody>
            <a:bodyPr/>
            <a:p>
              <a:endParaRPr lang="en-US"/>
            </a:p>
          </p:txBody>
        </p:sp>
        <p:sp>
          <p:nvSpPr>
            <p:cNvPr id="1048590" name="Freeform 17"/>
            <p:cNvSpPr/>
            <p:nvPr userDrawn="1"/>
          </p:nvSpPr>
          <p:spPr bwMode="auto">
            <a:xfrm>
              <a:off x="504" y="3607"/>
              <a:ext cx="193" cy="383"/>
            </a:xfrm>
            <a:custGeom>
              <a:avLst/>
              <a:gdLst>
                <a:gd name="T0" fmla="*/ 0 w 386"/>
                <a:gd name="T1" fmla="*/ 20 h 764"/>
                <a:gd name="T2" fmla="*/ 22 w 386"/>
                <a:gd name="T3" fmla="*/ 0 h 764"/>
                <a:gd name="T4" fmla="*/ 58 w 386"/>
                <a:gd name="T5" fmla="*/ 2 h 764"/>
                <a:gd name="T6" fmla="*/ 97 w 386"/>
                <a:gd name="T7" fmla="*/ 192 h 764"/>
                <a:gd name="T8" fmla="*/ 70 w 386"/>
                <a:gd name="T9" fmla="*/ 181 h 764"/>
                <a:gd name="T10" fmla="*/ 38 w 386"/>
                <a:gd name="T11" fmla="*/ 170 h 764"/>
                <a:gd name="T12" fmla="*/ 0 w 386"/>
                <a:gd name="T13" fmla="*/ 20 h 764"/>
                <a:gd name="T14" fmla="*/ 0 w 386"/>
                <a:gd name="T15" fmla="*/ 20 h 7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6" h="764">
                  <a:moveTo>
                    <a:pt x="0" y="80"/>
                  </a:moveTo>
                  <a:lnTo>
                    <a:pt x="87" y="0"/>
                  </a:lnTo>
                  <a:lnTo>
                    <a:pt x="232" y="6"/>
                  </a:lnTo>
                  <a:lnTo>
                    <a:pt x="386" y="764"/>
                  </a:lnTo>
                  <a:lnTo>
                    <a:pt x="279" y="720"/>
                  </a:lnTo>
                  <a:lnTo>
                    <a:pt x="152" y="677"/>
                  </a:lnTo>
                  <a:lnTo>
                    <a:pt x="0" y="80"/>
                  </a:lnTo>
                  <a:close/>
                </a:path>
              </a:pathLst>
            </a:custGeom>
            <a:solidFill>
              <a:schemeClr val="bg2"/>
            </a:solidFill>
            <a:ln w="9525">
              <a:noFill/>
              <a:round/>
              <a:headEnd/>
              <a:tailEnd/>
            </a:ln>
          </p:spPr>
          <p:txBody>
            <a:bodyPr/>
            <a:p>
              <a:endParaRPr lang="en-US"/>
            </a:p>
          </p:txBody>
        </p:sp>
        <p:sp>
          <p:nvSpPr>
            <p:cNvPr id="1048591" name="Freeform 18"/>
            <p:cNvSpPr/>
            <p:nvPr userDrawn="1"/>
          </p:nvSpPr>
          <p:spPr bwMode="auto">
            <a:xfrm>
              <a:off x="668" y="3590"/>
              <a:ext cx="364" cy="174"/>
            </a:xfrm>
            <a:custGeom>
              <a:avLst/>
              <a:gdLst>
                <a:gd name="T0" fmla="*/ 173 w 728"/>
                <a:gd name="T1" fmla="*/ 0 h 348"/>
                <a:gd name="T2" fmla="*/ 0 w 728"/>
                <a:gd name="T3" fmla="*/ 27 h 348"/>
                <a:gd name="T4" fmla="*/ 7 w 728"/>
                <a:gd name="T5" fmla="*/ 87 h 348"/>
                <a:gd name="T6" fmla="*/ 179 w 728"/>
                <a:gd name="T7" fmla="*/ 60 h 348"/>
                <a:gd name="T8" fmla="*/ 182 w 728"/>
                <a:gd name="T9" fmla="*/ 11 h 348"/>
                <a:gd name="T10" fmla="*/ 173 w 728"/>
                <a:gd name="T11" fmla="*/ 0 h 348"/>
                <a:gd name="T12" fmla="*/ 173 w 728"/>
                <a:gd name="T13" fmla="*/ 0 h 3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8" h="348">
                  <a:moveTo>
                    <a:pt x="692" y="0"/>
                  </a:moveTo>
                  <a:lnTo>
                    <a:pt x="0" y="106"/>
                  </a:lnTo>
                  <a:lnTo>
                    <a:pt x="28" y="348"/>
                  </a:lnTo>
                  <a:lnTo>
                    <a:pt x="715" y="237"/>
                  </a:lnTo>
                  <a:lnTo>
                    <a:pt x="728" y="43"/>
                  </a:lnTo>
                  <a:lnTo>
                    <a:pt x="692" y="0"/>
                  </a:lnTo>
                  <a:close/>
                </a:path>
              </a:pathLst>
            </a:custGeom>
            <a:solidFill>
              <a:schemeClr val="bg2"/>
            </a:solidFill>
            <a:ln w="9525">
              <a:noFill/>
              <a:round/>
              <a:headEnd/>
              <a:tailEnd/>
            </a:ln>
          </p:spPr>
          <p:txBody>
            <a:bodyPr/>
            <a:p>
              <a:endParaRPr lang="en-US"/>
            </a:p>
          </p:txBody>
        </p:sp>
        <p:sp>
          <p:nvSpPr>
            <p:cNvPr id="1048592" name="Freeform 19"/>
            <p:cNvSpPr/>
            <p:nvPr userDrawn="1"/>
          </p:nvSpPr>
          <p:spPr bwMode="auto">
            <a:xfrm>
              <a:off x="347" y="3693"/>
              <a:ext cx="156" cy="67"/>
            </a:xfrm>
            <a:custGeom>
              <a:avLst/>
              <a:gdLst>
                <a:gd name="T0" fmla="*/ 68 w 312"/>
                <a:gd name="T1" fmla="*/ 0 h 135"/>
                <a:gd name="T2" fmla="*/ 0 w 312"/>
                <a:gd name="T3" fmla="*/ 19 h 135"/>
                <a:gd name="T4" fmla="*/ 78 w 312"/>
                <a:gd name="T5" fmla="*/ 33 h 135"/>
                <a:gd name="T6" fmla="*/ 68 w 312"/>
                <a:gd name="T7" fmla="*/ 0 h 135"/>
                <a:gd name="T8" fmla="*/ 68 w 312"/>
                <a:gd name="T9" fmla="*/ 0 h 1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2" h="135">
                  <a:moveTo>
                    <a:pt x="272" y="0"/>
                  </a:moveTo>
                  <a:lnTo>
                    <a:pt x="0" y="78"/>
                  </a:lnTo>
                  <a:lnTo>
                    <a:pt x="312" y="135"/>
                  </a:lnTo>
                  <a:lnTo>
                    <a:pt x="272" y="0"/>
                  </a:lnTo>
                  <a:close/>
                </a:path>
              </a:pathLst>
            </a:custGeom>
            <a:solidFill>
              <a:schemeClr val="accent1"/>
            </a:solidFill>
            <a:ln w="9525">
              <a:noFill/>
              <a:round/>
              <a:headEnd/>
              <a:tailEnd/>
            </a:ln>
          </p:spPr>
          <p:txBody>
            <a:bodyPr/>
            <a:p>
              <a:endParaRPr lang="en-US"/>
            </a:p>
          </p:txBody>
        </p:sp>
        <p:grpSp>
          <p:nvGrpSpPr>
            <p:cNvPr id="52" name="Group 20"/>
            <p:cNvGrpSpPr/>
            <p:nvPr userDrawn="1"/>
          </p:nvGrpSpPr>
          <p:grpSpPr bwMode="auto">
            <a:xfrm>
              <a:off x="5" y="3490"/>
              <a:ext cx="1124" cy="780"/>
              <a:chOff x="5" y="3490"/>
              <a:chExt cx="1124" cy="780"/>
            </a:xfrm>
          </p:grpSpPr>
          <p:grpSp>
            <p:nvGrpSpPr>
              <p:cNvPr id="53" name="Group 21"/>
              <p:cNvGrpSpPr/>
              <p:nvPr userDrawn="1"/>
            </p:nvGrpSpPr>
            <p:grpSpPr bwMode="auto">
              <a:xfrm>
                <a:off x="499" y="3562"/>
                <a:ext cx="548" cy="708"/>
                <a:chOff x="499" y="3562"/>
                <a:chExt cx="548" cy="708"/>
              </a:xfrm>
            </p:grpSpPr>
            <p:sp>
              <p:nvSpPr>
                <p:cNvPr id="1048593" name="Freeform 22"/>
                <p:cNvSpPr/>
                <p:nvPr userDrawn="1"/>
              </p:nvSpPr>
              <p:spPr bwMode="auto">
                <a:xfrm>
                  <a:off x="499" y="3587"/>
                  <a:ext cx="157" cy="87"/>
                </a:xfrm>
                <a:custGeom>
                  <a:avLst/>
                  <a:gdLst>
                    <a:gd name="T0" fmla="*/ 0 w 313"/>
                    <a:gd name="T1" fmla="*/ 26 h 175"/>
                    <a:gd name="T2" fmla="*/ 29 w 313"/>
                    <a:gd name="T3" fmla="*/ 2 h 175"/>
                    <a:gd name="T4" fmla="*/ 54 w 313"/>
                    <a:gd name="T5" fmla="*/ 0 h 175"/>
                    <a:gd name="T6" fmla="*/ 73 w 313"/>
                    <a:gd name="T7" fmla="*/ 6 h 175"/>
                    <a:gd name="T8" fmla="*/ 79 w 313"/>
                    <a:gd name="T9" fmla="*/ 22 h 175"/>
                    <a:gd name="T10" fmla="*/ 42 w 313"/>
                    <a:gd name="T11" fmla="*/ 16 h 175"/>
                    <a:gd name="T12" fmla="*/ 19 w 313"/>
                    <a:gd name="T13" fmla="*/ 25 h 175"/>
                    <a:gd name="T14" fmla="*/ 4 w 313"/>
                    <a:gd name="T15" fmla="*/ 43 h 175"/>
                    <a:gd name="T16" fmla="*/ 0 w 313"/>
                    <a:gd name="T17" fmla="*/ 26 h 175"/>
                    <a:gd name="T18" fmla="*/ 0 w 313"/>
                    <a:gd name="T19" fmla="*/ 26 h 1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3" h="175">
                      <a:moveTo>
                        <a:pt x="0" y="107"/>
                      </a:moveTo>
                      <a:lnTo>
                        <a:pt x="114" y="10"/>
                      </a:lnTo>
                      <a:lnTo>
                        <a:pt x="213" y="0"/>
                      </a:lnTo>
                      <a:lnTo>
                        <a:pt x="292" y="27"/>
                      </a:lnTo>
                      <a:lnTo>
                        <a:pt x="313" y="91"/>
                      </a:lnTo>
                      <a:lnTo>
                        <a:pt x="167" y="67"/>
                      </a:lnTo>
                      <a:lnTo>
                        <a:pt x="74" y="101"/>
                      </a:lnTo>
                      <a:lnTo>
                        <a:pt x="13" y="175"/>
                      </a:lnTo>
                      <a:lnTo>
                        <a:pt x="0" y="107"/>
                      </a:lnTo>
                      <a:close/>
                    </a:path>
                  </a:pathLst>
                </a:custGeom>
                <a:solidFill>
                  <a:schemeClr val="accent2"/>
                </a:solidFill>
                <a:ln w="9525">
                  <a:noFill/>
                  <a:round/>
                  <a:headEnd/>
                  <a:tailEnd/>
                </a:ln>
              </p:spPr>
              <p:txBody>
                <a:bodyPr/>
                <a:p>
                  <a:endParaRPr lang="en-US"/>
                </a:p>
              </p:txBody>
            </p:sp>
            <p:sp>
              <p:nvSpPr>
                <p:cNvPr id="1048594" name="Freeform 23"/>
                <p:cNvSpPr/>
                <p:nvPr userDrawn="1"/>
              </p:nvSpPr>
              <p:spPr bwMode="auto">
                <a:xfrm>
                  <a:off x="636" y="4137"/>
                  <a:ext cx="115" cy="133"/>
                </a:xfrm>
                <a:custGeom>
                  <a:avLst/>
                  <a:gdLst>
                    <a:gd name="T0" fmla="*/ 0 w 230"/>
                    <a:gd name="T1" fmla="*/ 10 h 266"/>
                    <a:gd name="T2" fmla="*/ 40 w 230"/>
                    <a:gd name="T3" fmla="*/ 67 h 266"/>
                    <a:gd name="T4" fmla="*/ 58 w 230"/>
                    <a:gd name="T5" fmla="*/ 63 h 266"/>
                    <a:gd name="T6" fmla="*/ 56 w 230"/>
                    <a:gd name="T7" fmla="*/ 5 h 266"/>
                    <a:gd name="T8" fmla="*/ 42 w 230"/>
                    <a:gd name="T9" fmla="*/ 0 h 266"/>
                    <a:gd name="T10" fmla="*/ 45 w 230"/>
                    <a:gd name="T11" fmla="*/ 50 h 266"/>
                    <a:gd name="T12" fmla="*/ 18 w 230"/>
                    <a:gd name="T13" fmla="*/ 1 h 266"/>
                    <a:gd name="T14" fmla="*/ 0 w 230"/>
                    <a:gd name="T15" fmla="*/ 10 h 266"/>
                    <a:gd name="T16" fmla="*/ 0 w 230"/>
                    <a:gd name="T17" fmla="*/ 10 h 2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0" h="266">
                      <a:moveTo>
                        <a:pt x="0" y="40"/>
                      </a:moveTo>
                      <a:lnTo>
                        <a:pt x="160" y="266"/>
                      </a:lnTo>
                      <a:lnTo>
                        <a:pt x="230" y="251"/>
                      </a:lnTo>
                      <a:lnTo>
                        <a:pt x="223" y="17"/>
                      </a:lnTo>
                      <a:lnTo>
                        <a:pt x="166" y="0"/>
                      </a:lnTo>
                      <a:lnTo>
                        <a:pt x="179" y="197"/>
                      </a:lnTo>
                      <a:lnTo>
                        <a:pt x="71" y="4"/>
                      </a:lnTo>
                      <a:lnTo>
                        <a:pt x="0" y="40"/>
                      </a:lnTo>
                      <a:close/>
                    </a:path>
                  </a:pathLst>
                </a:custGeom>
                <a:solidFill>
                  <a:schemeClr val="accent2"/>
                </a:solidFill>
                <a:ln w="9525">
                  <a:noFill/>
                  <a:round/>
                  <a:headEnd/>
                  <a:tailEnd/>
                </a:ln>
              </p:spPr>
              <p:txBody>
                <a:bodyPr/>
                <a:p>
                  <a:endParaRPr lang="en-US"/>
                </a:p>
              </p:txBody>
            </p:sp>
            <p:sp>
              <p:nvSpPr>
                <p:cNvPr id="1048595" name="Freeform 24"/>
                <p:cNvSpPr/>
                <p:nvPr userDrawn="1"/>
              </p:nvSpPr>
              <p:spPr bwMode="auto">
                <a:xfrm>
                  <a:off x="1004" y="3562"/>
                  <a:ext cx="43" cy="117"/>
                </a:xfrm>
                <a:custGeom>
                  <a:avLst/>
                  <a:gdLst>
                    <a:gd name="T0" fmla="*/ 0 w 87"/>
                    <a:gd name="T1" fmla="*/ 5 h 234"/>
                    <a:gd name="T2" fmla="*/ 9 w 87"/>
                    <a:gd name="T3" fmla="*/ 24 h 234"/>
                    <a:gd name="T4" fmla="*/ 11 w 87"/>
                    <a:gd name="T5" fmla="*/ 39 h 234"/>
                    <a:gd name="T6" fmla="*/ 6 w 87"/>
                    <a:gd name="T7" fmla="*/ 59 h 234"/>
                    <a:gd name="T8" fmla="*/ 20 w 87"/>
                    <a:gd name="T9" fmla="*/ 55 h 234"/>
                    <a:gd name="T10" fmla="*/ 21 w 87"/>
                    <a:gd name="T11" fmla="*/ 29 h 234"/>
                    <a:gd name="T12" fmla="*/ 11 w 87"/>
                    <a:gd name="T13" fmla="*/ 0 h 234"/>
                    <a:gd name="T14" fmla="*/ 0 w 87"/>
                    <a:gd name="T15" fmla="*/ 5 h 234"/>
                    <a:gd name="T16" fmla="*/ 0 w 87"/>
                    <a:gd name="T17" fmla="*/ 5 h 2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7" h="234">
                      <a:moveTo>
                        <a:pt x="0" y="19"/>
                      </a:moveTo>
                      <a:lnTo>
                        <a:pt x="36" y="93"/>
                      </a:lnTo>
                      <a:lnTo>
                        <a:pt x="44" y="154"/>
                      </a:lnTo>
                      <a:lnTo>
                        <a:pt x="27" y="234"/>
                      </a:lnTo>
                      <a:lnTo>
                        <a:pt x="80" y="220"/>
                      </a:lnTo>
                      <a:lnTo>
                        <a:pt x="87" y="116"/>
                      </a:lnTo>
                      <a:lnTo>
                        <a:pt x="46" y="0"/>
                      </a:lnTo>
                      <a:lnTo>
                        <a:pt x="0" y="19"/>
                      </a:lnTo>
                      <a:close/>
                    </a:path>
                  </a:pathLst>
                </a:custGeom>
                <a:solidFill>
                  <a:schemeClr val="accent2"/>
                </a:solidFill>
                <a:ln w="9525">
                  <a:noFill/>
                  <a:round/>
                  <a:headEnd/>
                  <a:tailEnd/>
                </a:ln>
              </p:spPr>
              <p:txBody>
                <a:bodyPr/>
                <a:p>
                  <a:endParaRPr lang="en-US"/>
                </a:p>
              </p:txBody>
            </p:sp>
          </p:grpSp>
          <p:sp>
            <p:nvSpPr>
              <p:cNvPr id="1048596" name="Freeform 25"/>
              <p:cNvSpPr/>
              <p:nvPr userDrawn="1"/>
            </p:nvSpPr>
            <p:spPr bwMode="auto">
              <a:xfrm>
                <a:off x="76" y="3732"/>
                <a:ext cx="595" cy="250"/>
              </a:xfrm>
              <a:custGeom>
                <a:avLst/>
                <a:gdLst>
                  <a:gd name="T0" fmla="*/ 25 w 1190"/>
                  <a:gd name="T1" fmla="*/ 0 h 500"/>
                  <a:gd name="T2" fmla="*/ 298 w 1190"/>
                  <a:gd name="T3" fmla="*/ 123 h 500"/>
                  <a:gd name="T4" fmla="*/ 269 w 1190"/>
                  <a:gd name="T5" fmla="*/ 125 h 500"/>
                  <a:gd name="T6" fmla="*/ 0 w 1190"/>
                  <a:gd name="T7" fmla="*/ 7 h 500"/>
                  <a:gd name="T8" fmla="*/ 25 w 1190"/>
                  <a:gd name="T9" fmla="*/ 0 h 500"/>
                  <a:gd name="T10" fmla="*/ 25 w 1190"/>
                  <a:gd name="T11" fmla="*/ 0 h 5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90" h="500">
                    <a:moveTo>
                      <a:pt x="100" y="0"/>
                    </a:moveTo>
                    <a:lnTo>
                      <a:pt x="1190" y="490"/>
                    </a:lnTo>
                    <a:lnTo>
                      <a:pt x="1076" y="500"/>
                    </a:lnTo>
                    <a:lnTo>
                      <a:pt x="0" y="27"/>
                    </a:lnTo>
                    <a:lnTo>
                      <a:pt x="100" y="0"/>
                    </a:lnTo>
                    <a:close/>
                  </a:path>
                </a:pathLst>
              </a:custGeom>
              <a:solidFill>
                <a:schemeClr val="accent2"/>
              </a:solidFill>
              <a:ln w="9525">
                <a:noFill/>
                <a:round/>
                <a:headEnd/>
                <a:tailEnd/>
              </a:ln>
            </p:spPr>
            <p:txBody>
              <a:bodyPr/>
              <a:p>
                <a:endParaRPr lang="en-US"/>
              </a:p>
            </p:txBody>
          </p:sp>
          <p:sp>
            <p:nvSpPr>
              <p:cNvPr id="1048597" name="Freeform 26"/>
              <p:cNvSpPr/>
              <p:nvPr userDrawn="1"/>
            </p:nvSpPr>
            <p:spPr bwMode="auto">
              <a:xfrm>
                <a:off x="260" y="3886"/>
                <a:ext cx="244" cy="148"/>
              </a:xfrm>
              <a:custGeom>
                <a:avLst/>
                <a:gdLst>
                  <a:gd name="T0" fmla="*/ 3 w 489"/>
                  <a:gd name="T1" fmla="*/ 9 h 296"/>
                  <a:gd name="T2" fmla="*/ 40 w 489"/>
                  <a:gd name="T3" fmla="*/ 17 h 296"/>
                  <a:gd name="T4" fmla="*/ 81 w 489"/>
                  <a:gd name="T5" fmla="*/ 35 h 296"/>
                  <a:gd name="T6" fmla="*/ 110 w 489"/>
                  <a:gd name="T7" fmla="*/ 61 h 296"/>
                  <a:gd name="T8" fmla="*/ 81 w 489"/>
                  <a:gd name="T9" fmla="*/ 58 h 296"/>
                  <a:gd name="T10" fmla="*/ 34 w 489"/>
                  <a:gd name="T11" fmla="*/ 37 h 296"/>
                  <a:gd name="T12" fmla="*/ 12 w 489"/>
                  <a:gd name="T13" fmla="*/ 20 h 296"/>
                  <a:gd name="T14" fmla="*/ 26 w 489"/>
                  <a:gd name="T15" fmla="*/ 41 h 296"/>
                  <a:gd name="T16" fmla="*/ 68 w 489"/>
                  <a:gd name="T17" fmla="*/ 68 h 296"/>
                  <a:gd name="T18" fmla="*/ 116 w 489"/>
                  <a:gd name="T19" fmla="*/ 74 h 296"/>
                  <a:gd name="T20" fmla="*/ 122 w 489"/>
                  <a:gd name="T21" fmla="*/ 56 h 296"/>
                  <a:gd name="T22" fmla="*/ 98 w 489"/>
                  <a:gd name="T23" fmla="*/ 30 h 296"/>
                  <a:gd name="T24" fmla="*/ 42 w 489"/>
                  <a:gd name="T25" fmla="*/ 5 h 296"/>
                  <a:gd name="T26" fmla="*/ 0 w 489"/>
                  <a:gd name="T27" fmla="*/ 0 h 296"/>
                  <a:gd name="T28" fmla="*/ 3 w 489"/>
                  <a:gd name="T29" fmla="*/ 9 h 296"/>
                  <a:gd name="T30" fmla="*/ 3 w 489"/>
                  <a:gd name="T31" fmla="*/ 9 h 2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close/>
                  </a:path>
                </a:pathLst>
              </a:custGeom>
              <a:solidFill>
                <a:schemeClr val="accent2"/>
              </a:solidFill>
              <a:ln w="9525">
                <a:noFill/>
                <a:round/>
                <a:headEnd/>
                <a:tailEnd/>
              </a:ln>
            </p:spPr>
            <p:txBody>
              <a:bodyPr/>
              <a:p>
                <a:endParaRPr lang="en-US"/>
              </a:p>
            </p:txBody>
          </p:sp>
          <p:sp>
            <p:nvSpPr>
              <p:cNvPr id="1048598" name="Freeform 27"/>
              <p:cNvSpPr/>
              <p:nvPr userDrawn="1"/>
            </p:nvSpPr>
            <p:spPr bwMode="auto">
              <a:xfrm>
                <a:off x="565" y="3680"/>
                <a:ext cx="107" cy="238"/>
              </a:xfrm>
              <a:custGeom>
                <a:avLst/>
                <a:gdLst>
                  <a:gd name="T0" fmla="*/ 6 w 213"/>
                  <a:gd name="T1" fmla="*/ 0 h 478"/>
                  <a:gd name="T2" fmla="*/ 23 w 213"/>
                  <a:gd name="T3" fmla="*/ 6 h 478"/>
                  <a:gd name="T4" fmla="*/ 20 w 213"/>
                  <a:gd name="T5" fmla="*/ 48 h 478"/>
                  <a:gd name="T6" fmla="*/ 27 w 213"/>
                  <a:gd name="T7" fmla="*/ 81 h 478"/>
                  <a:gd name="T8" fmla="*/ 54 w 213"/>
                  <a:gd name="T9" fmla="*/ 112 h 478"/>
                  <a:gd name="T10" fmla="*/ 25 w 213"/>
                  <a:gd name="T11" fmla="*/ 119 h 478"/>
                  <a:gd name="T12" fmla="*/ 8 w 213"/>
                  <a:gd name="T13" fmla="*/ 85 h 478"/>
                  <a:gd name="T14" fmla="*/ 0 w 213"/>
                  <a:gd name="T15" fmla="*/ 14 h 478"/>
                  <a:gd name="T16" fmla="*/ 6 w 213"/>
                  <a:gd name="T17" fmla="*/ 0 h 478"/>
                  <a:gd name="T18" fmla="*/ 6 w 213"/>
                  <a:gd name="T19" fmla="*/ 0 h 4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3" h="478">
                    <a:moveTo>
                      <a:pt x="24" y="0"/>
                    </a:moveTo>
                    <a:lnTo>
                      <a:pt x="91" y="25"/>
                    </a:lnTo>
                    <a:lnTo>
                      <a:pt x="80" y="192"/>
                    </a:lnTo>
                    <a:lnTo>
                      <a:pt x="106" y="327"/>
                    </a:lnTo>
                    <a:lnTo>
                      <a:pt x="213" y="451"/>
                    </a:lnTo>
                    <a:lnTo>
                      <a:pt x="97" y="478"/>
                    </a:lnTo>
                    <a:lnTo>
                      <a:pt x="30" y="344"/>
                    </a:lnTo>
                    <a:lnTo>
                      <a:pt x="0" y="57"/>
                    </a:lnTo>
                    <a:lnTo>
                      <a:pt x="24" y="0"/>
                    </a:lnTo>
                    <a:close/>
                  </a:path>
                </a:pathLst>
              </a:custGeom>
              <a:solidFill>
                <a:schemeClr val="accent2"/>
              </a:solidFill>
              <a:ln w="9525">
                <a:noFill/>
                <a:round/>
                <a:headEnd/>
                <a:tailEnd/>
              </a:ln>
            </p:spPr>
            <p:txBody>
              <a:bodyPr/>
              <a:p>
                <a:endParaRPr lang="en-US"/>
              </a:p>
            </p:txBody>
          </p:sp>
          <p:grpSp>
            <p:nvGrpSpPr>
              <p:cNvPr id="54" name="Group 28"/>
              <p:cNvGrpSpPr/>
              <p:nvPr userDrawn="1"/>
            </p:nvGrpSpPr>
            <p:grpSpPr bwMode="auto">
              <a:xfrm>
                <a:off x="5" y="3490"/>
                <a:ext cx="1124" cy="678"/>
                <a:chOff x="5" y="3490"/>
                <a:chExt cx="1124" cy="678"/>
              </a:xfrm>
            </p:grpSpPr>
            <p:sp>
              <p:nvSpPr>
                <p:cNvPr id="1048599" name="Freeform 29"/>
                <p:cNvSpPr/>
                <p:nvPr userDrawn="1"/>
              </p:nvSpPr>
              <p:spPr bwMode="auto">
                <a:xfrm>
                  <a:off x="669" y="4048"/>
                  <a:ext cx="75" cy="87"/>
                </a:xfrm>
                <a:custGeom>
                  <a:avLst/>
                  <a:gdLst>
                    <a:gd name="T0" fmla="*/ 28 w 150"/>
                    <a:gd name="T1" fmla="*/ 0 h 173"/>
                    <a:gd name="T2" fmla="*/ 10 w 150"/>
                    <a:gd name="T3" fmla="*/ 17 h 173"/>
                    <a:gd name="T4" fmla="*/ 0 w 150"/>
                    <a:gd name="T5" fmla="*/ 44 h 173"/>
                    <a:gd name="T6" fmla="*/ 20 w 150"/>
                    <a:gd name="T7" fmla="*/ 40 h 173"/>
                    <a:gd name="T8" fmla="*/ 26 w 150"/>
                    <a:gd name="T9" fmla="*/ 21 h 173"/>
                    <a:gd name="T10" fmla="*/ 38 w 150"/>
                    <a:gd name="T11" fmla="*/ 7 h 173"/>
                    <a:gd name="T12" fmla="*/ 28 w 150"/>
                    <a:gd name="T13" fmla="*/ 0 h 173"/>
                    <a:gd name="T14" fmla="*/ 28 w 150"/>
                    <a:gd name="T15" fmla="*/ 0 h 17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0" h="173">
                      <a:moveTo>
                        <a:pt x="110" y="0"/>
                      </a:moveTo>
                      <a:lnTo>
                        <a:pt x="40" y="66"/>
                      </a:lnTo>
                      <a:lnTo>
                        <a:pt x="0" y="173"/>
                      </a:lnTo>
                      <a:lnTo>
                        <a:pt x="80" y="160"/>
                      </a:lnTo>
                      <a:lnTo>
                        <a:pt x="103" y="84"/>
                      </a:lnTo>
                      <a:lnTo>
                        <a:pt x="150" y="27"/>
                      </a:lnTo>
                      <a:lnTo>
                        <a:pt x="110" y="0"/>
                      </a:lnTo>
                      <a:close/>
                    </a:path>
                  </a:pathLst>
                </a:custGeom>
                <a:solidFill>
                  <a:schemeClr val="accent2"/>
                </a:solidFill>
                <a:ln w="9525">
                  <a:noFill/>
                  <a:round/>
                  <a:headEnd/>
                  <a:tailEnd/>
                </a:ln>
              </p:spPr>
              <p:txBody>
                <a:bodyPr/>
                <a:p>
                  <a:endParaRPr lang="en-US"/>
                </a:p>
              </p:txBody>
            </p:sp>
            <p:sp>
              <p:nvSpPr>
                <p:cNvPr id="1048600" name="Freeform 30"/>
                <p:cNvSpPr/>
                <p:nvPr userDrawn="1"/>
              </p:nvSpPr>
              <p:spPr bwMode="auto">
                <a:xfrm>
                  <a:off x="5" y="3728"/>
                  <a:ext cx="842" cy="440"/>
                </a:xfrm>
                <a:custGeom>
                  <a:avLst/>
                  <a:gdLst>
                    <a:gd name="T0" fmla="*/ 39 w 1684"/>
                    <a:gd name="T1" fmla="*/ 0 h 880"/>
                    <a:gd name="T2" fmla="*/ 16 w 1684"/>
                    <a:gd name="T3" fmla="*/ 13 h 880"/>
                    <a:gd name="T4" fmla="*/ 0 w 1684"/>
                    <a:gd name="T5" fmla="*/ 52 h 880"/>
                    <a:gd name="T6" fmla="*/ 17 w 1684"/>
                    <a:gd name="T7" fmla="*/ 90 h 880"/>
                    <a:gd name="T8" fmla="*/ 296 w 1684"/>
                    <a:gd name="T9" fmla="*/ 217 h 880"/>
                    <a:gd name="T10" fmla="*/ 356 w 1684"/>
                    <a:gd name="T11" fmla="*/ 209 h 880"/>
                    <a:gd name="T12" fmla="*/ 404 w 1684"/>
                    <a:gd name="T13" fmla="*/ 220 h 880"/>
                    <a:gd name="T14" fmla="*/ 421 w 1684"/>
                    <a:gd name="T15" fmla="*/ 202 h 880"/>
                    <a:gd name="T16" fmla="*/ 376 w 1684"/>
                    <a:gd name="T17" fmla="*/ 166 h 880"/>
                    <a:gd name="T18" fmla="*/ 357 w 1684"/>
                    <a:gd name="T19" fmla="*/ 128 h 880"/>
                    <a:gd name="T20" fmla="*/ 343 w 1684"/>
                    <a:gd name="T21" fmla="*/ 132 h 880"/>
                    <a:gd name="T22" fmla="*/ 360 w 1684"/>
                    <a:gd name="T23" fmla="*/ 166 h 880"/>
                    <a:gd name="T24" fmla="*/ 395 w 1684"/>
                    <a:gd name="T25" fmla="*/ 203 h 880"/>
                    <a:gd name="T26" fmla="*/ 354 w 1684"/>
                    <a:gd name="T27" fmla="*/ 197 h 880"/>
                    <a:gd name="T28" fmla="*/ 305 w 1684"/>
                    <a:gd name="T29" fmla="*/ 204 h 880"/>
                    <a:gd name="T30" fmla="*/ 314 w 1684"/>
                    <a:gd name="T31" fmla="*/ 163 h 880"/>
                    <a:gd name="T32" fmla="*/ 335 w 1684"/>
                    <a:gd name="T33" fmla="*/ 135 h 880"/>
                    <a:gd name="T34" fmla="*/ 311 w 1684"/>
                    <a:gd name="T35" fmla="*/ 138 h 880"/>
                    <a:gd name="T36" fmla="*/ 292 w 1684"/>
                    <a:gd name="T37" fmla="*/ 165 h 880"/>
                    <a:gd name="T38" fmla="*/ 285 w 1684"/>
                    <a:gd name="T39" fmla="*/ 198 h 880"/>
                    <a:gd name="T40" fmla="*/ 27 w 1684"/>
                    <a:gd name="T41" fmla="*/ 78 h 880"/>
                    <a:gd name="T42" fmla="*/ 20 w 1684"/>
                    <a:gd name="T43" fmla="*/ 54 h 880"/>
                    <a:gd name="T44" fmla="*/ 26 w 1684"/>
                    <a:gd name="T45" fmla="*/ 24 h 880"/>
                    <a:gd name="T46" fmla="*/ 55 w 1684"/>
                    <a:gd name="T47" fmla="*/ 0 h 880"/>
                    <a:gd name="T48" fmla="*/ 39 w 1684"/>
                    <a:gd name="T49" fmla="*/ 0 h 880"/>
                    <a:gd name="T50" fmla="*/ 39 w 1684"/>
                    <a:gd name="T51" fmla="*/ 0 h 8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close/>
                    </a:path>
                  </a:pathLst>
                </a:custGeom>
                <a:solidFill>
                  <a:schemeClr val="accent2"/>
                </a:solidFill>
                <a:ln w="9525">
                  <a:noFill/>
                  <a:round/>
                  <a:headEnd/>
                  <a:tailEnd/>
                </a:ln>
              </p:spPr>
              <p:txBody>
                <a:bodyPr/>
                <a:p>
                  <a:endParaRPr lang="en-US"/>
                </a:p>
              </p:txBody>
            </p:sp>
            <p:sp>
              <p:nvSpPr>
                <p:cNvPr id="1048601" name="Freeform 31"/>
                <p:cNvSpPr/>
                <p:nvPr userDrawn="1"/>
              </p:nvSpPr>
              <p:spPr bwMode="auto">
                <a:xfrm>
                  <a:off x="106" y="3770"/>
                  <a:ext cx="80" cy="167"/>
                </a:xfrm>
                <a:custGeom>
                  <a:avLst/>
                  <a:gdLst>
                    <a:gd name="T0" fmla="*/ 29 w 160"/>
                    <a:gd name="T1" fmla="*/ 0 h 335"/>
                    <a:gd name="T2" fmla="*/ 5 w 160"/>
                    <a:gd name="T3" fmla="*/ 26 h 335"/>
                    <a:gd name="T4" fmla="*/ 0 w 160"/>
                    <a:gd name="T5" fmla="*/ 57 h 335"/>
                    <a:gd name="T6" fmla="*/ 9 w 160"/>
                    <a:gd name="T7" fmla="*/ 78 h 335"/>
                    <a:gd name="T8" fmla="*/ 24 w 160"/>
                    <a:gd name="T9" fmla="*/ 83 h 335"/>
                    <a:gd name="T10" fmla="*/ 19 w 160"/>
                    <a:gd name="T11" fmla="*/ 38 h 335"/>
                    <a:gd name="T12" fmla="*/ 40 w 160"/>
                    <a:gd name="T13" fmla="*/ 4 h 335"/>
                    <a:gd name="T14" fmla="*/ 29 w 160"/>
                    <a:gd name="T15" fmla="*/ 0 h 335"/>
                    <a:gd name="T16" fmla="*/ 29 w 160"/>
                    <a:gd name="T17" fmla="*/ 0 h 3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335">
                      <a:moveTo>
                        <a:pt x="116" y="0"/>
                      </a:moveTo>
                      <a:lnTo>
                        <a:pt x="19" y="106"/>
                      </a:lnTo>
                      <a:lnTo>
                        <a:pt x="0" y="230"/>
                      </a:lnTo>
                      <a:lnTo>
                        <a:pt x="33" y="314"/>
                      </a:lnTo>
                      <a:lnTo>
                        <a:pt x="94" y="335"/>
                      </a:lnTo>
                      <a:lnTo>
                        <a:pt x="76" y="154"/>
                      </a:lnTo>
                      <a:lnTo>
                        <a:pt x="160" y="17"/>
                      </a:lnTo>
                      <a:lnTo>
                        <a:pt x="116" y="0"/>
                      </a:lnTo>
                      <a:close/>
                    </a:path>
                  </a:pathLst>
                </a:custGeom>
                <a:solidFill>
                  <a:schemeClr val="accent2"/>
                </a:solidFill>
                <a:ln w="9525">
                  <a:noFill/>
                  <a:round/>
                  <a:headEnd/>
                  <a:tailEnd/>
                </a:ln>
              </p:spPr>
              <p:txBody>
                <a:bodyPr/>
                <a:p>
                  <a:endParaRPr lang="en-US"/>
                </a:p>
              </p:txBody>
            </p:sp>
            <p:sp>
              <p:nvSpPr>
                <p:cNvPr id="1048602" name="Freeform 32"/>
                <p:cNvSpPr/>
                <p:nvPr userDrawn="1"/>
              </p:nvSpPr>
              <p:spPr bwMode="auto">
                <a:xfrm>
                  <a:off x="449" y="3490"/>
                  <a:ext cx="322" cy="594"/>
                </a:xfrm>
                <a:custGeom>
                  <a:avLst/>
                  <a:gdLst>
                    <a:gd name="T0" fmla="*/ 55 w 642"/>
                    <a:gd name="T1" fmla="*/ 224 h 1188"/>
                    <a:gd name="T2" fmla="*/ 0 w 642"/>
                    <a:gd name="T3" fmla="*/ 31 h 1188"/>
                    <a:gd name="T4" fmla="*/ 21 w 642"/>
                    <a:gd name="T5" fmla="*/ 10 h 1188"/>
                    <a:gd name="T6" fmla="*/ 65 w 642"/>
                    <a:gd name="T7" fmla="*/ 0 h 1188"/>
                    <a:gd name="T8" fmla="*/ 100 w 642"/>
                    <a:gd name="T9" fmla="*/ 15 h 1188"/>
                    <a:gd name="T10" fmla="*/ 162 w 642"/>
                    <a:gd name="T11" fmla="*/ 297 h 1188"/>
                    <a:gd name="T12" fmla="*/ 139 w 642"/>
                    <a:gd name="T13" fmla="*/ 273 h 1188"/>
                    <a:gd name="T14" fmla="*/ 89 w 642"/>
                    <a:gd name="T15" fmla="*/ 25 h 1188"/>
                    <a:gd name="T16" fmla="*/ 57 w 642"/>
                    <a:gd name="T17" fmla="*/ 16 h 1188"/>
                    <a:gd name="T18" fmla="*/ 30 w 642"/>
                    <a:gd name="T19" fmla="*/ 19 h 1188"/>
                    <a:gd name="T20" fmla="*/ 19 w 642"/>
                    <a:gd name="T21" fmla="*/ 36 h 1188"/>
                    <a:gd name="T22" fmla="*/ 77 w 642"/>
                    <a:gd name="T23" fmla="*/ 231 h 1188"/>
                    <a:gd name="T24" fmla="*/ 55 w 642"/>
                    <a:gd name="T25" fmla="*/ 224 h 1188"/>
                    <a:gd name="T26" fmla="*/ 55 w 642"/>
                    <a:gd name="T27" fmla="*/ 224 h 11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42" h="1188">
                      <a:moveTo>
                        <a:pt x="218" y="896"/>
                      </a:moveTo>
                      <a:lnTo>
                        <a:pt x="0" y="124"/>
                      </a:lnTo>
                      <a:lnTo>
                        <a:pt x="81" y="38"/>
                      </a:lnTo>
                      <a:lnTo>
                        <a:pt x="258" y="0"/>
                      </a:lnTo>
                      <a:lnTo>
                        <a:pt x="399" y="57"/>
                      </a:lnTo>
                      <a:lnTo>
                        <a:pt x="642" y="1188"/>
                      </a:lnTo>
                      <a:lnTo>
                        <a:pt x="555" y="1091"/>
                      </a:lnTo>
                      <a:lnTo>
                        <a:pt x="355" y="97"/>
                      </a:lnTo>
                      <a:lnTo>
                        <a:pt x="226" y="61"/>
                      </a:lnTo>
                      <a:lnTo>
                        <a:pt x="119" y="74"/>
                      </a:lnTo>
                      <a:lnTo>
                        <a:pt x="76" y="141"/>
                      </a:lnTo>
                      <a:lnTo>
                        <a:pt x="306" y="924"/>
                      </a:lnTo>
                      <a:lnTo>
                        <a:pt x="218" y="896"/>
                      </a:lnTo>
                      <a:close/>
                    </a:path>
                  </a:pathLst>
                </a:custGeom>
                <a:solidFill>
                  <a:schemeClr val="accent2"/>
                </a:solidFill>
                <a:ln w="9525">
                  <a:noFill/>
                  <a:round/>
                  <a:headEnd/>
                  <a:tailEnd/>
                </a:ln>
              </p:spPr>
              <p:txBody>
                <a:bodyPr/>
                <a:p>
                  <a:endParaRPr lang="en-US"/>
                </a:p>
              </p:txBody>
            </p:sp>
            <p:sp>
              <p:nvSpPr>
                <p:cNvPr id="1048603" name="Freeform 33"/>
                <p:cNvSpPr/>
                <p:nvPr userDrawn="1"/>
              </p:nvSpPr>
              <p:spPr bwMode="auto">
                <a:xfrm>
                  <a:off x="578" y="3650"/>
                  <a:ext cx="96" cy="252"/>
                </a:xfrm>
                <a:custGeom>
                  <a:avLst/>
                  <a:gdLst>
                    <a:gd name="T0" fmla="*/ 0 w 192"/>
                    <a:gd name="T1" fmla="*/ 7 h 504"/>
                    <a:gd name="T2" fmla="*/ 19 w 192"/>
                    <a:gd name="T3" fmla="*/ 49 h 504"/>
                    <a:gd name="T4" fmla="*/ 29 w 192"/>
                    <a:gd name="T5" fmla="*/ 80 h 504"/>
                    <a:gd name="T6" fmla="*/ 29 w 192"/>
                    <a:gd name="T7" fmla="*/ 126 h 504"/>
                    <a:gd name="T8" fmla="*/ 48 w 192"/>
                    <a:gd name="T9" fmla="*/ 126 h 504"/>
                    <a:gd name="T10" fmla="*/ 47 w 192"/>
                    <a:gd name="T11" fmla="*/ 90 h 504"/>
                    <a:gd name="T12" fmla="*/ 41 w 192"/>
                    <a:gd name="T13" fmla="*/ 52 h 504"/>
                    <a:gd name="T14" fmla="*/ 25 w 192"/>
                    <a:gd name="T15" fmla="*/ 15 h 504"/>
                    <a:gd name="T16" fmla="*/ 16 w 192"/>
                    <a:gd name="T17" fmla="*/ 0 h 504"/>
                    <a:gd name="T18" fmla="*/ 0 w 192"/>
                    <a:gd name="T19" fmla="*/ 7 h 504"/>
                    <a:gd name="T20" fmla="*/ 0 w 192"/>
                    <a:gd name="T21" fmla="*/ 7 h 5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2" h="504">
                      <a:moveTo>
                        <a:pt x="0" y="27"/>
                      </a:moveTo>
                      <a:lnTo>
                        <a:pt x="76" y="194"/>
                      </a:lnTo>
                      <a:lnTo>
                        <a:pt x="113" y="318"/>
                      </a:lnTo>
                      <a:lnTo>
                        <a:pt x="116" y="504"/>
                      </a:lnTo>
                      <a:lnTo>
                        <a:pt x="192" y="504"/>
                      </a:lnTo>
                      <a:lnTo>
                        <a:pt x="187" y="360"/>
                      </a:lnTo>
                      <a:lnTo>
                        <a:pt x="162" y="208"/>
                      </a:lnTo>
                      <a:lnTo>
                        <a:pt x="99" y="59"/>
                      </a:lnTo>
                      <a:lnTo>
                        <a:pt x="63" y="0"/>
                      </a:lnTo>
                      <a:lnTo>
                        <a:pt x="0" y="27"/>
                      </a:lnTo>
                      <a:close/>
                    </a:path>
                  </a:pathLst>
                </a:custGeom>
                <a:solidFill>
                  <a:schemeClr val="accent2"/>
                </a:solidFill>
                <a:ln w="9525">
                  <a:noFill/>
                  <a:round/>
                  <a:headEnd/>
                  <a:tailEnd/>
                </a:ln>
              </p:spPr>
              <p:txBody>
                <a:bodyPr/>
                <a:p>
                  <a:endParaRPr lang="en-US"/>
                </a:p>
              </p:txBody>
            </p:sp>
            <p:sp>
              <p:nvSpPr>
                <p:cNvPr id="1048604" name="Freeform 34"/>
                <p:cNvSpPr/>
                <p:nvPr userDrawn="1"/>
              </p:nvSpPr>
              <p:spPr bwMode="auto">
                <a:xfrm>
                  <a:off x="328" y="3630"/>
                  <a:ext cx="195" cy="135"/>
                </a:xfrm>
                <a:custGeom>
                  <a:avLst/>
                  <a:gdLst>
                    <a:gd name="T0" fmla="*/ 75 w 390"/>
                    <a:gd name="T1" fmla="*/ 0 h 269"/>
                    <a:gd name="T2" fmla="*/ 65 w 390"/>
                    <a:gd name="T3" fmla="*/ 5 h 269"/>
                    <a:gd name="T4" fmla="*/ 64 w 390"/>
                    <a:gd name="T5" fmla="*/ 17 h 269"/>
                    <a:gd name="T6" fmla="*/ 0 w 390"/>
                    <a:gd name="T7" fmla="*/ 43 h 269"/>
                    <a:gd name="T8" fmla="*/ 0 w 390"/>
                    <a:gd name="T9" fmla="*/ 56 h 269"/>
                    <a:gd name="T10" fmla="*/ 71 w 390"/>
                    <a:gd name="T11" fmla="*/ 57 h 269"/>
                    <a:gd name="T12" fmla="*/ 80 w 390"/>
                    <a:gd name="T13" fmla="*/ 68 h 269"/>
                    <a:gd name="T14" fmla="*/ 98 w 390"/>
                    <a:gd name="T15" fmla="*/ 67 h 269"/>
                    <a:gd name="T16" fmla="*/ 96 w 390"/>
                    <a:gd name="T17" fmla="*/ 48 h 269"/>
                    <a:gd name="T18" fmla="*/ 29 w 390"/>
                    <a:gd name="T19" fmla="*/ 44 h 269"/>
                    <a:gd name="T20" fmla="*/ 84 w 390"/>
                    <a:gd name="T21" fmla="*/ 23 h 269"/>
                    <a:gd name="T22" fmla="*/ 75 w 390"/>
                    <a:gd name="T23" fmla="*/ 0 h 269"/>
                    <a:gd name="T24" fmla="*/ 75 w 390"/>
                    <a:gd name="T25" fmla="*/ 0 h 2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90" h="269">
                      <a:moveTo>
                        <a:pt x="297" y="0"/>
                      </a:moveTo>
                      <a:lnTo>
                        <a:pt x="257" y="17"/>
                      </a:lnTo>
                      <a:lnTo>
                        <a:pt x="253" y="66"/>
                      </a:lnTo>
                      <a:lnTo>
                        <a:pt x="0" y="169"/>
                      </a:lnTo>
                      <a:lnTo>
                        <a:pt x="0" y="222"/>
                      </a:lnTo>
                      <a:lnTo>
                        <a:pt x="284" y="226"/>
                      </a:lnTo>
                      <a:lnTo>
                        <a:pt x="320" y="269"/>
                      </a:lnTo>
                      <a:lnTo>
                        <a:pt x="390" y="266"/>
                      </a:lnTo>
                      <a:lnTo>
                        <a:pt x="383" y="190"/>
                      </a:lnTo>
                      <a:lnTo>
                        <a:pt x="116" y="176"/>
                      </a:lnTo>
                      <a:lnTo>
                        <a:pt x="333" y="89"/>
                      </a:lnTo>
                      <a:lnTo>
                        <a:pt x="297" y="0"/>
                      </a:lnTo>
                      <a:close/>
                    </a:path>
                  </a:pathLst>
                </a:custGeom>
                <a:solidFill>
                  <a:schemeClr val="accent2"/>
                </a:solidFill>
                <a:ln w="9525">
                  <a:noFill/>
                  <a:round/>
                  <a:headEnd/>
                  <a:tailEnd/>
                </a:ln>
              </p:spPr>
              <p:txBody>
                <a:bodyPr/>
                <a:p>
                  <a:endParaRPr lang="en-US"/>
                </a:p>
              </p:txBody>
            </p:sp>
            <p:sp>
              <p:nvSpPr>
                <p:cNvPr id="1048605" name="Freeform 35"/>
                <p:cNvSpPr/>
                <p:nvPr userDrawn="1"/>
              </p:nvSpPr>
              <p:spPr bwMode="auto">
                <a:xfrm>
                  <a:off x="658" y="3538"/>
                  <a:ext cx="471" cy="212"/>
                </a:xfrm>
                <a:custGeom>
                  <a:avLst/>
                  <a:gdLst>
                    <a:gd name="T0" fmla="*/ 0 w 941"/>
                    <a:gd name="T1" fmla="*/ 33 h 424"/>
                    <a:gd name="T2" fmla="*/ 216 w 941"/>
                    <a:gd name="T3" fmla="*/ 0 h 424"/>
                    <a:gd name="T4" fmla="*/ 232 w 941"/>
                    <a:gd name="T5" fmla="*/ 20 h 424"/>
                    <a:gd name="T6" fmla="*/ 236 w 941"/>
                    <a:gd name="T7" fmla="*/ 46 h 424"/>
                    <a:gd name="T8" fmla="*/ 226 w 941"/>
                    <a:gd name="T9" fmla="*/ 71 h 424"/>
                    <a:gd name="T10" fmla="*/ 15 w 941"/>
                    <a:gd name="T11" fmla="*/ 106 h 424"/>
                    <a:gd name="T12" fmla="*/ 14 w 941"/>
                    <a:gd name="T13" fmla="*/ 96 h 424"/>
                    <a:gd name="T14" fmla="*/ 216 w 941"/>
                    <a:gd name="T15" fmla="*/ 61 h 424"/>
                    <a:gd name="T16" fmla="*/ 224 w 941"/>
                    <a:gd name="T17" fmla="*/ 37 h 424"/>
                    <a:gd name="T18" fmla="*/ 210 w 941"/>
                    <a:gd name="T19" fmla="*/ 15 h 424"/>
                    <a:gd name="T20" fmla="*/ 0 w 941"/>
                    <a:gd name="T21" fmla="*/ 47 h 424"/>
                    <a:gd name="T22" fmla="*/ 0 w 941"/>
                    <a:gd name="T23" fmla="*/ 33 h 424"/>
                    <a:gd name="T24" fmla="*/ 0 w 941"/>
                    <a:gd name="T25" fmla="*/ 33 h 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41" h="424">
                      <a:moveTo>
                        <a:pt x="0" y="131"/>
                      </a:moveTo>
                      <a:lnTo>
                        <a:pt x="863" y="0"/>
                      </a:lnTo>
                      <a:lnTo>
                        <a:pt x="926" y="78"/>
                      </a:lnTo>
                      <a:lnTo>
                        <a:pt x="941" y="181"/>
                      </a:lnTo>
                      <a:lnTo>
                        <a:pt x="903" y="282"/>
                      </a:lnTo>
                      <a:lnTo>
                        <a:pt x="57" y="424"/>
                      </a:lnTo>
                      <a:lnTo>
                        <a:pt x="53" y="384"/>
                      </a:lnTo>
                      <a:lnTo>
                        <a:pt x="863" y="242"/>
                      </a:lnTo>
                      <a:lnTo>
                        <a:pt x="893" y="145"/>
                      </a:lnTo>
                      <a:lnTo>
                        <a:pt x="840" y="57"/>
                      </a:lnTo>
                      <a:lnTo>
                        <a:pt x="0" y="185"/>
                      </a:lnTo>
                      <a:lnTo>
                        <a:pt x="0" y="131"/>
                      </a:lnTo>
                      <a:close/>
                    </a:path>
                  </a:pathLst>
                </a:custGeom>
                <a:solidFill>
                  <a:schemeClr val="accent2"/>
                </a:solidFill>
                <a:ln w="9525">
                  <a:noFill/>
                  <a:round/>
                  <a:headEnd/>
                  <a:tailEnd/>
                </a:ln>
              </p:spPr>
              <p:txBody>
                <a:bodyPr/>
                <a:p>
                  <a:endParaRPr lang="en-US"/>
                </a:p>
              </p:txBody>
            </p:sp>
            <p:sp>
              <p:nvSpPr>
                <p:cNvPr id="1048606" name="Freeform 36"/>
                <p:cNvSpPr/>
                <p:nvPr userDrawn="1"/>
              </p:nvSpPr>
              <p:spPr bwMode="auto">
                <a:xfrm>
                  <a:off x="717" y="3606"/>
                  <a:ext cx="245" cy="86"/>
                </a:xfrm>
                <a:custGeom>
                  <a:avLst/>
                  <a:gdLst>
                    <a:gd name="T0" fmla="*/ 0 w 488"/>
                    <a:gd name="T1" fmla="*/ 31 h 173"/>
                    <a:gd name="T2" fmla="*/ 17 w 488"/>
                    <a:gd name="T3" fmla="*/ 43 h 173"/>
                    <a:gd name="T4" fmla="*/ 56 w 488"/>
                    <a:gd name="T5" fmla="*/ 41 h 173"/>
                    <a:gd name="T6" fmla="*/ 105 w 488"/>
                    <a:gd name="T7" fmla="*/ 29 h 173"/>
                    <a:gd name="T8" fmla="*/ 123 w 488"/>
                    <a:gd name="T9" fmla="*/ 10 h 173"/>
                    <a:gd name="T10" fmla="*/ 111 w 488"/>
                    <a:gd name="T11" fmla="*/ 0 h 173"/>
                    <a:gd name="T12" fmla="*/ 64 w 488"/>
                    <a:gd name="T13" fmla="*/ 0 h 173"/>
                    <a:gd name="T14" fmla="*/ 28 w 488"/>
                    <a:gd name="T15" fmla="*/ 3 h 173"/>
                    <a:gd name="T16" fmla="*/ 4 w 488"/>
                    <a:gd name="T17" fmla="*/ 19 h 173"/>
                    <a:gd name="T18" fmla="*/ 28 w 488"/>
                    <a:gd name="T19" fmla="*/ 23 h 173"/>
                    <a:gd name="T20" fmla="*/ 69 w 488"/>
                    <a:gd name="T21" fmla="*/ 13 h 173"/>
                    <a:gd name="T22" fmla="*/ 105 w 488"/>
                    <a:gd name="T23" fmla="*/ 13 h 173"/>
                    <a:gd name="T24" fmla="*/ 68 w 488"/>
                    <a:gd name="T25" fmla="*/ 27 h 173"/>
                    <a:gd name="T26" fmla="*/ 36 w 488"/>
                    <a:gd name="T27" fmla="*/ 31 h 173"/>
                    <a:gd name="T28" fmla="*/ 0 w 488"/>
                    <a:gd name="T29" fmla="*/ 31 h 173"/>
                    <a:gd name="T30" fmla="*/ 0 w 488"/>
                    <a:gd name="T31" fmla="*/ 31 h 17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8" h="173">
                      <a:moveTo>
                        <a:pt x="0" y="126"/>
                      </a:moveTo>
                      <a:lnTo>
                        <a:pt x="66" y="173"/>
                      </a:lnTo>
                      <a:lnTo>
                        <a:pt x="222" y="166"/>
                      </a:lnTo>
                      <a:lnTo>
                        <a:pt x="418" y="116"/>
                      </a:lnTo>
                      <a:lnTo>
                        <a:pt x="488" y="42"/>
                      </a:lnTo>
                      <a:lnTo>
                        <a:pt x="443" y="2"/>
                      </a:lnTo>
                      <a:lnTo>
                        <a:pt x="253" y="0"/>
                      </a:lnTo>
                      <a:lnTo>
                        <a:pt x="110" y="12"/>
                      </a:lnTo>
                      <a:lnTo>
                        <a:pt x="15" y="76"/>
                      </a:lnTo>
                      <a:lnTo>
                        <a:pt x="112" y="95"/>
                      </a:lnTo>
                      <a:lnTo>
                        <a:pt x="275" y="53"/>
                      </a:lnTo>
                      <a:lnTo>
                        <a:pt x="416" y="53"/>
                      </a:lnTo>
                      <a:lnTo>
                        <a:pt x="268" y="110"/>
                      </a:lnTo>
                      <a:lnTo>
                        <a:pt x="142" y="126"/>
                      </a:lnTo>
                      <a:lnTo>
                        <a:pt x="0" y="126"/>
                      </a:lnTo>
                      <a:close/>
                    </a:path>
                  </a:pathLst>
                </a:custGeom>
                <a:solidFill>
                  <a:schemeClr val="accent2"/>
                </a:solidFill>
                <a:ln w="9525">
                  <a:noFill/>
                  <a:round/>
                  <a:headEnd/>
                  <a:tailEnd/>
                </a:ln>
              </p:spPr>
              <p:txBody>
                <a:bodyPr/>
                <a:p>
                  <a:endParaRPr lang="en-US"/>
                </a:p>
              </p:txBody>
            </p:sp>
          </p:grpSp>
        </p:grpSp>
      </p:grpSp>
      <p:grpSp>
        <p:nvGrpSpPr>
          <p:cNvPr id="55" name="Group 37"/>
          <p:cNvGrpSpPr/>
          <p:nvPr/>
        </p:nvGrpSpPr>
        <p:grpSpPr bwMode="auto">
          <a:xfrm>
            <a:off x="8680450" y="2116138"/>
            <a:ext cx="385763" cy="4308475"/>
            <a:chOff x="5468" y="1333"/>
            <a:chExt cx="243" cy="2714"/>
          </a:xfrm>
        </p:grpSpPr>
        <p:sp>
          <p:nvSpPr>
            <p:cNvPr id="1048607" name="Freeform 38"/>
            <p:cNvSpPr/>
            <p:nvPr userDrawn="1"/>
          </p:nvSpPr>
          <p:spPr bwMode="auto">
            <a:xfrm flipH="1">
              <a:off x="5468" y="2620"/>
              <a:ext cx="205" cy="1427"/>
            </a:xfrm>
            <a:custGeom>
              <a:avLst/>
              <a:gdLst>
                <a:gd name="T0" fmla="*/ 49 w 772"/>
                <a:gd name="T1" fmla="*/ 603 h 3266"/>
                <a:gd name="T2" fmla="*/ 27 w 772"/>
                <a:gd name="T3" fmla="*/ 562 h 3266"/>
                <a:gd name="T4" fmla="*/ 23 w 772"/>
                <a:gd name="T5" fmla="*/ 531 h 3266"/>
                <a:gd name="T6" fmla="*/ 26 w 772"/>
                <a:gd name="T7" fmla="*/ 485 h 3266"/>
                <a:gd name="T8" fmla="*/ 42 w 772"/>
                <a:gd name="T9" fmla="*/ 430 h 3266"/>
                <a:gd name="T10" fmla="*/ 45 w 772"/>
                <a:gd name="T11" fmla="*/ 395 h 3266"/>
                <a:gd name="T12" fmla="*/ 42 w 772"/>
                <a:gd name="T13" fmla="*/ 372 h 3266"/>
                <a:gd name="T14" fmla="*/ 28 w 772"/>
                <a:gd name="T15" fmla="*/ 355 h 3266"/>
                <a:gd name="T16" fmla="*/ 25 w 772"/>
                <a:gd name="T17" fmla="*/ 333 h 3266"/>
                <a:gd name="T18" fmla="*/ 30 w 772"/>
                <a:gd name="T19" fmla="*/ 303 h 3266"/>
                <a:gd name="T20" fmla="*/ 52 w 772"/>
                <a:gd name="T21" fmla="*/ 221 h 3266"/>
                <a:gd name="T22" fmla="*/ 54 w 772"/>
                <a:gd name="T23" fmla="*/ 180 h 3266"/>
                <a:gd name="T24" fmla="*/ 49 w 772"/>
                <a:gd name="T25" fmla="*/ 136 h 3266"/>
                <a:gd name="T26" fmla="*/ 30 w 772"/>
                <a:gd name="T27" fmla="*/ 115 h 3266"/>
                <a:gd name="T28" fmla="*/ 14 w 772"/>
                <a:gd name="T29" fmla="*/ 80 h 3266"/>
                <a:gd name="T30" fmla="*/ 0 w 772"/>
                <a:gd name="T31" fmla="*/ 0 h 3266"/>
                <a:gd name="T32" fmla="*/ 2 w 772"/>
                <a:gd name="T33" fmla="*/ 73 h 3266"/>
                <a:gd name="T34" fmla="*/ 13 w 772"/>
                <a:gd name="T35" fmla="*/ 117 h 3266"/>
                <a:gd name="T36" fmla="*/ 27 w 772"/>
                <a:gd name="T37" fmla="*/ 144 h 3266"/>
                <a:gd name="T38" fmla="*/ 42 w 772"/>
                <a:gd name="T39" fmla="*/ 159 h 3266"/>
                <a:gd name="T40" fmla="*/ 43 w 772"/>
                <a:gd name="T41" fmla="*/ 199 h 3266"/>
                <a:gd name="T42" fmla="*/ 35 w 772"/>
                <a:gd name="T43" fmla="*/ 242 h 3266"/>
                <a:gd name="T44" fmla="*/ 17 w 772"/>
                <a:gd name="T45" fmla="*/ 316 h 3266"/>
                <a:gd name="T46" fmla="*/ 16 w 772"/>
                <a:gd name="T47" fmla="*/ 364 h 3266"/>
                <a:gd name="T48" fmla="*/ 33 w 772"/>
                <a:gd name="T49" fmla="*/ 391 h 3266"/>
                <a:gd name="T50" fmla="*/ 32 w 772"/>
                <a:gd name="T51" fmla="*/ 416 h 3266"/>
                <a:gd name="T52" fmla="*/ 18 w 772"/>
                <a:gd name="T53" fmla="*/ 468 h 3266"/>
                <a:gd name="T54" fmla="*/ 11 w 772"/>
                <a:gd name="T55" fmla="*/ 518 h 3266"/>
                <a:gd name="T56" fmla="*/ 17 w 772"/>
                <a:gd name="T57" fmla="*/ 571 h 3266"/>
                <a:gd name="T58" fmla="*/ 30 w 772"/>
                <a:gd name="T59" fmla="*/ 600 h 3266"/>
                <a:gd name="T60" fmla="*/ 47 w 772"/>
                <a:gd name="T61" fmla="*/ 623 h 3266"/>
                <a:gd name="T62" fmla="*/ 49 w 772"/>
                <a:gd name="T63" fmla="*/ 603 h 3266"/>
                <a:gd name="T64" fmla="*/ 49 w 772"/>
                <a:gd name="T65" fmla="*/ 603 h 32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close/>
                </a:path>
              </a:pathLst>
            </a:custGeom>
            <a:solidFill>
              <a:schemeClr val="folHlink"/>
            </a:solidFill>
            <a:ln w="9525">
              <a:noFill/>
              <a:round/>
              <a:headEnd/>
              <a:tailEnd/>
            </a:ln>
          </p:spPr>
          <p:txBody>
            <a:bodyPr/>
            <a:p>
              <a:endParaRPr lang="en-US"/>
            </a:p>
          </p:txBody>
        </p:sp>
        <p:sp>
          <p:nvSpPr>
            <p:cNvPr id="1048608" name="Freeform 39"/>
            <p:cNvSpPr/>
            <p:nvPr userDrawn="1"/>
          </p:nvSpPr>
          <p:spPr bwMode="auto">
            <a:xfrm flipH="1">
              <a:off x="5506" y="1333"/>
              <a:ext cx="205" cy="1633"/>
            </a:xfrm>
            <a:custGeom>
              <a:avLst/>
              <a:gdLst>
                <a:gd name="T0" fmla="*/ 49 w 772"/>
                <a:gd name="T1" fmla="*/ 789 h 3266"/>
                <a:gd name="T2" fmla="*/ 27 w 772"/>
                <a:gd name="T3" fmla="*/ 737 h 3266"/>
                <a:gd name="T4" fmla="*/ 23 w 772"/>
                <a:gd name="T5" fmla="*/ 696 h 3266"/>
                <a:gd name="T6" fmla="*/ 26 w 772"/>
                <a:gd name="T7" fmla="*/ 636 h 3266"/>
                <a:gd name="T8" fmla="*/ 42 w 772"/>
                <a:gd name="T9" fmla="*/ 563 h 3266"/>
                <a:gd name="T10" fmla="*/ 45 w 772"/>
                <a:gd name="T11" fmla="*/ 518 h 3266"/>
                <a:gd name="T12" fmla="*/ 42 w 772"/>
                <a:gd name="T13" fmla="*/ 487 h 3266"/>
                <a:gd name="T14" fmla="*/ 28 w 772"/>
                <a:gd name="T15" fmla="*/ 465 h 3266"/>
                <a:gd name="T16" fmla="*/ 25 w 772"/>
                <a:gd name="T17" fmla="*/ 437 h 3266"/>
                <a:gd name="T18" fmla="*/ 30 w 772"/>
                <a:gd name="T19" fmla="*/ 397 h 3266"/>
                <a:gd name="T20" fmla="*/ 52 w 772"/>
                <a:gd name="T21" fmla="*/ 289 h 3266"/>
                <a:gd name="T22" fmla="*/ 54 w 772"/>
                <a:gd name="T23" fmla="*/ 237 h 3266"/>
                <a:gd name="T24" fmla="*/ 49 w 772"/>
                <a:gd name="T25" fmla="*/ 179 h 3266"/>
                <a:gd name="T26" fmla="*/ 30 w 772"/>
                <a:gd name="T27" fmla="*/ 151 h 3266"/>
                <a:gd name="T28" fmla="*/ 14 w 772"/>
                <a:gd name="T29" fmla="*/ 106 h 3266"/>
                <a:gd name="T30" fmla="*/ 0 w 772"/>
                <a:gd name="T31" fmla="*/ 0 h 3266"/>
                <a:gd name="T32" fmla="*/ 2 w 772"/>
                <a:gd name="T33" fmla="*/ 96 h 3266"/>
                <a:gd name="T34" fmla="*/ 13 w 772"/>
                <a:gd name="T35" fmla="*/ 153 h 3266"/>
                <a:gd name="T36" fmla="*/ 27 w 772"/>
                <a:gd name="T37" fmla="*/ 189 h 3266"/>
                <a:gd name="T38" fmla="*/ 42 w 772"/>
                <a:gd name="T39" fmla="*/ 209 h 3266"/>
                <a:gd name="T40" fmla="*/ 43 w 772"/>
                <a:gd name="T41" fmla="*/ 261 h 3266"/>
                <a:gd name="T42" fmla="*/ 35 w 772"/>
                <a:gd name="T43" fmla="*/ 317 h 3266"/>
                <a:gd name="T44" fmla="*/ 17 w 772"/>
                <a:gd name="T45" fmla="*/ 415 h 3266"/>
                <a:gd name="T46" fmla="*/ 16 w 772"/>
                <a:gd name="T47" fmla="*/ 478 h 3266"/>
                <a:gd name="T48" fmla="*/ 33 w 772"/>
                <a:gd name="T49" fmla="*/ 513 h 3266"/>
                <a:gd name="T50" fmla="*/ 32 w 772"/>
                <a:gd name="T51" fmla="*/ 545 h 3266"/>
                <a:gd name="T52" fmla="*/ 18 w 772"/>
                <a:gd name="T53" fmla="*/ 613 h 3266"/>
                <a:gd name="T54" fmla="*/ 11 w 772"/>
                <a:gd name="T55" fmla="*/ 679 h 3266"/>
                <a:gd name="T56" fmla="*/ 17 w 772"/>
                <a:gd name="T57" fmla="*/ 749 h 3266"/>
                <a:gd name="T58" fmla="*/ 30 w 772"/>
                <a:gd name="T59" fmla="*/ 786 h 3266"/>
                <a:gd name="T60" fmla="*/ 47 w 772"/>
                <a:gd name="T61" fmla="*/ 817 h 3266"/>
                <a:gd name="T62" fmla="*/ 49 w 772"/>
                <a:gd name="T63" fmla="*/ 789 h 3266"/>
                <a:gd name="T64" fmla="*/ 49 w 772"/>
                <a:gd name="T65" fmla="*/ 789 h 32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close/>
                </a:path>
              </a:pathLst>
            </a:custGeom>
            <a:solidFill>
              <a:schemeClr val="folHlink"/>
            </a:solidFill>
            <a:ln w="9525">
              <a:noFill/>
              <a:round/>
              <a:headEnd/>
              <a:tailEnd/>
            </a:ln>
          </p:spPr>
          <p:txBody>
            <a:bodyPr/>
            <a:p>
              <a:endParaRPr lang="en-US"/>
            </a:p>
          </p:txBody>
        </p:sp>
      </p:grpSp>
      <p:grpSp>
        <p:nvGrpSpPr>
          <p:cNvPr id="56" name="Group 40"/>
          <p:cNvGrpSpPr/>
          <p:nvPr/>
        </p:nvGrpSpPr>
        <p:grpSpPr bwMode="auto">
          <a:xfrm>
            <a:off x="7318375" y="90488"/>
            <a:ext cx="2133600" cy="1911350"/>
            <a:chOff x="4610" y="57"/>
            <a:chExt cx="1344" cy="1204"/>
          </a:xfrm>
        </p:grpSpPr>
        <p:grpSp>
          <p:nvGrpSpPr>
            <p:cNvPr id="57" name="Group 41"/>
            <p:cNvGrpSpPr/>
            <p:nvPr userDrawn="1"/>
          </p:nvGrpSpPr>
          <p:grpSpPr bwMode="auto">
            <a:xfrm>
              <a:off x="4610" y="57"/>
              <a:ext cx="1344" cy="1204"/>
              <a:chOff x="4610" y="57"/>
              <a:chExt cx="1344" cy="1204"/>
            </a:xfrm>
          </p:grpSpPr>
          <p:sp>
            <p:nvSpPr>
              <p:cNvPr id="1048609" name="Freeform 42"/>
              <p:cNvSpPr/>
              <p:nvPr userDrawn="1"/>
            </p:nvSpPr>
            <p:spPr bwMode="auto">
              <a:xfrm rot="-3172564">
                <a:off x="5430" y="1086"/>
                <a:ext cx="62" cy="288"/>
              </a:xfrm>
              <a:custGeom>
                <a:avLst/>
                <a:gdLst>
                  <a:gd name="T0" fmla="*/ 8 w 245"/>
                  <a:gd name="T1" fmla="*/ 1 h 806"/>
                  <a:gd name="T2" fmla="*/ 8 w 245"/>
                  <a:gd name="T3" fmla="*/ 44 h 806"/>
                  <a:gd name="T4" fmla="*/ 0 w 245"/>
                  <a:gd name="T5" fmla="*/ 103 h 806"/>
                  <a:gd name="T6" fmla="*/ 5 w 245"/>
                  <a:gd name="T7" fmla="*/ 101 h 806"/>
                  <a:gd name="T8" fmla="*/ 14 w 245"/>
                  <a:gd name="T9" fmla="*/ 48 h 806"/>
                  <a:gd name="T10" fmla="*/ 16 w 245"/>
                  <a:gd name="T11" fmla="*/ 0 h 806"/>
                  <a:gd name="T12" fmla="*/ 8 w 245"/>
                  <a:gd name="T13" fmla="*/ 1 h 806"/>
                  <a:gd name="T14" fmla="*/ 8 w 245"/>
                  <a:gd name="T15" fmla="*/ 1 h 80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5" h="806">
                    <a:moveTo>
                      <a:pt x="123" y="9"/>
                    </a:moveTo>
                    <a:lnTo>
                      <a:pt x="131" y="342"/>
                    </a:lnTo>
                    <a:lnTo>
                      <a:pt x="0" y="806"/>
                    </a:lnTo>
                    <a:lnTo>
                      <a:pt x="79" y="789"/>
                    </a:lnTo>
                    <a:lnTo>
                      <a:pt x="218" y="376"/>
                    </a:lnTo>
                    <a:lnTo>
                      <a:pt x="245" y="0"/>
                    </a:lnTo>
                    <a:lnTo>
                      <a:pt x="123" y="9"/>
                    </a:lnTo>
                    <a:close/>
                  </a:path>
                </a:pathLst>
              </a:custGeom>
              <a:solidFill>
                <a:schemeClr val="accent2"/>
              </a:solidFill>
              <a:ln w="9525">
                <a:noFill/>
                <a:round/>
                <a:headEnd/>
                <a:tailEnd/>
              </a:ln>
            </p:spPr>
            <p:txBody>
              <a:bodyPr/>
              <a:p>
                <a:endParaRPr lang="en-US"/>
              </a:p>
            </p:txBody>
          </p:sp>
          <p:grpSp>
            <p:nvGrpSpPr>
              <p:cNvPr id="58" name="Group 43"/>
              <p:cNvGrpSpPr/>
              <p:nvPr userDrawn="1"/>
            </p:nvGrpSpPr>
            <p:grpSpPr bwMode="auto">
              <a:xfrm>
                <a:off x="4610" y="57"/>
                <a:ext cx="1344" cy="985"/>
                <a:chOff x="4610" y="57"/>
                <a:chExt cx="1344" cy="985"/>
              </a:xfrm>
            </p:grpSpPr>
            <p:sp>
              <p:nvSpPr>
                <p:cNvPr id="1048610" name="Freeform 44"/>
                <p:cNvSpPr/>
                <p:nvPr userDrawn="1"/>
              </p:nvSpPr>
              <p:spPr bwMode="auto">
                <a:xfrm rot="-3172564">
                  <a:off x="4966" y="71"/>
                  <a:ext cx="153" cy="125"/>
                </a:xfrm>
                <a:custGeom>
                  <a:avLst/>
                  <a:gdLst>
                    <a:gd name="T0" fmla="*/ 0 w 604"/>
                    <a:gd name="T1" fmla="*/ 0 h 349"/>
                    <a:gd name="T2" fmla="*/ 19 w 604"/>
                    <a:gd name="T3" fmla="*/ 24 h 349"/>
                    <a:gd name="T4" fmla="*/ 32 w 604"/>
                    <a:gd name="T5" fmla="*/ 45 h 349"/>
                    <a:gd name="T6" fmla="*/ 39 w 604"/>
                    <a:gd name="T7" fmla="*/ 18 h 349"/>
                    <a:gd name="T8" fmla="*/ 23 w 604"/>
                    <a:gd name="T9" fmla="*/ 1 h 349"/>
                    <a:gd name="T10" fmla="*/ 30 w 604"/>
                    <a:gd name="T11" fmla="*/ 24 h 349"/>
                    <a:gd name="T12" fmla="*/ 8 w 604"/>
                    <a:gd name="T13" fmla="*/ 2 h 349"/>
                    <a:gd name="T14" fmla="*/ 0 w 604"/>
                    <a:gd name="T15" fmla="*/ 0 h 349"/>
                    <a:gd name="T16" fmla="*/ 0 w 604"/>
                    <a:gd name="T17" fmla="*/ 0 h 3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4" h="349">
                      <a:moveTo>
                        <a:pt x="0" y="0"/>
                      </a:moveTo>
                      <a:lnTo>
                        <a:pt x="298" y="184"/>
                      </a:lnTo>
                      <a:lnTo>
                        <a:pt x="500" y="349"/>
                      </a:lnTo>
                      <a:lnTo>
                        <a:pt x="604" y="140"/>
                      </a:lnTo>
                      <a:lnTo>
                        <a:pt x="359" y="9"/>
                      </a:lnTo>
                      <a:lnTo>
                        <a:pt x="464" y="184"/>
                      </a:lnTo>
                      <a:lnTo>
                        <a:pt x="131" y="17"/>
                      </a:lnTo>
                      <a:lnTo>
                        <a:pt x="0" y="0"/>
                      </a:lnTo>
                      <a:close/>
                    </a:path>
                  </a:pathLst>
                </a:custGeom>
                <a:solidFill>
                  <a:schemeClr val="accent2"/>
                </a:solidFill>
                <a:ln w="9525">
                  <a:noFill/>
                  <a:round/>
                  <a:headEnd/>
                  <a:tailEnd/>
                </a:ln>
              </p:spPr>
              <p:txBody>
                <a:bodyPr/>
                <a:p>
                  <a:endParaRPr lang="en-US"/>
                </a:p>
              </p:txBody>
            </p:sp>
            <p:sp>
              <p:nvSpPr>
                <p:cNvPr id="1048611" name="Freeform 45"/>
                <p:cNvSpPr/>
                <p:nvPr userDrawn="1"/>
              </p:nvSpPr>
              <p:spPr bwMode="auto">
                <a:xfrm rot="-3172564">
                  <a:off x="5048" y="332"/>
                  <a:ext cx="269" cy="438"/>
                </a:xfrm>
                <a:custGeom>
                  <a:avLst/>
                  <a:gdLst>
                    <a:gd name="T0" fmla="*/ 47 w 1064"/>
                    <a:gd name="T1" fmla="*/ 16 h 1230"/>
                    <a:gd name="T2" fmla="*/ 31 w 1064"/>
                    <a:gd name="T3" fmla="*/ 45 h 1230"/>
                    <a:gd name="T4" fmla="*/ 10 w 1064"/>
                    <a:gd name="T5" fmla="*/ 97 h 1230"/>
                    <a:gd name="T6" fmla="*/ 0 w 1064"/>
                    <a:gd name="T7" fmla="*/ 140 h 1230"/>
                    <a:gd name="T8" fmla="*/ 4 w 1064"/>
                    <a:gd name="T9" fmla="*/ 156 h 1230"/>
                    <a:gd name="T10" fmla="*/ 17 w 1064"/>
                    <a:gd name="T11" fmla="*/ 152 h 1230"/>
                    <a:gd name="T12" fmla="*/ 37 w 1064"/>
                    <a:gd name="T13" fmla="*/ 116 h 1230"/>
                    <a:gd name="T14" fmla="*/ 56 w 1064"/>
                    <a:gd name="T15" fmla="*/ 68 h 1230"/>
                    <a:gd name="T16" fmla="*/ 66 w 1064"/>
                    <a:gd name="T17" fmla="*/ 34 h 1230"/>
                    <a:gd name="T18" fmla="*/ 68 w 1064"/>
                    <a:gd name="T19" fmla="*/ 11 h 1230"/>
                    <a:gd name="T20" fmla="*/ 62 w 1064"/>
                    <a:gd name="T21" fmla="*/ 0 h 1230"/>
                    <a:gd name="T22" fmla="*/ 53 w 1064"/>
                    <a:gd name="T23" fmla="*/ 8 h 1230"/>
                    <a:gd name="T24" fmla="*/ 62 w 1064"/>
                    <a:gd name="T25" fmla="*/ 14 h 1230"/>
                    <a:gd name="T26" fmla="*/ 56 w 1064"/>
                    <a:gd name="T27" fmla="*/ 45 h 1230"/>
                    <a:gd name="T28" fmla="*/ 44 w 1064"/>
                    <a:gd name="T29" fmla="*/ 83 h 1230"/>
                    <a:gd name="T30" fmla="*/ 22 w 1064"/>
                    <a:gd name="T31" fmla="*/ 128 h 1230"/>
                    <a:gd name="T32" fmla="*/ 7 w 1064"/>
                    <a:gd name="T33" fmla="*/ 141 h 1230"/>
                    <a:gd name="T34" fmla="*/ 9 w 1064"/>
                    <a:gd name="T35" fmla="*/ 120 h 1230"/>
                    <a:gd name="T36" fmla="*/ 28 w 1064"/>
                    <a:gd name="T37" fmla="*/ 64 h 1230"/>
                    <a:gd name="T38" fmla="*/ 53 w 1064"/>
                    <a:gd name="T39" fmla="*/ 15 h 1230"/>
                    <a:gd name="T40" fmla="*/ 47 w 1064"/>
                    <a:gd name="T41" fmla="*/ 16 h 1230"/>
                    <a:gd name="T42" fmla="*/ 47 w 1064"/>
                    <a:gd name="T43" fmla="*/ 16 h 12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064" h="1230">
                      <a:moveTo>
                        <a:pt x="741" y="129"/>
                      </a:moveTo>
                      <a:lnTo>
                        <a:pt x="485" y="352"/>
                      </a:lnTo>
                      <a:lnTo>
                        <a:pt x="163" y="762"/>
                      </a:lnTo>
                      <a:lnTo>
                        <a:pt x="0" y="1101"/>
                      </a:lnTo>
                      <a:lnTo>
                        <a:pt x="59" y="1230"/>
                      </a:lnTo>
                      <a:lnTo>
                        <a:pt x="262" y="1201"/>
                      </a:lnTo>
                      <a:lnTo>
                        <a:pt x="578" y="914"/>
                      </a:lnTo>
                      <a:lnTo>
                        <a:pt x="876" y="534"/>
                      </a:lnTo>
                      <a:lnTo>
                        <a:pt x="1034" y="270"/>
                      </a:lnTo>
                      <a:lnTo>
                        <a:pt x="1064" y="84"/>
                      </a:lnTo>
                      <a:lnTo>
                        <a:pt x="977" y="0"/>
                      </a:lnTo>
                      <a:lnTo>
                        <a:pt x="836" y="65"/>
                      </a:lnTo>
                      <a:lnTo>
                        <a:pt x="969" y="107"/>
                      </a:lnTo>
                      <a:lnTo>
                        <a:pt x="876" y="352"/>
                      </a:lnTo>
                      <a:lnTo>
                        <a:pt x="690" y="656"/>
                      </a:lnTo>
                      <a:lnTo>
                        <a:pt x="350" y="1008"/>
                      </a:lnTo>
                      <a:lnTo>
                        <a:pt x="116" y="1114"/>
                      </a:lnTo>
                      <a:lnTo>
                        <a:pt x="135" y="943"/>
                      </a:lnTo>
                      <a:lnTo>
                        <a:pt x="437" y="504"/>
                      </a:lnTo>
                      <a:lnTo>
                        <a:pt x="831" y="118"/>
                      </a:lnTo>
                      <a:lnTo>
                        <a:pt x="741" y="129"/>
                      </a:lnTo>
                      <a:close/>
                    </a:path>
                  </a:pathLst>
                </a:custGeom>
                <a:solidFill>
                  <a:schemeClr val="accent2"/>
                </a:solidFill>
                <a:ln w="9525">
                  <a:noFill/>
                  <a:round/>
                  <a:headEnd/>
                  <a:tailEnd/>
                </a:ln>
              </p:spPr>
              <p:txBody>
                <a:bodyPr/>
                <a:p>
                  <a:endParaRPr lang="en-US"/>
                </a:p>
              </p:txBody>
            </p:sp>
            <p:sp>
              <p:nvSpPr>
                <p:cNvPr id="1048612" name="Freeform 46"/>
                <p:cNvSpPr/>
                <p:nvPr userDrawn="1"/>
              </p:nvSpPr>
              <p:spPr bwMode="auto">
                <a:xfrm rot="-3172564">
                  <a:off x="4858" y="182"/>
                  <a:ext cx="505" cy="898"/>
                </a:xfrm>
                <a:custGeom>
                  <a:avLst/>
                  <a:gdLst>
                    <a:gd name="T0" fmla="*/ 124 w 2002"/>
                    <a:gd name="T1" fmla="*/ 0 h 2521"/>
                    <a:gd name="T2" fmla="*/ 0 w 2002"/>
                    <a:gd name="T3" fmla="*/ 320 h 2521"/>
                    <a:gd name="T4" fmla="*/ 12 w 2002"/>
                    <a:gd name="T5" fmla="*/ 311 h 2521"/>
                    <a:gd name="T6" fmla="*/ 127 w 2002"/>
                    <a:gd name="T7" fmla="*/ 8 h 2521"/>
                    <a:gd name="T8" fmla="*/ 124 w 2002"/>
                    <a:gd name="T9" fmla="*/ 0 h 2521"/>
                    <a:gd name="T10" fmla="*/ 124 w 2002"/>
                    <a:gd name="T11" fmla="*/ 0 h 25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02" h="2521">
                      <a:moveTo>
                        <a:pt x="1941" y="0"/>
                      </a:moveTo>
                      <a:lnTo>
                        <a:pt x="0" y="2521"/>
                      </a:lnTo>
                      <a:lnTo>
                        <a:pt x="192" y="2450"/>
                      </a:lnTo>
                      <a:lnTo>
                        <a:pt x="2002" y="61"/>
                      </a:lnTo>
                      <a:lnTo>
                        <a:pt x="1941" y="0"/>
                      </a:lnTo>
                      <a:close/>
                    </a:path>
                  </a:pathLst>
                </a:custGeom>
                <a:solidFill>
                  <a:schemeClr val="accent2"/>
                </a:solidFill>
                <a:ln w="9525">
                  <a:noFill/>
                  <a:round/>
                  <a:headEnd/>
                  <a:tailEnd/>
                </a:ln>
              </p:spPr>
              <p:txBody>
                <a:bodyPr/>
                <a:p>
                  <a:endParaRPr lang="en-US"/>
                </a:p>
              </p:txBody>
            </p:sp>
            <p:sp>
              <p:nvSpPr>
                <p:cNvPr id="1048613" name="Freeform 47"/>
                <p:cNvSpPr/>
                <p:nvPr userDrawn="1"/>
              </p:nvSpPr>
              <p:spPr bwMode="auto">
                <a:xfrm rot="-3172564">
                  <a:off x="4903" y="-19"/>
                  <a:ext cx="758" cy="1344"/>
                </a:xfrm>
                <a:custGeom>
                  <a:avLst/>
                  <a:gdLst>
                    <a:gd name="T0" fmla="*/ 6 w 3007"/>
                    <a:gd name="T1" fmla="*/ 361 h 3771"/>
                    <a:gd name="T2" fmla="*/ 25 w 3007"/>
                    <a:gd name="T3" fmla="*/ 360 h 3771"/>
                    <a:gd name="T4" fmla="*/ 52 w 3007"/>
                    <a:gd name="T5" fmla="*/ 382 h 3771"/>
                    <a:gd name="T6" fmla="*/ 43 w 3007"/>
                    <a:gd name="T7" fmla="*/ 358 h 3771"/>
                    <a:gd name="T8" fmla="*/ 23 w 3007"/>
                    <a:gd name="T9" fmla="*/ 343 h 3771"/>
                    <a:gd name="T10" fmla="*/ 41 w 3007"/>
                    <a:gd name="T11" fmla="*/ 345 h 3771"/>
                    <a:gd name="T12" fmla="*/ 62 w 3007"/>
                    <a:gd name="T13" fmla="*/ 365 h 3771"/>
                    <a:gd name="T14" fmla="*/ 182 w 3007"/>
                    <a:gd name="T15" fmla="*/ 53 h 3771"/>
                    <a:gd name="T16" fmla="*/ 164 w 3007"/>
                    <a:gd name="T17" fmla="*/ 19 h 3771"/>
                    <a:gd name="T18" fmla="*/ 147 w 3007"/>
                    <a:gd name="T19" fmla="*/ 0 h 3771"/>
                    <a:gd name="T20" fmla="*/ 171 w 3007"/>
                    <a:gd name="T21" fmla="*/ 10 h 3771"/>
                    <a:gd name="T22" fmla="*/ 191 w 3007"/>
                    <a:gd name="T23" fmla="*/ 55 h 3771"/>
                    <a:gd name="T24" fmla="*/ 53 w 3007"/>
                    <a:gd name="T25" fmla="*/ 416 h 3771"/>
                    <a:gd name="T26" fmla="*/ 31 w 3007"/>
                    <a:gd name="T27" fmla="*/ 433 h 3771"/>
                    <a:gd name="T28" fmla="*/ 7 w 3007"/>
                    <a:gd name="T29" fmla="*/ 479 h 3771"/>
                    <a:gd name="T30" fmla="*/ 0 w 3007"/>
                    <a:gd name="T31" fmla="*/ 466 h 3771"/>
                    <a:gd name="T32" fmla="*/ 8 w 3007"/>
                    <a:gd name="T33" fmla="*/ 461 h 3771"/>
                    <a:gd name="T34" fmla="*/ 24 w 3007"/>
                    <a:gd name="T35" fmla="*/ 430 h 3771"/>
                    <a:gd name="T36" fmla="*/ 11 w 3007"/>
                    <a:gd name="T37" fmla="*/ 416 h 3771"/>
                    <a:gd name="T38" fmla="*/ 11 w 3007"/>
                    <a:gd name="T39" fmla="*/ 403 h 3771"/>
                    <a:gd name="T40" fmla="*/ 26 w 3007"/>
                    <a:gd name="T41" fmla="*/ 419 h 3771"/>
                    <a:gd name="T42" fmla="*/ 26 w 3007"/>
                    <a:gd name="T43" fmla="*/ 405 h 3771"/>
                    <a:gd name="T44" fmla="*/ 38 w 3007"/>
                    <a:gd name="T45" fmla="*/ 409 h 3771"/>
                    <a:gd name="T46" fmla="*/ 27 w 3007"/>
                    <a:gd name="T47" fmla="*/ 391 h 3771"/>
                    <a:gd name="T48" fmla="*/ 40 w 3007"/>
                    <a:gd name="T49" fmla="*/ 389 h 3771"/>
                    <a:gd name="T50" fmla="*/ 6 w 3007"/>
                    <a:gd name="T51" fmla="*/ 361 h 3771"/>
                    <a:gd name="T52" fmla="*/ 6 w 3007"/>
                    <a:gd name="T53" fmla="*/ 361 h 377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007" h="3771">
                      <a:moveTo>
                        <a:pt x="95" y="2844"/>
                      </a:moveTo>
                      <a:lnTo>
                        <a:pt x="394" y="2834"/>
                      </a:lnTo>
                      <a:lnTo>
                        <a:pt x="821" y="3009"/>
                      </a:lnTo>
                      <a:lnTo>
                        <a:pt x="681" y="2817"/>
                      </a:lnTo>
                      <a:lnTo>
                        <a:pt x="367" y="2703"/>
                      </a:lnTo>
                      <a:lnTo>
                        <a:pt x="637" y="2720"/>
                      </a:lnTo>
                      <a:lnTo>
                        <a:pt x="979" y="2870"/>
                      </a:lnTo>
                      <a:lnTo>
                        <a:pt x="2859" y="420"/>
                      </a:lnTo>
                      <a:lnTo>
                        <a:pt x="2578" y="148"/>
                      </a:lnTo>
                      <a:lnTo>
                        <a:pt x="2308" y="0"/>
                      </a:lnTo>
                      <a:lnTo>
                        <a:pt x="2692" y="78"/>
                      </a:lnTo>
                      <a:lnTo>
                        <a:pt x="3007" y="428"/>
                      </a:lnTo>
                      <a:lnTo>
                        <a:pt x="831" y="3273"/>
                      </a:lnTo>
                      <a:lnTo>
                        <a:pt x="481" y="3412"/>
                      </a:lnTo>
                      <a:lnTo>
                        <a:pt x="105" y="3771"/>
                      </a:lnTo>
                      <a:lnTo>
                        <a:pt x="0" y="3667"/>
                      </a:lnTo>
                      <a:lnTo>
                        <a:pt x="131" y="3631"/>
                      </a:lnTo>
                      <a:lnTo>
                        <a:pt x="376" y="3385"/>
                      </a:lnTo>
                      <a:lnTo>
                        <a:pt x="165" y="3273"/>
                      </a:lnTo>
                      <a:lnTo>
                        <a:pt x="165" y="3176"/>
                      </a:lnTo>
                      <a:lnTo>
                        <a:pt x="411" y="3298"/>
                      </a:lnTo>
                      <a:lnTo>
                        <a:pt x="411" y="3186"/>
                      </a:lnTo>
                      <a:lnTo>
                        <a:pt x="603" y="3220"/>
                      </a:lnTo>
                      <a:lnTo>
                        <a:pt x="428" y="3079"/>
                      </a:lnTo>
                      <a:lnTo>
                        <a:pt x="629" y="3062"/>
                      </a:lnTo>
                      <a:lnTo>
                        <a:pt x="95" y="2844"/>
                      </a:lnTo>
                      <a:close/>
                    </a:path>
                  </a:pathLst>
                </a:custGeom>
                <a:solidFill>
                  <a:schemeClr val="accent2"/>
                </a:solidFill>
                <a:ln w="9525">
                  <a:noFill/>
                  <a:round/>
                  <a:headEnd/>
                  <a:tailEnd/>
                </a:ln>
              </p:spPr>
              <p:txBody>
                <a:bodyPr/>
                <a:p>
                  <a:endParaRPr lang="en-US"/>
                </a:p>
              </p:txBody>
            </p:sp>
            <p:sp>
              <p:nvSpPr>
                <p:cNvPr id="1048614" name="Freeform 48"/>
                <p:cNvSpPr/>
                <p:nvPr userDrawn="1"/>
              </p:nvSpPr>
              <p:spPr bwMode="auto">
                <a:xfrm rot="-3172564">
                  <a:off x="5297" y="897"/>
                  <a:ext cx="169" cy="122"/>
                </a:xfrm>
                <a:custGeom>
                  <a:avLst/>
                  <a:gdLst>
                    <a:gd name="T0" fmla="*/ 0 w 673"/>
                    <a:gd name="T1" fmla="*/ 10 h 342"/>
                    <a:gd name="T2" fmla="*/ 16 w 673"/>
                    <a:gd name="T3" fmla="*/ 14 h 342"/>
                    <a:gd name="T4" fmla="*/ 40 w 673"/>
                    <a:gd name="T5" fmla="*/ 44 h 342"/>
                    <a:gd name="T6" fmla="*/ 42 w 673"/>
                    <a:gd name="T7" fmla="*/ 37 h 342"/>
                    <a:gd name="T8" fmla="*/ 28 w 673"/>
                    <a:gd name="T9" fmla="*/ 15 h 342"/>
                    <a:gd name="T10" fmla="*/ 2 w 673"/>
                    <a:gd name="T11" fmla="*/ 0 h 342"/>
                    <a:gd name="T12" fmla="*/ 0 w 673"/>
                    <a:gd name="T13" fmla="*/ 10 h 342"/>
                    <a:gd name="T14" fmla="*/ 0 w 673"/>
                    <a:gd name="T15" fmla="*/ 10 h 34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73" h="342">
                      <a:moveTo>
                        <a:pt x="0" y="80"/>
                      </a:moveTo>
                      <a:lnTo>
                        <a:pt x="255" y="106"/>
                      </a:lnTo>
                      <a:lnTo>
                        <a:pt x="639" y="342"/>
                      </a:lnTo>
                      <a:lnTo>
                        <a:pt x="673" y="289"/>
                      </a:lnTo>
                      <a:lnTo>
                        <a:pt x="447" y="114"/>
                      </a:lnTo>
                      <a:lnTo>
                        <a:pt x="26" y="0"/>
                      </a:lnTo>
                      <a:lnTo>
                        <a:pt x="0" y="80"/>
                      </a:lnTo>
                      <a:close/>
                    </a:path>
                  </a:pathLst>
                </a:custGeom>
                <a:solidFill>
                  <a:schemeClr val="accent2"/>
                </a:solidFill>
                <a:ln w="9525">
                  <a:noFill/>
                  <a:round/>
                  <a:headEnd/>
                  <a:tailEnd/>
                </a:ln>
              </p:spPr>
              <p:txBody>
                <a:bodyPr/>
                <a:p>
                  <a:endParaRPr lang="en-US"/>
                </a:p>
              </p:txBody>
            </p:sp>
            <p:sp>
              <p:nvSpPr>
                <p:cNvPr id="1048615" name="Freeform 49"/>
                <p:cNvSpPr/>
                <p:nvPr userDrawn="1"/>
              </p:nvSpPr>
              <p:spPr bwMode="auto">
                <a:xfrm rot="-3172564">
                  <a:off x="5253" y="806"/>
                  <a:ext cx="181" cy="144"/>
                </a:xfrm>
                <a:custGeom>
                  <a:avLst/>
                  <a:gdLst>
                    <a:gd name="T0" fmla="*/ 0 w 716"/>
                    <a:gd name="T1" fmla="*/ 10 h 403"/>
                    <a:gd name="T2" fmla="*/ 22 w 716"/>
                    <a:gd name="T3" fmla="*/ 19 h 403"/>
                    <a:gd name="T4" fmla="*/ 41 w 716"/>
                    <a:gd name="T5" fmla="*/ 51 h 403"/>
                    <a:gd name="T6" fmla="*/ 46 w 716"/>
                    <a:gd name="T7" fmla="*/ 38 h 403"/>
                    <a:gd name="T8" fmla="*/ 27 w 716"/>
                    <a:gd name="T9" fmla="*/ 15 h 403"/>
                    <a:gd name="T10" fmla="*/ 5 w 716"/>
                    <a:gd name="T11" fmla="*/ 0 h 403"/>
                    <a:gd name="T12" fmla="*/ 0 w 716"/>
                    <a:gd name="T13" fmla="*/ 10 h 403"/>
                    <a:gd name="T14" fmla="*/ 0 w 716"/>
                    <a:gd name="T15" fmla="*/ 10 h 40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16" h="403">
                      <a:moveTo>
                        <a:pt x="0" y="78"/>
                      </a:moveTo>
                      <a:lnTo>
                        <a:pt x="340" y="148"/>
                      </a:lnTo>
                      <a:lnTo>
                        <a:pt x="638" y="403"/>
                      </a:lnTo>
                      <a:lnTo>
                        <a:pt x="716" y="296"/>
                      </a:lnTo>
                      <a:lnTo>
                        <a:pt x="420" y="114"/>
                      </a:lnTo>
                      <a:lnTo>
                        <a:pt x="70" y="0"/>
                      </a:lnTo>
                      <a:lnTo>
                        <a:pt x="0" y="78"/>
                      </a:lnTo>
                      <a:close/>
                    </a:path>
                  </a:pathLst>
                </a:custGeom>
                <a:solidFill>
                  <a:schemeClr val="accent2"/>
                </a:solidFill>
                <a:ln w="9525">
                  <a:noFill/>
                  <a:round/>
                  <a:headEnd/>
                  <a:tailEnd/>
                </a:ln>
              </p:spPr>
              <p:txBody>
                <a:bodyPr/>
                <a:p>
                  <a:endParaRPr lang="en-US"/>
                </a:p>
              </p:txBody>
            </p:sp>
            <p:sp>
              <p:nvSpPr>
                <p:cNvPr id="1048616" name="Freeform 50"/>
                <p:cNvSpPr/>
                <p:nvPr userDrawn="1"/>
              </p:nvSpPr>
              <p:spPr bwMode="auto">
                <a:xfrm rot="-3172564">
                  <a:off x="4985" y="210"/>
                  <a:ext cx="181" cy="147"/>
                </a:xfrm>
                <a:custGeom>
                  <a:avLst/>
                  <a:gdLst>
                    <a:gd name="T0" fmla="*/ 0 w 717"/>
                    <a:gd name="T1" fmla="*/ 10 h 411"/>
                    <a:gd name="T2" fmla="*/ 20 w 717"/>
                    <a:gd name="T3" fmla="*/ 18 h 411"/>
                    <a:gd name="T4" fmla="*/ 41 w 717"/>
                    <a:gd name="T5" fmla="*/ 53 h 411"/>
                    <a:gd name="T6" fmla="*/ 46 w 717"/>
                    <a:gd name="T7" fmla="*/ 40 h 411"/>
                    <a:gd name="T8" fmla="*/ 25 w 717"/>
                    <a:gd name="T9" fmla="*/ 11 h 411"/>
                    <a:gd name="T10" fmla="*/ 4 w 717"/>
                    <a:gd name="T11" fmla="*/ 0 h 411"/>
                    <a:gd name="T12" fmla="*/ 0 w 717"/>
                    <a:gd name="T13" fmla="*/ 10 h 411"/>
                    <a:gd name="T14" fmla="*/ 0 w 717"/>
                    <a:gd name="T15" fmla="*/ 10 h 4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17" h="411">
                      <a:moveTo>
                        <a:pt x="0" y="78"/>
                      </a:moveTo>
                      <a:lnTo>
                        <a:pt x="316" y="139"/>
                      </a:lnTo>
                      <a:lnTo>
                        <a:pt x="649" y="411"/>
                      </a:lnTo>
                      <a:lnTo>
                        <a:pt x="717" y="314"/>
                      </a:lnTo>
                      <a:lnTo>
                        <a:pt x="394" y="87"/>
                      </a:lnTo>
                      <a:lnTo>
                        <a:pt x="54" y="0"/>
                      </a:lnTo>
                      <a:lnTo>
                        <a:pt x="0" y="78"/>
                      </a:lnTo>
                      <a:close/>
                    </a:path>
                  </a:pathLst>
                </a:custGeom>
                <a:solidFill>
                  <a:schemeClr val="accent2"/>
                </a:solidFill>
                <a:ln w="9525">
                  <a:noFill/>
                  <a:round/>
                  <a:headEnd/>
                  <a:tailEnd/>
                </a:ln>
              </p:spPr>
              <p:txBody>
                <a:bodyPr/>
                <a:p>
                  <a:endParaRPr lang="en-US"/>
                </a:p>
              </p:txBody>
            </p:sp>
            <p:sp>
              <p:nvSpPr>
                <p:cNvPr id="1048617" name="Freeform 51"/>
                <p:cNvSpPr/>
                <p:nvPr userDrawn="1"/>
              </p:nvSpPr>
              <p:spPr bwMode="auto">
                <a:xfrm rot="-3172564">
                  <a:off x="4948" y="142"/>
                  <a:ext cx="179" cy="138"/>
                </a:xfrm>
                <a:custGeom>
                  <a:avLst/>
                  <a:gdLst>
                    <a:gd name="T0" fmla="*/ 0 w 709"/>
                    <a:gd name="T1" fmla="*/ 11 h 386"/>
                    <a:gd name="T2" fmla="*/ 17 w 709"/>
                    <a:gd name="T3" fmla="*/ 17 h 386"/>
                    <a:gd name="T4" fmla="*/ 42 w 709"/>
                    <a:gd name="T5" fmla="*/ 49 h 386"/>
                    <a:gd name="T6" fmla="*/ 45 w 709"/>
                    <a:gd name="T7" fmla="*/ 39 h 386"/>
                    <a:gd name="T8" fmla="*/ 19 w 709"/>
                    <a:gd name="T9" fmla="*/ 7 h 386"/>
                    <a:gd name="T10" fmla="*/ 3 w 709"/>
                    <a:gd name="T11" fmla="*/ 0 h 386"/>
                    <a:gd name="T12" fmla="*/ 0 w 709"/>
                    <a:gd name="T13" fmla="*/ 11 h 386"/>
                    <a:gd name="T14" fmla="*/ 0 w 709"/>
                    <a:gd name="T15" fmla="*/ 11 h 38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9" h="386">
                      <a:moveTo>
                        <a:pt x="0" y="88"/>
                      </a:moveTo>
                      <a:lnTo>
                        <a:pt x="272" y="131"/>
                      </a:lnTo>
                      <a:lnTo>
                        <a:pt x="665" y="386"/>
                      </a:lnTo>
                      <a:lnTo>
                        <a:pt x="709" y="308"/>
                      </a:lnTo>
                      <a:lnTo>
                        <a:pt x="306" y="53"/>
                      </a:lnTo>
                      <a:lnTo>
                        <a:pt x="43" y="0"/>
                      </a:lnTo>
                      <a:lnTo>
                        <a:pt x="0" y="88"/>
                      </a:lnTo>
                      <a:close/>
                    </a:path>
                  </a:pathLst>
                </a:custGeom>
                <a:solidFill>
                  <a:schemeClr val="accent2"/>
                </a:solidFill>
                <a:ln w="9525">
                  <a:noFill/>
                  <a:round/>
                  <a:headEnd/>
                  <a:tailEnd/>
                </a:ln>
              </p:spPr>
              <p:txBody>
                <a:bodyPr/>
                <a:p>
                  <a:endParaRPr lang="en-US"/>
                </a:p>
              </p:txBody>
            </p:sp>
          </p:grpSp>
        </p:grpSp>
        <p:sp>
          <p:nvSpPr>
            <p:cNvPr id="1048618" name="Line 52"/>
            <p:cNvSpPr>
              <a:spLocks noChangeShapeType="1"/>
            </p:cNvSpPr>
            <p:nvPr userDrawn="1"/>
          </p:nvSpPr>
          <p:spPr bwMode="auto">
            <a:xfrm>
              <a:off x="4870" y="84"/>
              <a:ext cx="42" cy="96"/>
            </a:xfrm>
            <a:prstGeom prst="line"/>
            <a:noFill/>
            <a:ln w="38100">
              <a:solidFill>
                <a:schemeClr val="accent2"/>
              </a:solidFill>
              <a:round/>
              <a:headEnd/>
              <a:tailEnd/>
            </a:ln>
            <a:effectLst/>
          </p:spPr>
          <p:txBody>
            <a:bodyPr/>
            <a:p>
              <a:endParaRPr lang="en-US"/>
            </a:p>
          </p:txBody>
        </p:sp>
      </p:gr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eaLnBrk="0" fontAlgn="base" hangingPunct="0" rtl="0">
        <a:spcBef>
          <a:spcPct val="0"/>
        </a:spcBef>
        <a:spcAft>
          <a:spcPct val="0"/>
        </a:spcAft>
        <a:defRPr sz="4400">
          <a:solidFill>
            <a:schemeClr val="tx1"/>
          </a:solidFill>
          <a:latin typeface="+mj-lt"/>
          <a:ea typeface="+mj-ea"/>
          <a:cs typeface="+mj-cs"/>
        </a:defRPr>
      </a:lvl1pPr>
      <a:lvl2pPr algn="ctr" eaLnBrk="0" fontAlgn="base" hangingPunct="0" rtl="0">
        <a:spcBef>
          <a:spcPct val="0"/>
        </a:spcBef>
        <a:spcAft>
          <a:spcPct val="0"/>
        </a:spcAft>
        <a:defRPr sz="4400">
          <a:solidFill>
            <a:schemeClr val="tx1"/>
          </a:solidFill>
          <a:latin typeface="Comic Sans MS" pitchFamily="66" charset="0"/>
          <a:cs typeface="Arial" charset="0"/>
        </a:defRPr>
      </a:lvl2pPr>
      <a:lvl3pPr algn="ctr" eaLnBrk="0" fontAlgn="base" hangingPunct="0" rtl="0">
        <a:spcBef>
          <a:spcPct val="0"/>
        </a:spcBef>
        <a:spcAft>
          <a:spcPct val="0"/>
        </a:spcAft>
        <a:defRPr sz="4400">
          <a:solidFill>
            <a:schemeClr val="tx1"/>
          </a:solidFill>
          <a:latin typeface="Comic Sans MS" pitchFamily="66" charset="0"/>
          <a:cs typeface="Arial" charset="0"/>
        </a:defRPr>
      </a:lvl3pPr>
      <a:lvl4pPr algn="ctr" eaLnBrk="0" fontAlgn="base" hangingPunct="0" rtl="0">
        <a:spcBef>
          <a:spcPct val="0"/>
        </a:spcBef>
        <a:spcAft>
          <a:spcPct val="0"/>
        </a:spcAft>
        <a:defRPr sz="4400">
          <a:solidFill>
            <a:schemeClr val="tx1"/>
          </a:solidFill>
          <a:latin typeface="Comic Sans MS" pitchFamily="66" charset="0"/>
          <a:cs typeface="Arial" charset="0"/>
        </a:defRPr>
      </a:lvl4pPr>
      <a:lvl5pPr algn="ctr" eaLnBrk="0" fontAlgn="base" hangingPunct="0" rtl="0">
        <a:spcBef>
          <a:spcPct val="0"/>
        </a:spcBef>
        <a:spcAft>
          <a:spcPct val="0"/>
        </a:spcAft>
        <a:defRPr sz="4400">
          <a:solidFill>
            <a:schemeClr val="tx1"/>
          </a:solidFill>
          <a:latin typeface="Comic Sans MS" pitchFamily="66" charset="0"/>
          <a:cs typeface="Arial" charset="0"/>
        </a:defRPr>
      </a:lvl5pPr>
      <a:lvl6pPr algn="ctr" fontAlgn="base" marL="457200" rtl="0">
        <a:spcBef>
          <a:spcPct val="0"/>
        </a:spcBef>
        <a:spcAft>
          <a:spcPct val="0"/>
        </a:spcAft>
        <a:defRPr sz="4400">
          <a:solidFill>
            <a:schemeClr val="tx1"/>
          </a:solidFill>
          <a:latin typeface="Comic Sans MS" pitchFamily="66" charset="0"/>
          <a:cs typeface="Arial" charset="0"/>
        </a:defRPr>
      </a:lvl6pPr>
      <a:lvl7pPr algn="ctr" fontAlgn="base" marL="914400" rtl="0">
        <a:spcBef>
          <a:spcPct val="0"/>
        </a:spcBef>
        <a:spcAft>
          <a:spcPct val="0"/>
        </a:spcAft>
        <a:defRPr sz="4400">
          <a:solidFill>
            <a:schemeClr val="tx1"/>
          </a:solidFill>
          <a:latin typeface="Comic Sans MS" pitchFamily="66" charset="0"/>
          <a:cs typeface="Arial" charset="0"/>
        </a:defRPr>
      </a:lvl7pPr>
      <a:lvl8pPr algn="ctr" fontAlgn="base" marL="1371600" rtl="0">
        <a:spcBef>
          <a:spcPct val="0"/>
        </a:spcBef>
        <a:spcAft>
          <a:spcPct val="0"/>
        </a:spcAft>
        <a:defRPr sz="4400">
          <a:solidFill>
            <a:schemeClr val="tx1"/>
          </a:solidFill>
          <a:latin typeface="Comic Sans MS" pitchFamily="66" charset="0"/>
          <a:cs typeface="Arial" charset="0"/>
        </a:defRPr>
      </a:lvl8pPr>
      <a:lvl9pPr algn="ctr" fontAlgn="base" marL="1828800" rtl="0">
        <a:spcBef>
          <a:spcPct val="0"/>
        </a:spcBef>
        <a:spcAft>
          <a:spcPct val="0"/>
        </a:spcAft>
        <a:defRPr sz="4400">
          <a:solidFill>
            <a:schemeClr val="tx1"/>
          </a:solidFill>
          <a:latin typeface="Comic Sans MS" pitchFamily="66" charset="0"/>
          <a:cs typeface="Arial" charset="0"/>
        </a:defRPr>
      </a:lvl9pPr>
    </p:titleStyle>
    <p:bodyStyle>
      <a:lvl1pPr algn="l" eaLnBrk="0" fontAlgn="base" hangingPunct="0" indent="-342900" marL="342900" rtl="0">
        <a:spcBef>
          <a:spcPct val="20000"/>
        </a:spcBef>
        <a:spcAft>
          <a:spcPct val="0"/>
        </a:spcAft>
        <a:buChar char="•"/>
        <a:defRPr sz="3200">
          <a:solidFill>
            <a:schemeClr val="tx1"/>
          </a:solidFill>
          <a:latin typeface="+mn-lt"/>
          <a:ea typeface="+mn-ea"/>
          <a:cs typeface="+mn-cs"/>
        </a:defRPr>
      </a:lvl1pPr>
      <a:lvl2pPr algn="l" eaLnBrk="0" fontAlgn="base" hangingPunct="0" indent="-285750" marL="742950" rtl="0">
        <a:spcBef>
          <a:spcPct val="20000"/>
        </a:spcBef>
        <a:spcAft>
          <a:spcPct val="0"/>
        </a:spcAft>
        <a:buChar char="–"/>
        <a:defRPr sz="2800">
          <a:solidFill>
            <a:schemeClr val="tx1"/>
          </a:solidFill>
          <a:latin typeface="+mn-lt"/>
          <a:cs typeface="+mn-cs"/>
        </a:defRPr>
      </a:lvl2pPr>
      <a:lvl3pPr algn="l" eaLnBrk="0" fontAlgn="base" hangingPunct="0" indent="-228600" marL="1143000" rtl="0">
        <a:spcBef>
          <a:spcPct val="20000"/>
        </a:spcBef>
        <a:spcAft>
          <a:spcPct val="0"/>
        </a:spcAft>
        <a:buChar char="•"/>
        <a:defRPr sz="2400">
          <a:solidFill>
            <a:schemeClr val="tx1"/>
          </a:solidFill>
          <a:latin typeface="+mn-lt"/>
          <a:cs typeface="+mn-cs"/>
        </a:defRPr>
      </a:lvl3pPr>
      <a:lvl4pPr algn="l" eaLnBrk="0" fontAlgn="base" hangingPunct="0" indent="-228600" marL="1600200" rtl="0">
        <a:spcBef>
          <a:spcPct val="20000"/>
        </a:spcBef>
        <a:spcAft>
          <a:spcPct val="0"/>
        </a:spcAft>
        <a:buChar char="–"/>
        <a:defRPr sz="2000">
          <a:solidFill>
            <a:schemeClr val="tx1"/>
          </a:solidFill>
          <a:latin typeface="+mn-lt"/>
          <a:cs typeface="+mn-cs"/>
        </a:defRPr>
      </a:lvl4pPr>
      <a:lvl5pPr algn="l" eaLnBrk="0" fontAlgn="base" hangingPunct="0" indent="-228600" marL="2057400" rtl="0">
        <a:spcBef>
          <a:spcPct val="20000"/>
        </a:spcBef>
        <a:spcAft>
          <a:spcPct val="0"/>
        </a:spcAft>
        <a:buChar char="»"/>
        <a:defRPr sz="2000">
          <a:solidFill>
            <a:schemeClr val="tx1"/>
          </a:solidFill>
          <a:latin typeface="+mn-lt"/>
          <a:cs typeface="+mn-cs"/>
        </a:defRPr>
      </a:lvl5pPr>
      <a:lvl6pPr algn="l" fontAlgn="base" indent="-228600" marL="2514600" rtl="0">
        <a:spcBef>
          <a:spcPct val="20000"/>
        </a:spcBef>
        <a:spcAft>
          <a:spcPct val="0"/>
        </a:spcAft>
        <a:buChar char="»"/>
        <a:defRPr sz="2000">
          <a:solidFill>
            <a:schemeClr val="tx1"/>
          </a:solidFill>
          <a:latin typeface="+mn-lt"/>
          <a:cs typeface="+mn-cs"/>
        </a:defRPr>
      </a:lvl6pPr>
      <a:lvl7pPr algn="l" fontAlgn="base" indent="-228600" marL="2971800" rtl="0">
        <a:spcBef>
          <a:spcPct val="20000"/>
        </a:spcBef>
        <a:spcAft>
          <a:spcPct val="0"/>
        </a:spcAft>
        <a:buChar char="»"/>
        <a:defRPr sz="2000">
          <a:solidFill>
            <a:schemeClr val="tx1"/>
          </a:solidFill>
          <a:latin typeface="+mn-lt"/>
          <a:cs typeface="+mn-cs"/>
        </a:defRPr>
      </a:lvl7pPr>
      <a:lvl8pPr algn="l" fontAlgn="base" indent="-228600" marL="3429000" rtl="0">
        <a:spcBef>
          <a:spcPct val="20000"/>
        </a:spcBef>
        <a:spcAft>
          <a:spcPct val="0"/>
        </a:spcAft>
        <a:buChar char="»"/>
        <a:defRPr sz="2000">
          <a:solidFill>
            <a:schemeClr val="tx1"/>
          </a:solidFill>
          <a:latin typeface="+mn-lt"/>
          <a:cs typeface="+mn-cs"/>
        </a:defRPr>
      </a:lvl8pPr>
      <a:lvl9pPr algn="l" fontAlgn="base" indent="-228600" marL="3886200" rtl="0">
        <a:spcBef>
          <a:spcPct val="20000"/>
        </a:spcBef>
        <a:spcAft>
          <a:spcPct val="0"/>
        </a:spcAft>
        <a:buChar char="»"/>
        <a:defRPr sz="2000">
          <a:solidFill>
            <a:schemeClr val="tx1"/>
          </a:solidFill>
          <a:latin typeface="+mn-lt"/>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39.xml.rels><?xml version="1.0" encoding="UTF-8" standalone="yes"?>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669" name="Rectangle 2"/>
          <p:cNvSpPr>
            <a:spLocks noGrp="1" noChangeArrowheads="1"/>
          </p:cNvSpPr>
          <p:nvPr>
            <p:ph type="ctrTitle"/>
          </p:nvPr>
        </p:nvSpPr>
        <p:spPr>
          <a:xfrm>
            <a:off x="0" y="1844675"/>
            <a:ext cx="8964613" cy="2406650"/>
          </a:xfrm>
        </p:spPr>
        <p:txBody>
          <a:bodyPr/>
          <a:p>
            <a:pPr eaLnBrk="1" hangingPunct="1"/>
            <a:r>
              <a:rPr dirty="0" sz="4000" lang="en-GB" smtClean="0"/>
              <a:t/>
            </a:r>
            <a:br>
              <a:rPr dirty="0" sz="4000" lang="en-GB" smtClean="0"/>
            </a:br>
            <a:r>
              <a:rPr dirty="0" sz="4000" lang="en-GB" smtClean="0"/>
              <a:t/>
            </a:r>
            <a:br>
              <a:rPr dirty="0" sz="4000" lang="en-GB" smtClean="0"/>
            </a:br>
            <a:r>
              <a:rPr dirty="0" sz="4000" lang="en-GB" smtClean="0"/>
              <a:t> </a:t>
            </a:r>
            <a:r>
              <a:rPr b="1" dirty="0" sz="4000" lang="en-GB" smtClean="0">
                <a:solidFill>
                  <a:schemeClr val="tx1"/>
                </a:solidFill>
              </a:rPr>
              <a:t>MECHANICS OF MACHINES </a:t>
            </a:r>
            <a:r>
              <a:rPr b="1" dirty="0" sz="4000" lang="en-GB" smtClean="0"/>
              <a:t> </a:t>
            </a:r>
          </a:p>
        </p:txBody>
      </p:sp>
      <p:sp>
        <p:nvSpPr>
          <p:cNvPr id="1048670" name="Rectangle 3"/>
          <p:cNvSpPr>
            <a:spLocks noGrp="1" noChangeArrowheads="1"/>
          </p:cNvSpPr>
          <p:nvPr>
            <p:ph type="subTitle" idx="1"/>
          </p:nvPr>
        </p:nvSpPr>
        <p:spPr>
          <a:xfrm>
            <a:off x="1403350" y="4292600"/>
            <a:ext cx="6400800" cy="838200"/>
          </a:xfrm>
        </p:spPr>
        <p:txBody>
          <a:bodyPr/>
          <a:p>
            <a:pPr eaLnBrk="1" hangingPunct="1"/>
            <a:r>
              <a:rPr lang="en-GB" smtClean="0">
                <a:solidFill>
                  <a:srgbClr val="FF3300"/>
                </a:solidFill>
              </a:rPr>
              <a:t>Dr. David Fadare</a:t>
            </a:r>
          </a:p>
        </p:txBody>
      </p:sp>
      <p:sp>
        <p:nvSpPr>
          <p:cNvPr id="1048671" name="Text Box 6"/>
          <p:cNvSpPr txBox="1">
            <a:spLocks noChangeArrowheads="1"/>
          </p:cNvSpPr>
          <p:nvPr/>
        </p:nvSpPr>
        <p:spPr bwMode="auto">
          <a:xfrm>
            <a:off x="468313" y="2571744"/>
            <a:ext cx="8675687" cy="1652270"/>
          </a:xfrm>
          <a:prstGeom prst="rect"/>
          <a:noFill/>
          <a:ln w="9525">
            <a:noFill/>
            <a:miter lim="800000"/>
            <a:headEnd/>
            <a:tailEnd/>
          </a:ln>
          <a:effectLst/>
        </p:spPr>
        <p:txBody>
          <a:bodyPr>
            <a:spAutoFit/>
          </a:bodyPr>
          <a:p>
            <a:pPr algn="ctr">
              <a:spcBef>
                <a:spcPct val="50000"/>
              </a:spcBef>
            </a:pPr>
            <a:r>
              <a:rPr dirty="0" sz="3600" lang="en-GB" smtClean="0">
                <a:solidFill>
                  <a:srgbClr val="FF3300"/>
                </a:solidFill>
              </a:rPr>
              <a:t>MEE 203 Applied Mechanics</a:t>
            </a:r>
            <a:endParaRPr dirty="0" sz="3600" lang="en-GB">
              <a:solidFill>
                <a:srgbClr val="FF3300"/>
              </a:solidFill>
            </a:endParaRPr>
          </a:p>
          <a:p>
            <a:pPr algn="ctr">
              <a:spcBef>
                <a:spcPct val="50000"/>
              </a:spcBef>
            </a:pPr>
            <a:r>
              <a:rPr dirty="0" sz="3600" lang="en-GB" smtClean="0">
                <a:solidFill>
                  <a:srgbClr val="FF3300"/>
                </a:solidFill>
              </a:rPr>
              <a:t>Federal University Oye-Ekiti</a:t>
            </a:r>
            <a:endParaRPr dirty="0" sz="3600" lang="en-GB">
              <a:solidFill>
                <a:srgbClr val="FF3300"/>
              </a:solidFill>
            </a:endParaRPr>
          </a:p>
        </p:txBody>
      </p:sp>
      <p:sp>
        <p:nvSpPr>
          <p:cNvPr id="1048672" name="Text Box 7"/>
          <p:cNvSpPr txBox="1">
            <a:spLocks noChangeArrowheads="1"/>
          </p:cNvSpPr>
          <p:nvPr/>
        </p:nvSpPr>
        <p:spPr bwMode="auto">
          <a:xfrm>
            <a:off x="539750" y="3500438"/>
            <a:ext cx="7920038" cy="1652270"/>
          </a:xfrm>
          <a:prstGeom prst="rect"/>
          <a:noFill/>
          <a:ln w="9525">
            <a:noFill/>
            <a:miter lim="800000"/>
            <a:headEnd/>
            <a:tailEnd/>
          </a:ln>
          <a:effectLst/>
        </p:spPr>
        <p:txBody>
          <a:bodyPr>
            <a:spAutoFit/>
          </a:bodyPr>
          <a:p>
            <a:pPr>
              <a:spcBef>
                <a:spcPct val="50000"/>
              </a:spcBef>
            </a:pPr>
            <a:r>
              <a:rPr sz="3600" lang="en-GB">
                <a:solidFill>
                  <a:schemeClr val="bg1"/>
                </a:solidFill>
              </a:rPr>
              <a:t>MECHANICS OF MACHINES II</a:t>
            </a:r>
          </a:p>
          <a:p>
            <a:pPr algn="ctr">
              <a:spcBef>
                <a:spcPct val="50000"/>
              </a:spcBef>
            </a:pPr>
            <a:r>
              <a:rPr sz="3600" lang="en-GB">
                <a:solidFill>
                  <a:schemeClr val="bg1"/>
                </a:solidFill>
              </a:rPr>
              <a:t>(TME 411)</a:t>
            </a:r>
          </a:p>
        </p:txBody>
      </p:sp>
      <p:pic>
        <p:nvPicPr>
          <p:cNvPr id="2097152" name="Picture 8"/>
          <p:cNvPicPr>
            <a:picLocks noChangeAspect="1" noChangeArrowheads="1"/>
          </p:cNvPicPr>
          <p:nvPr/>
        </p:nvPicPr>
        <p:blipFill>
          <a:blip xmlns:r="http://schemas.openxmlformats.org/officeDocument/2006/relationships" r:embed="rId1"/>
          <a:srcRect/>
          <a:stretch>
            <a:fillRect/>
          </a:stretch>
        </p:blipFill>
        <p:spPr bwMode="auto">
          <a:xfrm>
            <a:off x="0" y="995357"/>
            <a:ext cx="9144000" cy="5434039"/>
          </a:xfrm>
          <a:prstGeom prst="rect"/>
          <a:noFill/>
          <a:ln w="9525">
            <a:noFill/>
            <a:miter lim="800000"/>
            <a:headEnd/>
            <a:tailEnd/>
          </a:ln>
          <a:effectLst/>
        </p:spPr>
      </p:pic>
      <p:pic>
        <p:nvPicPr>
          <p:cNvPr id="2097153" name="Picture 10"/>
          <p:cNvPicPr>
            <a:picLocks noChangeAspect="1" noChangeArrowheads="1"/>
          </p:cNvPicPr>
          <p:nvPr/>
        </p:nvPicPr>
        <p:blipFill>
          <a:blip xmlns:r="http://schemas.openxmlformats.org/officeDocument/2006/relationships" r:embed="rId2"/>
          <a:srcRect/>
          <a:stretch>
            <a:fillRect/>
          </a:stretch>
        </p:blipFill>
        <p:spPr bwMode="auto">
          <a:xfrm>
            <a:off x="-101600" y="-25401"/>
            <a:ext cx="1500166" cy="1441718"/>
          </a:xfrm>
          <a:prstGeom prst="rect"/>
          <a:noFill/>
          <a:ln w="9525">
            <a:noFill/>
            <a:miter lim="800000"/>
            <a:headEnd/>
            <a:tailEnd/>
          </a:ln>
          <a:effectLst/>
        </p:spPr>
      </p:pic>
      <p:pic>
        <p:nvPicPr>
          <p:cNvPr id="2097154" name="Picture 11"/>
          <p:cNvPicPr>
            <a:picLocks noChangeAspect="1" noChangeArrowheads="1"/>
          </p:cNvPicPr>
          <p:nvPr/>
        </p:nvPicPr>
        <p:blipFill>
          <a:blip xmlns:r="http://schemas.openxmlformats.org/officeDocument/2006/relationships" r:embed="rId3"/>
          <a:srcRect/>
          <a:stretch>
            <a:fillRect/>
          </a:stretch>
        </p:blipFill>
        <p:spPr bwMode="auto">
          <a:xfrm>
            <a:off x="1285852" y="0"/>
            <a:ext cx="7858148" cy="1428736"/>
          </a:xfrm>
          <a:prstGeom prst="rect"/>
          <a:noFill/>
          <a:ln w="9525">
            <a:noFill/>
            <a:miter lim="800000"/>
            <a:headEnd/>
            <a:tailEnd/>
          </a:ln>
          <a:effectLst/>
        </p:spPr>
      </p:pic>
      <p:sp>
        <p:nvSpPr>
          <p:cNvPr id="1048673" name="TextBox 11"/>
          <p:cNvSpPr txBox="1"/>
          <p:nvPr/>
        </p:nvSpPr>
        <p:spPr>
          <a:xfrm>
            <a:off x="214282" y="1928802"/>
            <a:ext cx="8643966" cy="805180"/>
          </a:xfrm>
          <a:prstGeom prst="rect"/>
          <a:noFill/>
        </p:spPr>
        <p:txBody>
          <a:bodyPr rtlCol="0" wrap="square">
            <a:spAutoFit/>
          </a:bodyPr>
          <a:p>
            <a:r>
              <a:rPr dirty="0" sz="4000" lang="en-US" smtClean="0"/>
              <a:t>MEE 203: APPLIED MECHANICS</a:t>
            </a:r>
            <a:endParaRPr dirty="0" sz="4000" lang="en-US"/>
          </a:p>
        </p:txBody>
      </p:sp>
      <p:sp>
        <p:nvSpPr>
          <p:cNvPr id="1048674" name="TextBox 12"/>
          <p:cNvSpPr txBox="1"/>
          <p:nvPr/>
        </p:nvSpPr>
        <p:spPr>
          <a:xfrm>
            <a:off x="214282" y="6286520"/>
            <a:ext cx="8715436" cy="448945"/>
          </a:xfrm>
          <a:prstGeom prst="rect"/>
          <a:noFill/>
        </p:spPr>
        <p:txBody>
          <a:bodyPr rtlCol="0" wrap="square">
            <a:spAutoFit/>
          </a:bodyPr>
          <a:p>
            <a:pPr algn="ctr"/>
            <a:r>
              <a:rPr dirty="0" sz="2000" lang="en-US" smtClean="0"/>
              <a:t>Course Lecturers: Dr. David A. </a:t>
            </a:r>
            <a:r>
              <a:rPr dirty="0" sz="2000" lang="en-US" err="1" smtClean="0"/>
              <a:t>Fadare</a:t>
            </a:r>
            <a:r>
              <a:rPr dirty="0" sz="2000" lang="en-US" smtClean="0"/>
              <a:t> &amp; </a:t>
            </a:r>
            <a:r>
              <a:rPr dirty="0" sz="2000" lang="en-US" err="1" smtClean="0"/>
              <a:t>Enrg</a:t>
            </a:r>
            <a:r>
              <a:rPr dirty="0" sz="2000" lang="en-US" smtClean="0"/>
              <a:t>. O.C. </a:t>
            </a:r>
            <a:r>
              <a:rPr dirty="0" sz="2000" lang="en-US" err="1" smtClean="0"/>
              <a:t>Okoye</a:t>
            </a:r>
            <a:endParaRPr dirty="0" sz="2000" lang="en-US"/>
          </a:p>
        </p:txBody>
      </p:sp>
    </p:spTree>
  </p:cSld>
  <p:clrMapOvr>
    <a:masterClrMapping/>
  </p:clrMapOvr>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8" presetSubtype="16">
                                  <p:stCondLst>
                                    <p:cond delay="0"/>
                                  </p:stCondLst>
                                  <p:childTnLst>
                                    <p:set>
                                      <p:cBhvr>
                                        <p:cTn dur="1" fill="hold" id="6">
                                          <p:stCondLst>
                                            <p:cond delay="0"/>
                                          </p:stCondLst>
                                        </p:cTn>
                                        <p:tgtEl>
                                          <p:spTgt spid="1048671"/>
                                        </p:tgtEl>
                                        <p:attrNameLst>
                                          <p:attrName>style.visibility</p:attrName>
                                        </p:attrNameLst>
                                      </p:cBhvr>
                                      <p:to>
                                        <p:strVal val="visible"/>
                                      </p:to>
                                    </p:set>
                                    <p:animEffect transition="in" filter="diamond(in)">
                                      <p:cBhvr>
                                        <p:cTn dur="2000" id="7"/>
                                        <p:tgtEl>
                                          <p:spTgt spid="1048671"/>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grpId="0" id="10" nodeType="clickEffect" presetClass="entr" presetID="2" presetSubtype="4">
                                  <p:stCondLst>
                                    <p:cond delay="0"/>
                                  </p:stCondLst>
                                  <p:childTnLst>
                                    <p:set>
                                      <p:cBhvr>
                                        <p:cTn dur="1" fill="hold" id="11">
                                          <p:stCondLst>
                                            <p:cond delay="0"/>
                                          </p:stCondLst>
                                        </p:cTn>
                                        <p:tgtEl>
                                          <p:spTgt spid="1048672"/>
                                        </p:tgtEl>
                                        <p:attrNameLst>
                                          <p:attrName>style.visibility</p:attrName>
                                        </p:attrNameLst>
                                      </p:cBhvr>
                                      <p:to>
                                        <p:strVal val="visible"/>
                                      </p:to>
                                    </p:set>
                                    <p:anim calcmode="lin" valueType="num">
                                      <p:cBhvr additive="base">
                                        <p:cTn dur="500" fill="hold" id="12"/>
                                        <p:tgtEl>
                                          <p:spTgt spid="1048672"/>
                                        </p:tgtEl>
                                        <p:attrNameLst>
                                          <p:attrName>ppt_x</p:attrName>
                                        </p:attrNameLst>
                                      </p:cBhvr>
                                      <p:tavLst>
                                        <p:tav tm="0">
                                          <p:val>
                                            <p:strVal val="#ppt_x"/>
                                          </p:val>
                                        </p:tav>
                                        <p:tav tm="100000">
                                          <p:val>
                                            <p:strVal val="#ppt_x"/>
                                          </p:val>
                                        </p:tav>
                                      </p:tavLst>
                                    </p:anim>
                                    <p:anim calcmode="lin" valueType="num">
                                      <p:cBhvr additive="base">
                                        <p:cTn dur="500" fill="hold" id="13"/>
                                        <p:tgtEl>
                                          <p:spTgt spid="10486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1" grpId="0"/>
      <p:bldP spid="104867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681" name="Title 1"/>
          <p:cNvSpPr>
            <a:spLocks noGrp="1"/>
          </p:cNvSpPr>
          <p:nvPr>
            <p:ph type="title"/>
          </p:nvPr>
        </p:nvSpPr>
        <p:spPr/>
        <p:txBody>
          <a:bodyPr/>
          <a:p>
            <a:r>
              <a:rPr dirty="0" lang="en-US" smtClean="0"/>
              <a:t>Lecture I: </a:t>
            </a:r>
            <a:br>
              <a:rPr dirty="0" lang="en-US" smtClean="0"/>
            </a:br>
            <a:r>
              <a:rPr dirty="0" lang="en-US" smtClean="0">
                <a:solidFill>
                  <a:srgbClr val="FF0000"/>
                </a:solidFill>
              </a:rPr>
              <a:t>System of Forces</a:t>
            </a:r>
            <a:endParaRPr dirty="0" lang="en-US">
              <a:solidFill>
                <a:srgbClr val="FF0000"/>
              </a:solidFill>
            </a:endParaRPr>
          </a:p>
        </p:txBody>
      </p:sp>
      <p:sp>
        <p:nvSpPr>
          <p:cNvPr id="1048682" name="Content Placeholder 2"/>
          <p:cNvSpPr>
            <a:spLocks noGrp="1"/>
          </p:cNvSpPr>
          <p:nvPr>
            <p:ph idx="1"/>
          </p:nvPr>
        </p:nvSpPr>
        <p:spPr/>
        <p:txBody>
          <a:bodyPr/>
          <a:p>
            <a:r>
              <a:rPr b="1" dirty="0" sz="2400" i="1" lang="en-US" smtClean="0"/>
              <a:t>Learning Outcome:</a:t>
            </a:r>
          </a:p>
          <a:p>
            <a:pPr>
              <a:buNone/>
            </a:pPr>
            <a:r>
              <a:rPr dirty="0" sz="2400" lang="en-US" smtClean="0"/>
              <a:t>	On completion of this lecture the student is expected to be able to:</a:t>
            </a:r>
          </a:p>
          <a:p>
            <a:r>
              <a:rPr dirty="0" sz="2400" lang="en-US" smtClean="0"/>
              <a:t>Determine forces acting on objects using</a:t>
            </a:r>
          </a:p>
          <a:p>
            <a:pPr>
              <a:buNone/>
            </a:pPr>
            <a:r>
              <a:rPr dirty="0" sz="2400" lang="en-US" smtClean="0"/>
              <a:t>	the concepts of equilibrium and free-body diagrams for two and three dimensional force systems</a:t>
            </a:r>
            <a:endParaRPr dirty="0" sz="2400" lang="en-US"/>
          </a:p>
        </p:txBody>
      </p:sp>
      <p:sp>
        <p:nvSpPr>
          <p:cNvPr id="1048683" name="TextBox 3"/>
          <p:cNvSpPr txBox="1"/>
          <p:nvPr/>
        </p:nvSpPr>
        <p:spPr>
          <a:xfrm>
            <a:off x="3143240" y="6143644"/>
            <a:ext cx="3643338" cy="591819"/>
          </a:xfrm>
          <a:prstGeom prst="rect"/>
          <a:noFill/>
        </p:spPr>
        <p:txBody>
          <a:bodyPr rtlCol="0" wrap="square">
            <a:spAutoFit/>
          </a:bodyPr>
          <a:p>
            <a:pPr algn="ctr"/>
            <a:r>
              <a:rPr b="0" dirty="0" sz="1400" i="1" lang="en-US" smtClean="0"/>
              <a:t>MEE 203 Applied Mechanics</a:t>
            </a:r>
          </a:p>
          <a:p>
            <a:pPr algn="ctr"/>
            <a:r>
              <a:rPr b="0" dirty="0" sz="1400" i="1" lang="en-US" smtClean="0"/>
              <a:t>Federal University Oye-Ekiti</a:t>
            </a:r>
            <a:endParaRPr b="0" dirty="0" sz="1400" i="1" lang="en-US"/>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sp>
        <p:nvSpPr>
          <p:cNvPr id="1048684" name="Title 1"/>
          <p:cNvSpPr>
            <a:spLocks noGrp="1"/>
          </p:cNvSpPr>
          <p:nvPr>
            <p:ph type="title"/>
          </p:nvPr>
        </p:nvSpPr>
        <p:spPr>
          <a:xfrm>
            <a:off x="685800" y="152400"/>
            <a:ext cx="6870700" cy="990584"/>
          </a:xfrm>
        </p:spPr>
        <p:txBody>
          <a:bodyPr/>
          <a:p>
            <a:r>
              <a:rPr dirty="0" lang="en-US" smtClean="0">
                <a:solidFill>
                  <a:srgbClr val="FF0000"/>
                </a:solidFill>
              </a:rPr>
              <a:t>System of forces</a:t>
            </a:r>
            <a:endParaRPr dirty="0" lang="en-US">
              <a:solidFill>
                <a:srgbClr val="FF0000"/>
              </a:solidFill>
            </a:endParaRPr>
          </a:p>
        </p:txBody>
      </p:sp>
      <p:sp>
        <p:nvSpPr>
          <p:cNvPr id="1048685" name="Content Placeholder 2"/>
          <p:cNvSpPr>
            <a:spLocks noGrp="1"/>
          </p:cNvSpPr>
          <p:nvPr>
            <p:ph idx="1"/>
          </p:nvPr>
        </p:nvSpPr>
        <p:spPr>
          <a:xfrm>
            <a:off x="500034" y="1285860"/>
            <a:ext cx="7696200" cy="4357718"/>
          </a:xfrm>
        </p:spPr>
        <p:txBody>
          <a:bodyPr/>
          <a:p>
            <a:r>
              <a:rPr dirty="0" lang="en-US" smtClean="0"/>
              <a:t>Force is an important factor in the field of Mechanics.</a:t>
            </a:r>
          </a:p>
          <a:p>
            <a:r>
              <a:rPr dirty="0" lang="en-US" smtClean="0"/>
              <a:t>A force is defined as an agent which produces or tends to produce, destroys or tends to destroy motion.</a:t>
            </a:r>
          </a:p>
          <a:p>
            <a:r>
              <a:rPr dirty="0" lang="en-US" smtClean="0"/>
              <a:t>When two or more forces act on a body, they are said to form a </a:t>
            </a:r>
            <a:r>
              <a:rPr dirty="0" i="1" lang="en-US" smtClean="0"/>
              <a:t>system of forces</a:t>
            </a:r>
            <a:endParaRPr dirty="0" i="1" lang="en-US"/>
          </a:p>
        </p:txBody>
      </p:sp>
      <p:sp>
        <p:nvSpPr>
          <p:cNvPr id="1048686" name="TextBox 3"/>
          <p:cNvSpPr txBox="1"/>
          <p:nvPr/>
        </p:nvSpPr>
        <p:spPr>
          <a:xfrm>
            <a:off x="3143240" y="6143644"/>
            <a:ext cx="3643338" cy="591819"/>
          </a:xfrm>
          <a:prstGeom prst="rect"/>
          <a:noFill/>
        </p:spPr>
        <p:txBody>
          <a:bodyPr rtlCol="0" wrap="square">
            <a:spAutoFit/>
          </a:bodyPr>
          <a:p>
            <a:pPr algn="ctr"/>
            <a:r>
              <a:rPr b="0" dirty="0" sz="1400" i="1" lang="en-US" smtClean="0"/>
              <a:t>MEE 203 Applied Mechanics</a:t>
            </a:r>
          </a:p>
          <a:p>
            <a:pPr algn="ctr"/>
            <a:r>
              <a:rPr b="0" dirty="0" sz="1400" i="1" lang="en-US" smtClean="0"/>
              <a:t>Federal University Oye-Ekiti</a:t>
            </a:r>
            <a:endParaRPr b="0" dirty="0" sz="1400" i="1" lang="en-US"/>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sp>
        <p:nvSpPr>
          <p:cNvPr id="1048687" name="Title 1"/>
          <p:cNvSpPr>
            <a:spLocks noGrp="1"/>
          </p:cNvSpPr>
          <p:nvPr>
            <p:ph type="title"/>
          </p:nvPr>
        </p:nvSpPr>
        <p:spPr>
          <a:xfrm>
            <a:off x="685800" y="152400"/>
            <a:ext cx="6870700" cy="919146"/>
          </a:xfrm>
        </p:spPr>
        <p:txBody>
          <a:bodyPr/>
          <a:p>
            <a:r>
              <a:rPr dirty="0" lang="en-US" smtClean="0">
                <a:solidFill>
                  <a:srgbClr val="FF0000"/>
                </a:solidFill>
              </a:rPr>
              <a:t>Effects of a Force</a:t>
            </a:r>
            <a:endParaRPr dirty="0" lang="en-US">
              <a:solidFill>
                <a:srgbClr val="FF0000"/>
              </a:solidFill>
            </a:endParaRPr>
          </a:p>
        </p:txBody>
      </p:sp>
      <p:sp>
        <p:nvSpPr>
          <p:cNvPr id="1048688" name="Content Placeholder 2"/>
          <p:cNvSpPr>
            <a:spLocks noGrp="1"/>
          </p:cNvSpPr>
          <p:nvPr>
            <p:ph idx="1"/>
          </p:nvPr>
        </p:nvSpPr>
        <p:spPr>
          <a:xfrm>
            <a:off x="685800" y="1142984"/>
            <a:ext cx="7696200" cy="5715016"/>
          </a:xfrm>
        </p:spPr>
        <p:txBody>
          <a:bodyPr/>
          <a:p>
            <a:r>
              <a:rPr dirty="0" sz="2400" lang="en-US" smtClean="0"/>
              <a:t>A force may produce the following effects in a body on which it acts:</a:t>
            </a:r>
          </a:p>
          <a:p>
            <a:pPr lvl="1"/>
            <a:r>
              <a:rPr dirty="0" sz="2400" lang="en-US" smtClean="0"/>
              <a:t>It may change the motion of a body, i.e. if the body is at rest, the force may set it in motion and if already in  motion, the force may accelerate it.</a:t>
            </a:r>
          </a:p>
          <a:p>
            <a:pPr lvl="1"/>
            <a:r>
              <a:rPr dirty="0" sz="2400" lang="en-US" smtClean="0"/>
              <a:t>It may retard the motion of a body.</a:t>
            </a:r>
          </a:p>
          <a:p>
            <a:pPr lvl="1"/>
            <a:r>
              <a:rPr dirty="0" sz="2400" lang="en-US" smtClean="0"/>
              <a:t>It mat retard the forces already acting on a body thus bringing it to rest or in equilibrium.</a:t>
            </a:r>
          </a:p>
          <a:p>
            <a:pPr lvl="1"/>
            <a:r>
              <a:rPr dirty="0" sz="2400" lang="en-US" smtClean="0"/>
              <a:t>It may give rise to internal stresses in the body, on which it acts.</a:t>
            </a:r>
            <a:endParaRPr dirty="0" sz="2400" lang="en-US"/>
          </a:p>
        </p:txBody>
      </p:sp>
      <p:sp>
        <p:nvSpPr>
          <p:cNvPr id="1048689" name="TextBox 3"/>
          <p:cNvSpPr txBox="1"/>
          <p:nvPr/>
        </p:nvSpPr>
        <p:spPr>
          <a:xfrm>
            <a:off x="3143240" y="6143644"/>
            <a:ext cx="3643338" cy="591819"/>
          </a:xfrm>
          <a:prstGeom prst="rect"/>
          <a:noFill/>
        </p:spPr>
        <p:txBody>
          <a:bodyPr rtlCol="0" wrap="square">
            <a:spAutoFit/>
          </a:bodyPr>
          <a:p>
            <a:pPr algn="ctr"/>
            <a:r>
              <a:rPr b="0" dirty="0" sz="1400" i="1" lang="en-US" smtClean="0"/>
              <a:t>MEE 203 Applied Mechanics</a:t>
            </a:r>
          </a:p>
          <a:p>
            <a:pPr algn="ctr"/>
            <a:r>
              <a:rPr b="0" dirty="0" sz="1400" i="1" lang="en-US" smtClean="0"/>
              <a:t>Federal University Oye-Ekiti</a:t>
            </a:r>
            <a:endParaRPr b="0" dirty="0" sz="1400" i="1" lang="en-US"/>
          </a:p>
        </p:txBody>
      </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690" name="Title 1"/>
          <p:cNvSpPr>
            <a:spLocks noGrp="1"/>
          </p:cNvSpPr>
          <p:nvPr>
            <p:ph type="title"/>
          </p:nvPr>
        </p:nvSpPr>
        <p:spPr>
          <a:xfrm>
            <a:off x="285720" y="152400"/>
            <a:ext cx="7270780" cy="633394"/>
          </a:xfrm>
        </p:spPr>
        <p:txBody>
          <a:bodyPr/>
          <a:p>
            <a:r>
              <a:rPr dirty="0" lang="en-US" smtClean="0">
                <a:solidFill>
                  <a:srgbClr val="FF0000"/>
                </a:solidFill>
              </a:rPr>
              <a:t>Characteristics of a Force</a:t>
            </a:r>
            <a:endParaRPr dirty="0" lang="en-US">
              <a:solidFill>
                <a:srgbClr val="FF0000"/>
              </a:solidFill>
            </a:endParaRPr>
          </a:p>
        </p:txBody>
      </p:sp>
      <p:sp>
        <p:nvSpPr>
          <p:cNvPr id="1048691" name="Content Placeholder 2"/>
          <p:cNvSpPr>
            <a:spLocks noGrp="1"/>
          </p:cNvSpPr>
          <p:nvPr>
            <p:ph idx="1"/>
          </p:nvPr>
        </p:nvSpPr>
        <p:spPr>
          <a:xfrm>
            <a:off x="357158" y="1071546"/>
            <a:ext cx="8101042" cy="4500594"/>
          </a:xfrm>
        </p:spPr>
        <p:txBody>
          <a:bodyPr/>
          <a:p>
            <a:r>
              <a:rPr dirty="0" lang="en-US" smtClean="0"/>
              <a:t>In order to determine the effects of a force in a body, we must know the following:</a:t>
            </a:r>
          </a:p>
          <a:p>
            <a:pPr lvl="1"/>
            <a:r>
              <a:rPr dirty="0" sz="2400" lang="en-US" smtClean="0"/>
              <a:t>Magnitude of the force (100N, 200N, etc)</a:t>
            </a:r>
          </a:p>
          <a:p>
            <a:pPr lvl="1"/>
            <a:r>
              <a:rPr dirty="0" sz="2400" lang="en-US" smtClean="0"/>
              <a:t>The direction of the line of action (along OX)</a:t>
            </a:r>
          </a:p>
          <a:p>
            <a:pPr lvl="1"/>
            <a:r>
              <a:rPr dirty="0" sz="2400" lang="en-US" smtClean="0"/>
              <a:t>Nature of the force (i.e. push, pull or lift). This is indicated by placing arrow head on the line of action of the force.</a:t>
            </a:r>
          </a:p>
          <a:p>
            <a:pPr lvl="1"/>
            <a:r>
              <a:rPr dirty="0" sz="2400" lang="en-US" smtClean="0"/>
              <a:t>The point at which (or through which) the force acts on the body.</a:t>
            </a:r>
          </a:p>
          <a:p>
            <a:pPr lvl="1"/>
            <a:endParaRPr dirty="0" lang="en-US"/>
          </a:p>
        </p:txBody>
      </p:sp>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sp>
        <p:nvSpPr>
          <p:cNvPr id="1048692" name="Title 1"/>
          <p:cNvSpPr>
            <a:spLocks noGrp="1"/>
          </p:cNvSpPr>
          <p:nvPr>
            <p:ph type="title"/>
          </p:nvPr>
        </p:nvSpPr>
        <p:spPr>
          <a:xfrm>
            <a:off x="685800" y="152400"/>
            <a:ext cx="6870700" cy="1347774"/>
          </a:xfrm>
        </p:spPr>
        <p:txBody>
          <a:bodyPr/>
          <a:p>
            <a:r>
              <a:rPr dirty="0" lang="en-US" smtClean="0">
                <a:solidFill>
                  <a:srgbClr val="FF0000"/>
                </a:solidFill>
              </a:rPr>
              <a:t>Principle of Physical Independence of Forces</a:t>
            </a:r>
            <a:endParaRPr dirty="0" lang="en-US">
              <a:solidFill>
                <a:srgbClr val="FF0000"/>
              </a:solidFill>
            </a:endParaRPr>
          </a:p>
        </p:txBody>
      </p:sp>
      <p:sp>
        <p:nvSpPr>
          <p:cNvPr id="1048693" name="Content Placeholder 2"/>
          <p:cNvSpPr>
            <a:spLocks noGrp="1"/>
          </p:cNvSpPr>
          <p:nvPr>
            <p:ph idx="1"/>
          </p:nvPr>
        </p:nvSpPr>
        <p:spPr/>
        <p:txBody>
          <a:bodyPr/>
          <a:p>
            <a:r>
              <a:rPr dirty="0" lang="en-US" smtClean="0"/>
              <a:t>It states, “</a:t>
            </a:r>
            <a:r>
              <a:rPr dirty="0" i="1" lang="en-US" smtClean="0"/>
              <a:t>If a number of forces are simultaneously acting on a particle, then the resultant of these forces will have the same effect as produced by all the forces</a:t>
            </a:r>
            <a:r>
              <a:rPr dirty="0" lang="en-US" smtClean="0"/>
              <a:t>’’</a:t>
            </a:r>
            <a:endParaRPr dirty="0" lang="en-US"/>
          </a:p>
        </p:txBody>
      </p:sp>
      <p:sp>
        <p:nvSpPr>
          <p:cNvPr id="1048694" name="TextBox 3"/>
          <p:cNvSpPr txBox="1"/>
          <p:nvPr/>
        </p:nvSpPr>
        <p:spPr>
          <a:xfrm>
            <a:off x="3143240" y="6143644"/>
            <a:ext cx="3643338" cy="523220"/>
          </a:xfrm>
          <a:prstGeom prst="rect"/>
          <a:noFill/>
        </p:spPr>
        <p:txBody>
          <a:bodyPr rtlCol="0" wrap="square">
            <a:spAutoFit/>
          </a:bodyPr>
          <a:p>
            <a:pPr algn="ctr"/>
            <a:r>
              <a:rPr b="0" dirty="0" sz="1400" i="1" lang="en-US" smtClean="0"/>
              <a:t>MEE 203 Applied Mechanics</a:t>
            </a:r>
          </a:p>
          <a:p>
            <a:pPr algn="ctr"/>
            <a:r>
              <a:rPr b="0" dirty="0" sz="1400" i="1" lang="en-US" smtClean="0"/>
              <a:t>Federal University Oye-Ekiti</a:t>
            </a:r>
            <a:endParaRPr b="0" dirty="0" sz="1400" i="1" lang="en-US"/>
          </a:p>
        </p:txBody>
      </p:sp>
    </p:spTree>
  </p:cSld>
  <p:clrMapOvr>
    <a:masterClrMapping/>
  </p:clrMapOvr>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95" name=""/>
        <p:cNvGrpSpPr/>
        <p:nvPr/>
      </p:nvGrpSpPr>
      <p:grpSpPr>
        <a:xfrm>
          <a:off x="0" y="0"/>
          <a:ext cx="0" cy="0"/>
          <a:chOff x="0" y="0"/>
          <a:chExt cx="0" cy="0"/>
        </a:xfrm>
      </p:grpSpPr>
      <p:sp>
        <p:nvSpPr>
          <p:cNvPr id="1048695" name="Title 1"/>
          <p:cNvSpPr>
            <a:spLocks noGrp="1"/>
          </p:cNvSpPr>
          <p:nvPr>
            <p:ph type="title"/>
          </p:nvPr>
        </p:nvSpPr>
        <p:spPr>
          <a:xfrm>
            <a:off x="642910" y="214290"/>
            <a:ext cx="7100910" cy="1395434"/>
          </a:xfrm>
        </p:spPr>
        <p:txBody>
          <a:bodyPr/>
          <a:p>
            <a:r>
              <a:rPr dirty="0" lang="en-US" smtClean="0">
                <a:solidFill>
                  <a:srgbClr val="FF0000"/>
                </a:solidFill>
              </a:rPr>
              <a:t>Principle of Transmissibility of Forces</a:t>
            </a:r>
            <a:endParaRPr dirty="0" lang="en-US">
              <a:solidFill>
                <a:srgbClr val="FF0000"/>
              </a:solidFill>
            </a:endParaRPr>
          </a:p>
        </p:txBody>
      </p:sp>
      <p:sp>
        <p:nvSpPr>
          <p:cNvPr id="1048696" name="Content Placeholder 2"/>
          <p:cNvSpPr>
            <a:spLocks noGrp="1"/>
          </p:cNvSpPr>
          <p:nvPr>
            <p:ph idx="1"/>
          </p:nvPr>
        </p:nvSpPr>
        <p:spPr/>
        <p:txBody>
          <a:bodyPr/>
          <a:p>
            <a:r>
              <a:rPr dirty="0" lang="en-US" smtClean="0"/>
              <a:t>It states, ‘</a:t>
            </a:r>
            <a:r>
              <a:rPr dirty="0" i="1" lang="en-US" smtClean="0"/>
              <a:t>’If a force acts at any point on a rigid body, it may also be considered to act at any other point on its line of action, provided this point is rigidly connected with the body</a:t>
            </a:r>
            <a:r>
              <a:rPr dirty="0" lang="en-US" smtClean="0"/>
              <a:t>”</a:t>
            </a:r>
            <a:endParaRPr dirty="0" lang="en-US"/>
          </a:p>
        </p:txBody>
      </p:sp>
      <p:sp>
        <p:nvSpPr>
          <p:cNvPr id="1048697" name="TextBox 3"/>
          <p:cNvSpPr txBox="1"/>
          <p:nvPr/>
        </p:nvSpPr>
        <p:spPr>
          <a:xfrm>
            <a:off x="3143240" y="6143644"/>
            <a:ext cx="3643338" cy="523220"/>
          </a:xfrm>
          <a:prstGeom prst="rect"/>
          <a:noFill/>
        </p:spPr>
        <p:txBody>
          <a:bodyPr rtlCol="0" wrap="square">
            <a:spAutoFit/>
          </a:bodyPr>
          <a:p>
            <a:pPr algn="ctr"/>
            <a:r>
              <a:rPr b="0" dirty="0" sz="1400" i="1" lang="en-US" smtClean="0"/>
              <a:t>MEE 203 Applied Mechanics</a:t>
            </a:r>
          </a:p>
          <a:p>
            <a:pPr algn="ctr"/>
            <a:r>
              <a:rPr b="0" dirty="0" sz="1400" i="1" lang="en-US" smtClean="0"/>
              <a:t>Federal University Oye-Ekiti</a:t>
            </a:r>
            <a:endParaRPr b="0" dirty="0" sz="1400" i="1" lang="en-US"/>
          </a:p>
        </p:txBody>
      </p:sp>
    </p:spTree>
  </p:cSld>
  <p:clrMapOvr>
    <a:masterClrMapping/>
  </p:clrMapOvr>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sp>
        <p:nvSpPr>
          <p:cNvPr id="1048698" name="Title 1"/>
          <p:cNvSpPr>
            <a:spLocks noGrp="1"/>
          </p:cNvSpPr>
          <p:nvPr>
            <p:ph type="title"/>
          </p:nvPr>
        </p:nvSpPr>
        <p:spPr>
          <a:xfrm>
            <a:off x="685800" y="152400"/>
            <a:ext cx="6870700" cy="1133460"/>
          </a:xfrm>
        </p:spPr>
        <p:txBody>
          <a:bodyPr/>
          <a:p>
            <a:r>
              <a:rPr b="1" dirty="0" lang="en-US" smtClean="0">
                <a:solidFill>
                  <a:srgbClr val="FF0000"/>
                </a:solidFill>
              </a:rPr>
              <a:t>Line of Action of a Force</a:t>
            </a:r>
            <a:endParaRPr dirty="0" lang="en-US">
              <a:solidFill>
                <a:srgbClr val="FF0000"/>
              </a:solidFill>
            </a:endParaRPr>
          </a:p>
        </p:txBody>
      </p:sp>
      <p:sp>
        <p:nvSpPr>
          <p:cNvPr id="1048699" name="Content Placeholder 2"/>
          <p:cNvSpPr>
            <a:spLocks noGrp="1"/>
          </p:cNvSpPr>
          <p:nvPr>
            <p:ph idx="1"/>
          </p:nvPr>
        </p:nvSpPr>
        <p:spPr>
          <a:xfrm>
            <a:off x="142844" y="1571612"/>
            <a:ext cx="8358246" cy="1571636"/>
          </a:xfrm>
        </p:spPr>
        <p:txBody>
          <a:bodyPr/>
          <a:p>
            <a:r>
              <a:rPr dirty="0" lang="en-US" smtClean="0"/>
              <a:t>The straight line collinear with the force vector is called the ‘line of action’ .</a:t>
            </a:r>
            <a:endParaRPr dirty="0" lang="en-US"/>
          </a:p>
        </p:txBody>
      </p:sp>
      <p:pic>
        <p:nvPicPr>
          <p:cNvPr id="2097155" name="Picture 2"/>
          <p:cNvPicPr>
            <a:picLocks noChangeAspect="1" noChangeArrowheads="1"/>
          </p:cNvPicPr>
          <p:nvPr/>
        </p:nvPicPr>
        <p:blipFill>
          <a:blip xmlns:r="http://schemas.openxmlformats.org/officeDocument/2006/relationships" r:embed="rId1"/>
          <a:srcRect/>
          <a:stretch>
            <a:fillRect/>
          </a:stretch>
        </p:blipFill>
        <p:spPr bwMode="auto">
          <a:xfrm>
            <a:off x="1407024" y="2676524"/>
            <a:ext cx="5165240" cy="2752739"/>
          </a:xfrm>
          <a:prstGeom prst="rect"/>
          <a:noFill/>
          <a:ln w="9525">
            <a:noFill/>
            <a:miter lim="800000"/>
            <a:headEnd/>
            <a:tailEnd/>
          </a:ln>
          <a:effectLst/>
        </p:spPr>
      </p:pic>
      <p:sp>
        <p:nvSpPr>
          <p:cNvPr id="1048700" name="TextBox 4"/>
          <p:cNvSpPr txBox="1"/>
          <p:nvPr/>
        </p:nvSpPr>
        <p:spPr>
          <a:xfrm>
            <a:off x="3143240" y="6143644"/>
            <a:ext cx="3643338" cy="523220"/>
          </a:xfrm>
          <a:prstGeom prst="rect"/>
          <a:noFill/>
        </p:spPr>
        <p:txBody>
          <a:bodyPr rtlCol="0" wrap="square">
            <a:spAutoFit/>
          </a:bodyPr>
          <a:p>
            <a:pPr algn="ctr"/>
            <a:r>
              <a:rPr b="0" dirty="0" sz="1400" i="1" lang="en-US" smtClean="0"/>
              <a:t>MEE 203 Applied Mechanics</a:t>
            </a:r>
          </a:p>
          <a:p>
            <a:pPr algn="ctr"/>
            <a:r>
              <a:rPr b="0" dirty="0" sz="1400" i="1" lang="en-US" smtClean="0"/>
              <a:t>Federal University Oye-Ekiti</a:t>
            </a:r>
            <a:endParaRPr b="0" dirty="0" sz="1400" i="1" lang="en-US"/>
          </a:p>
        </p:txBody>
      </p:sp>
    </p:spTree>
  </p:cSld>
  <p:clrMapOvr>
    <a:masterClrMapping/>
  </p:clrMapOvr>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97" name=""/>
        <p:cNvGrpSpPr/>
        <p:nvPr/>
      </p:nvGrpSpPr>
      <p:grpSpPr>
        <a:xfrm>
          <a:off x="0" y="0"/>
          <a:ext cx="0" cy="0"/>
          <a:chOff x="0" y="0"/>
          <a:chExt cx="0" cy="0"/>
        </a:xfrm>
      </p:grpSpPr>
      <p:sp>
        <p:nvSpPr>
          <p:cNvPr id="1048701" name="Title 1"/>
          <p:cNvSpPr>
            <a:spLocks noGrp="1"/>
          </p:cNvSpPr>
          <p:nvPr>
            <p:ph type="title"/>
          </p:nvPr>
        </p:nvSpPr>
        <p:spPr>
          <a:xfrm>
            <a:off x="685800" y="152400"/>
            <a:ext cx="6870700" cy="1204898"/>
          </a:xfrm>
        </p:spPr>
        <p:txBody>
          <a:bodyPr/>
          <a:p>
            <a:r>
              <a:rPr dirty="0" lang="en-US" smtClean="0">
                <a:solidFill>
                  <a:srgbClr val="FF0000"/>
                </a:solidFill>
              </a:rPr>
              <a:t>Types of System of Forces</a:t>
            </a:r>
            <a:endParaRPr dirty="0" lang="en-US">
              <a:solidFill>
                <a:srgbClr val="FF0000"/>
              </a:solidFill>
            </a:endParaRPr>
          </a:p>
        </p:txBody>
      </p:sp>
      <p:sp>
        <p:nvSpPr>
          <p:cNvPr id="1048702" name="Content Placeholder 2"/>
          <p:cNvSpPr>
            <a:spLocks noGrp="1"/>
          </p:cNvSpPr>
          <p:nvPr>
            <p:ph idx="1"/>
          </p:nvPr>
        </p:nvSpPr>
        <p:spPr>
          <a:xfrm>
            <a:off x="428596" y="1428736"/>
            <a:ext cx="7696200" cy="5143536"/>
          </a:xfrm>
        </p:spPr>
        <p:txBody>
          <a:bodyPr/>
          <a:p>
            <a:r>
              <a:rPr dirty="0" sz="2800" i="1" lang="en-US" smtClean="0">
                <a:solidFill>
                  <a:srgbClr val="FF0000"/>
                </a:solidFill>
              </a:rPr>
              <a:t>Coplanar forces: </a:t>
            </a:r>
            <a:r>
              <a:rPr dirty="0" sz="2800" lang="en-US" smtClean="0"/>
              <a:t>The forces, whose lines of action lie on the same plane.</a:t>
            </a:r>
          </a:p>
          <a:p>
            <a:r>
              <a:rPr dirty="0" sz="2800" i="1" lang="en-US" smtClean="0">
                <a:solidFill>
                  <a:srgbClr val="FF0000"/>
                </a:solidFill>
              </a:rPr>
              <a:t>Collinear forces: </a:t>
            </a:r>
            <a:r>
              <a:rPr dirty="0" sz="2800" lang="en-US" smtClean="0"/>
              <a:t>The forces, whose lines of action lie on same line.</a:t>
            </a:r>
          </a:p>
          <a:p>
            <a:r>
              <a:rPr dirty="0" sz="2800" i="1" lang="en-US" smtClean="0">
                <a:solidFill>
                  <a:srgbClr val="FF0000"/>
                </a:solidFill>
              </a:rPr>
              <a:t>Concurrent forces: </a:t>
            </a:r>
            <a:r>
              <a:rPr dirty="0" sz="2800" lang="en-US" smtClean="0"/>
              <a:t>The forces, which meet at a point.</a:t>
            </a:r>
          </a:p>
          <a:p>
            <a:r>
              <a:rPr dirty="0" sz="2800" i="1" lang="en-US" smtClean="0">
                <a:solidFill>
                  <a:srgbClr val="FF0000"/>
                </a:solidFill>
              </a:rPr>
              <a:t>Coplanar concurrent forces: </a:t>
            </a:r>
            <a:r>
              <a:rPr dirty="0" sz="2800" i="1" lang="en-US" smtClean="0"/>
              <a:t>The forces, which meet at a point and their lines of action also lie on the same plane.</a:t>
            </a:r>
            <a:endParaRPr dirty="0" sz="2800" i="1" lang="en-US">
              <a:solidFill>
                <a:srgbClr val="FF0000"/>
              </a:solidFill>
            </a:endParaRPr>
          </a:p>
        </p:txBody>
      </p:sp>
      <p:sp>
        <p:nvSpPr>
          <p:cNvPr id="1048703" name="TextBox 3"/>
          <p:cNvSpPr txBox="1"/>
          <p:nvPr/>
        </p:nvSpPr>
        <p:spPr>
          <a:xfrm>
            <a:off x="3143240" y="6143644"/>
            <a:ext cx="3643338" cy="591819"/>
          </a:xfrm>
          <a:prstGeom prst="rect"/>
          <a:noFill/>
        </p:spPr>
        <p:txBody>
          <a:bodyPr rtlCol="0" wrap="square">
            <a:spAutoFit/>
          </a:bodyPr>
          <a:p>
            <a:pPr algn="ctr"/>
            <a:r>
              <a:rPr b="0" dirty="0" sz="1400" i="1" lang="en-US" smtClean="0"/>
              <a:t>MEE 203 Applied Mechanics</a:t>
            </a:r>
          </a:p>
          <a:p>
            <a:pPr algn="ctr"/>
            <a:r>
              <a:rPr b="0" dirty="0" sz="1400" i="1" lang="en-US" smtClean="0"/>
              <a:t>Federal University Oye-Ekiti</a:t>
            </a:r>
            <a:endParaRPr b="0" dirty="0" sz="1400" i="1" lang="en-US"/>
          </a:p>
        </p:txBody>
      </p:sp>
    </p:spTree>
  </p:cSld>
  <p:clrMapOvr>
    <a:masterClrMapping/>
  </p:clrMapOvr>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sp>
        <p:nvSpPr>
          <p:cNvPr id="1048704" name="Title 1"/>
          <p:cNvSpPr>
            <a:spLocks noGrp="1"/>
          </p:cNvSpPr>
          <p:nvPr>
            <p:ph type="title"/>
          </p:nvPr>
        </p:nvSpPr>
        <p:spPr>
          <a:xfrm>
            <a:off x="685800" y="152400"/>
            <a:ext cx="6870700" cy="1133460"/>
          </a:xfrm>
        </p:spPr>
        <p:txBody>
          <a:bodyPr/>
          <a:p>
            <a:r>
              <a:rPr dirty="0" lang="en-US" smtClean="0"/>
              <a:t>Types of System of Forces Cont…</a:t>
            </a:r>
            <a:endParaRPr dirty="0" lang="en-US"/>
          </a:p>
        </p:txBody>
      </p:sp>
      <p:sp>
        <p:nvSpPr>
          <p:cNvPr id="1048705" name="Content Placeholder 2"/>
          <p:cNvSpPr>
            <a:spLocks noGrp="1"/>
          </p:cNvSpPr>
          <p:nvPr>
            <p:ph idx="1"/>
          </p:nvPr>
        </p:nvSpPr>
        <p:spPr>
          <a:xfrm>
            <a:off x="642910" y="1285860"/>
            <a:ext cx="7696200" cy="4814910"/>
          </a:xfrm>
        </p:spPr>
        <p:txBody>
          <a:bodyPr/>
          <a:p>
            <a:r>
              <a:rPr dirty="0" sz="2800" i="1" lang="en-US" smtClean="0">
                <a:solidFill>
                  <a:srgbClr val="FF0000"/>
                </a:solidFill>
              </a:rPr>
              <a:t>Coplanar non-concurrent forces: </a:t>
            </a:r>
            <a:r>
              <a:rPr dirty="0" sz="2800" lang="en-US" smtClean="0"/>
              <a:t>The forces, which do not meet at one point, but their lines of action lie on the same plane.</a:t>
            </a:r>
          </a:p>
          <a:p>
            <a:r>
              <a:rPr dirty="0" sz="2800" i="1" lang="en-US" smtClean="0">
                <a:solidFill>
                  <a:srgbClr val="FF0000"/>
                </a:solidFill>
              </a:rPr>
              <a:t>Non-coplanar concurrent forces: </a:t>
            </a:r>
            <a:r>
              <a:rPr dirty="0" sz="2800" lang="en-US" smtClean="0"/>
              <a:t>The forces, which meet at a point, but their lines of action do not lie on the same plane.</a:t>
            </a:r>
          </a:p>
          <a:p>
            <a:r>
              <a:rPr dirty="0" sz="2800" i="1" lang="en-US" smtClean="0">
                <a:solidFill>
                  <a:srgbClr val="FF0000"/>
                </a:solidFill>
              </a:rPr>
              <a:t>Non-coplanar non-concurrent forces: </a:t>
            </a:r>
            <a:r>
              <a:rPr dirty="0" sz="2800" lang="en-US" smtClean="0"/>
              <a:t>The force, which do not meet at a point and their lines of action do not lie on the same plane.</a:t>
            </a:r>
            <a:endParaRPr dirty="0" sz="2800" i="1" lang="en-US">
              <a:solidFill>
                <a:srgbClr val="FF0000"/>
              </a:solidFill>
            </a:endParaRPr>
          </a:p>
        </p:txBody>
      </p:sp>
      <p:sp>
        <p:nvSpPr>
          <p:cNvPr id="1048706" name="TextBox 3"/>
          <p:cNvSpPr txBox="1"/>
          <p:nvPr/>
        </p:nvSpPr>
        <p:spPr>
          <a:xfrm>
            <a:off x="3143240" y="6143644"/>
            <a:ext cx="3643338" cy="523220"/>
          </a:xfrm>
          <a:prstGeom prst="rect"/>
          <a:noFill/>
        </p:spPr>
        <p:txBody>
          <a:bodyPr rtlCol="0" wrap="square">
            <a:spAutoFit/>
          </a:bodyPr>
          <a:p>
            <a:pPr algn="ctr"/>
            <a:r>
              <a:rPr b="0" dirty="0" sz="1400" i="1" lang="en-US" smtClean="0"/>
              <a:t>MEE 203 Applied Mechanics</a:t>
            </a:r>
          </a:p>
          <a:p>
            <a:pPr algn="ctr"/>
            <a:r>
              <a:rPr b="0" dirty="0" sz="1400" i="1" lang="en-US" smtClean="0"/>
              <a:t>Federal University Oye-Ekiti</a:t>
            </a:r>
            <a:endParaRPr b="0" dirty="0" sz="1400" i="1" lang="en-US"/>
          </a:p>
        </p:txBody>
      </p:sp>
    </p:spTree>
  </p:cSld>
  <p:clrMapOvr>
    <a:masterClrMapping/>
  </p:clrMapOvr>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99" name=""/>
        <p:cNvGrpSpPr/>
        <p:nvPr/>
      </p:nvGrpSpPr>
      <p:grpSpPr>
        <a:xfrm>
          <a:off x="0" y="0"/>
          <a:ext cx="0" cy="0"/>
          <a:chOff x="0" y="0"/>
          <a:chExt cx="0" cy="0"/>
        </a:xfrm>
      </p:grpSpPr>
      <p:sp>
        <p:nvSpPr>
          <p:cNvPr id="1048707" name="Title 1"/>
          <p:cNvSpPr>
            <a:spLocks noGrp="1"/>
          </p:cNvSpPr>
          <p:nvPr>
            <p:ph type="title"/>
          </p:nvPr>
        </p:nvSpPr>
        <p:spPr/>
        <p:txBody>
          <a:bodyPr/>
          <a:p>
            <a:r>
              <a:rPr dirty="0" lang="en-US" smtClean="0">
                <a:solidFill>
                  <a:srgbClr val="FF0000"/>
                </a:solidFill>
              </a:rPr>
              <a:t>Types of System of Forces</a:t>
            </a:r>
            <a:endParaRPr dirty="0" lang="en-US">
              <a:solidFill>
                <a:srgbClr val="FF0000"/>
              </a:solidFill>
            </a:endParaRPr>
          </a:p>
        </p:txBody>
      </p:sp>
      <p:pic>
        <p:nvPicPr>
          <p:cNvPr id="2097156" name="Picture 2"/>
          <p:cNvPicPr>
            <a:picLocks noChangeAspect="1" noChangeArrowheads="1"/>
          </p:cNvPicPr>
          <p:nvPr/>
        </p:nvPicPr>
        <p:blipFill>
          <a:blip xmlns:r="http://schemas.openxmlformats.org/officeDocument/2006/relationships" r:embed="rId1"/>
          <a:srcRect/>
          <a:stretch>
            <a:fillRect/>
          </a:stretch>
        </p:blipFill>
        <p:spPr bwMode="auto">
          <a:xfrm>
            <a:off x="928662" y="2214554"/>
            <a:ext cx="2857520" cy="2791451"/>
          </a:xfrm>
          <a:prstGeom prst="rect"/>
          <a:noFill/>
          <a:ln w="9525">
            <a:noFill/>
            <a:miter lim="800000"/>
            <a:headEnd/>
            <a:tailEnd/>
          </a:ln>
          <a:effectLst/>
        </p:spPr>
      </p:pic>
      <p:pic>
        <p:nvPicPr>
          <p:cNvPr id="2097157" name="Picture 3"/>
          <p:cNvPicPr>
            <a:picLocks noChangeAspect="1" noChangeArrowheads="1"/>
          </p:cNvPicPr>
          <p:nvPr/>
        </p:nvPicPr>
        <p:blipFill>
          <a:blip xmlns:r="http://schemas.openxmlformats.org/officeDocument/2006/relationships" r:embed="rId2"/>
          <a:srcRect/>
          <a:stretch>
            <a:fillRect/>
          </a:stretch>
        </p:blipFill>
        <p:spPr bwMode="auto">
          <a:xfrm>
            <a:off x="5429256" y="2000240"/>
            <a:ext cx="2646353" cy="2981334"/>
          </a:xfrm>
          <a:prstGeom prst="rect"/>
          <a:noFill/>
          <a:ln w="9525">
            <a:noFill/>
            <a:miter lim="800000"/>
            <a:headEnd/>
            <a:tailEnd/>
          </a:ln>
          <a:effectLst/>
        </p:spPr>
      </p:pic>
      <p:sp>
        <p:nvSpPr>
          <p:cNvPr id="1048708" name="TextBox 5"/>
          <p:cNvSpPr txBox="1"/>
          <p:nvPr/>
        </p:nvSpPr>
        <p:spPr>
          <a:xfrm>
            <a:off x="642910" y="5000636"/>
            <a:ext cx="3257623" cy="369332"/>
          </a:xfrm>
          <a:prstGeom prst="rect"/>
          <a:noFill/>
        </p:spPr>
        <p:txBody>
          <a:bodyPr rtlCol="0" wrap="none">
            <a:spAutoFit/>
          </a:bodyPr>
          <a:p>
            <a:r>
              <a:rPr dirty="0" lang="en-US" smtClean="0">
                <a:solidFill>
                  <a:srgbClr val="FF0000"/>
                </a:solidFill>
              </a:rPr>
              <a:t>Coplanar Concurrent Forces</a:t>
            </a:r>
            <a:endParaRPr dirty="0" lang="en-US">
              <a:solidFill>
                <a:srgbClr val="FF0000"/>
              </a:solidFill>
            </a:endParaRPr>
          </a:p>
        </p:txBody>
      </p:sp>
      <p:sp>
        <p:nvSpPr>
          <p:cNvPr id="1048709" name="TextBox 6"/>
          <p:cNvSpPr txBox="1"/>
          <p:nvPr/>
        </p:nvSpPr>
        <p:spPr>
          <a:xfrm>
            <a:off x="4714876" y="4643446"/>
            <a:ext cx="3804247" cy="369332"/>
          </a:xfrm>
          <a:prstGeom prst="rect"/>
          <a:noFill/>
        </p:spPr>
        <p:txBody>
          <a:bodyPr rtlCol="0" wrap="none">
            <a:spAutoFit/>
          </a:bodyPr>
          <a:p>
            <a:r>
              <a:rPr dirty="0" lang="en-US" smtClean="0">
                <a:solidFill>
                  <a:srgbClr val="FF0000"/>
                </a:solidFill>
              </a:rPr>
              <a:t>Coplanar Non-concurrent Forces</a:t>
            </a:r>
            <a:endParaRPr dirty="0" lang="en-US"/>
          </a:p>
        </p:txBody>
      </p:sp>
      <p:sp>
        <p:nvSpPr>
          <p:cNvPr id="1048710" name="TextBox 7"/>
          <p:cNvSpPr txBox="1"/>
          <p:nvPr/>
        </p:nvSpPr>
        <p:spPr>
          <a:xfrm>
            <a:off x="3143240" y="6143644"/>
            <a:ext cx="3643338" cy="523220"/>
          </a:xfrm>
          <a:prstGeom prst="rect"/>
          <a:noFill/>
        </p:spPr>
        <p:txBody>
          <a:bodyPr rtlCol="0" wrap="square">
            <a:spAutoFit/>
          </a:bodyPr>
          <a:p>
            <a:pPr algn="ctr"/>
            <a:r>
              <a:rPr b="0" dirty="0" sz="1400" i="1" lang="en-US" smtClean="0"/>
              <a:t>MEE 203 Applied Mechanics</a:t>
            </a:r>
          </a:p>
          <a:p>
            <a:pPr algn="ctr"/>
            <a:r>
              <a:rPr b="0" dirty="0" sz="1400" i="1" lang="en-US" smtClean="0"/>
              <a:t>Federal University Oye-Ekiti</a:t>
            </a:r>
            <a:endParaRPr b="0" dirty="0" sz="1400" i="1" lang="en-US"/>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42" name="Rectangle 2"/>
          <p:cNvSpPr>
            <a:spLocks noGrp="1" noChangeArrowheads="1"/>
          </p:cNvSpPr>
          <p:nvPr>
            <p:ph type="title"/>
          </p:nvPr>
        </p:nvSpPr>
        <p:spPr>
          <a:xfrm>
            <a:off x="684213" y="260350"/>
            <a:ext cx="6870700" cy="771525"/>
          </a:xfrm>
        </p:spPr>
        <p:txBody>
          <a:bodyPr/>
          <a:p>
            <a:pPr eaLnBrk="1" hangingPunct="1"/>
            <a:r>
              <a:rPr lang="en-GB" smtClean="0">
                <a:solidFill>
                  <a:srgbClr val="FF3300"/>
                </a:solidFill>
              </a:rPr>
              <a:t>Aim of the course</a:t>
            </a:r>
          </a:p>
        </p:txBody>
      </p:sp>
      <p:sp>
        <p:nvSpPr>
          <p:cNvPr id="1048643" name="Rectangle 3"/>
          <p:cNvSpPr>
            <a:spLocks noGrp="1" noChangeArrowheads="1"/>
          </p:cNvSpPr>
          <p:nvPr>
            <p:ph type="body" idx="1"/>
          </p:nvPr>
        </p:nvSpPr>
        <p:spPr>
          <a:xfrm>
            <a:off x="323850" y="1268413"/>
            <a:ext cx="8388350" cy="4525962"/>
          </a:xfrm>
        </p:spPr>
        <p:txBody>
          <a:bodyPr/>
          <a:p>
            <a:pPr eaLnBrk="1" hangingPunct="1">
              <a:buFontTx/>
              <a:buNone/>
            </a:pPr>
            <a:r>
              <a:rPr lang="en-GB" smtClean="0"/>
              <a:t>   </a:t>
            </a:r>
            <a:r>
              <a:rPr sz="4000" lang="en-GB" smtClean="0"/>
              <a:t>The course is aims at equipping the students with basic engineering knowledge and skill required of any sound engineer in solving real life problems associated with mechanics of engineering systems</a:t>
            </a:r>
          </a:p>
        </p:txBody>
      </p:sp>
      <p:sp>
        <p:nvSpPr>
          <p:cNvPr id="1048644" name="TextBox 3"/>
          <p:cNvSpPr txBox="1"/>
          <p:nvPr/>
        </p:nvSpPr>
        <p:spPr>
          <a:xfrm>
            <a:off x="3143240" y="6143644"/>
            <a:ext cx="3643338" cy="591819"/>
          </a:xfrm>
          <a:prstGeom prst="rect"/>
          <a:noFill/>
        </p:spPr>
        <p:txBody>
          <a:bodyPr rtlCol="0" wrap="square">
            <a:spAutoFit/>
          </a:bodyPr>
          <a:p>
            <a:pPr algn="ctr"/>
            <a:r>
              <a:rPr b="0" dirty="0" sz="1400" i="1" lang="en-US" smtClean="0"/>
              <a:t>MEE 203 Applied Mechanics</a:t>
            </a:r>
          </a:p>
          <a:p>
            <a:pPr algn="ctr"/>
            <a:r>
              <a:rPr b="0" dirty="0" sz="1400" i="1" lang="en-US" smtClean="0"/>
              <a:t>Federal University Oye-Ekiti</a:t>
            </a:r>
            <a:endParaRPr b="0" dirty="0" sz="1400" i="1" lang="en-US"/>
          </a:p>
        </p:txBody>
      </p:sp>
    </p:spTree>
  </p:cSld>
  <p:clrMapOvr>
    <a:masterClrMapping/>
  </p:clrMapOvr>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sp>
        <p:nvSpPr>
          <p:cNvPr id="1048711" name="Title 1"/>
          <p:cNvSpPr>
            <a:spLocks noGrp="1"/>
          </p:cNvSpPr>
          <p:nvPr>
            <p:ph type="title"/>
          </p:nvPr>
        </p:nvSpPr>
        <p:spPr/>
        <p:txBody>
          <a:bodyPr/>
          <a:p>
            <a:r>
              <a:rPr b="1" dirty="0" lang="en-US" smtClean="0">
                <a:solidFill>
                  <a:srgbClr val="FF0000"/>
                </a:solidFill>
              </a:rPr>
              <a:t>External and Internal Forces</a:t>
            </a:r>
            <a:endParaRPr dirty="0" lang="en-US">
              <a:solidFill>
                <a:srgbClr val="FF0000"/>
              </a:solidFill>
            </a:endParaRPr>
          </a:p>
        </p:txBody>
      </p:sp>
      <p:sp>
        <p:nvSpPr>
          <p:cNvPr id="1048712" name="Content Placeholder 2"/>
          <p:cNvSpPr>
            <a:spLocks noGrp="1"/>
          </p:cNvSpPr>
          <p:nvPr>
            <p:ph idx="1"/>
          </p:nvPr>
        </p:nvSpPr>
        <p:spPr>
          <a:xfrm>
            <a:off x="685800" y="1828800"/>
            <a:ext cx="7696200" cy="4243406"/>
          </a:xfrm>
        </p:spPr>
        <p:txBody>
          <a:bodyPr/>
          <a:p>
            <a:r>
              <a:rPr dirty="0" sz="2800" lang="en-US" smtClean="0"/>
              <a:t>A given object is subjected to an external force if the force is exerted by a different object. If an object is subjected to a force by another part of the same object, the force is termed an internal force.</a:t>
            </a:r>
          </a:p>
          <a:p>
            <a:pPr>
              <a:buNone/>
            </a:pPr>
            <a:r>
              <a:rPr dirty="0" sz="2800" lang="en-US" smtClean="0"/>
              <a:t>		E – External Force</a:t>
            </a:r>
          </a:p>
          <a:p>
            <a:pPr>
              <a:buNone/>
            </a:pPr>
            <a:r>
              <a:rPr dirty="0" sz="2800" lang="en-US" smtClean="0"/>
              <a:t>		I – Internal Force</a:t>
            </a:r>
            <a:endParaRPr dirty="0" sz="2800" lang="en-US"/>
          </a:p>
        </p:txBody>
      </p:sp>
      <p:pic>
        <p:nvPicPr>
          <p:cNvPr id="2097158" name="Picture 3"/>
          <p:cNvPicPr>
            <a:picLocks noChangeAspect="1" noChangeArrowheads="1"/>
          </p:cNvPicPr>
          <p:nvPr/>
        </p:nvPicPr>
        <p:blipFill>
          <a:blip xmlns:r="http://schemas.openxmlformats.org/officeDocument/2006/relationships" r:embed="rId1"/>
          <a:srcRect/>
          <a:stretch>
            <a:fillRect/>
          </a:stretch>
        </p:blipFill>
        <p:spPr bwMode="auto">
          <a:xfrm>
            <a:off x="5143504" y="4286255"/>
            <a:ext cx="3214710" cy="2549973"/>
          </a:xfrm>
          <a:prstGeom prst="rect"/>
          <a:noFill/>
          <a:ln w="9525">
            <a:noFill/>
            <a:miter lim="800000"/>
            <a:headEnd/>
            <a:tailEnd/>
          </a:ln>
          <a:effectLst/>
        </p:spPr>
      </p:pic>
    </p:spTree>
  </p:cSld>
  <p:clrMapOvr>
    <a:masterClrMapping/>
  </p:clrMapOvr>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sp>
        <p:nvSpPr>
          <p:cNvPr id="1048713" name="Title 1"/>
          <p:cNvSpPr>
            <a:spLocks noGrp="1"/>
          </p:cNvSpPr>
          <p:nvPr>
            <p:ph type="title"/>
          </p:nvPr>
        </p:nvSpPr>
        <p:spPr>
          <a:xfrm>
            <a:off x="685800" y="152400"/>
            <a:ext cx="6870700" cy="847708"/>
          </a:xfrm>
        </p:spPr>
        <p:txBody>
          <a:bodyPr/>
          <a:p>
            <a:r>
              <a:rPr b="1" dirty="0" lang="en-US" smtClean="0"/>
              <a:t>Gravitational Forces</a:t>
            </a:r>
            <a:endParaRPr dirty="0" lang="en-US"/>
          </a:p>
        </p:txBody>
      </p:sp>
      <p:sp>
        <p:nvSpPr>
          <p:cNvPr id="1048714" name="Content Placeholder 2"/>
          <p:cNvSpPr>
            <a:spLocks noGrp="1"/>
          </p:cNvSpPr>
          <p:nvPr>
            <p:ph idx="1"/>
          </p:nvPr>
        </p:nvSpPr>
        <p:spPr/>
        <p:txBody>
          <a:bodyPr/>
          <a:p>
            <a:r>
              <a:rPr dirty="0" lang="en-US" smtClean="0"/>
              <a:t>Force exerted on an object by the earth’s gravity.</a:t>
            </a:r>
          </a:p>
          <a:p>
            <a:pPr>
              <a:buNone/>
            </a:pPr>
            <a:r>
              <a:rPr dirty="0" lang="en-US" smtClean="0"/>
              <a:t>			W = mg</a:t>
            </a:r>
          </a:p>
          <a:p>
            <a:pPr>
              <a:buNone/>
            </a:pPr>
            <a:r>
              <a:rPr dirty="0" lang="en-US" smtClean="0"/>
              <a:t>Where: W = weight (N)</a:t>
            </a:r>
          </a:p>
          <a:p>
            <a:pPr>
              <a:buNone/>
            </a:pPr>
            <a:r>
              <a:rPr dirty="0" lang="en-US" smtClean="0"/>
              <a:t>m = mass (kg)</a:t>
            </a:r>
          </a:p>
          <a:p>
            <a:pPr>
              <a:buNone/>
            </a:pPr>
            <a:r>
              <a:rPr dirty="0" lang="en-US" smtClean="0"/>
              <a:t>g = acceleration due to gravity</a:t>
            </a:r>
          </a:p>
          <a:p>
            <a:pPr lvl="4">
              <a:buNone/>
            </a:pPr>
            <a:r>
              <a:rPr dirty="0" sz="2800" lang="en-US" smtClean="0"/>
              <a:t>W = 9.81 m/s2</a:t>
            </a:r>
            <a:endParaRPr dirty="0" sz="2800" lang="en-US"/>
          </a:p>
        </p:txBody>
      </p:sp>
      <p:pic>
        <p:nvPicPr>
          <p:cNvPr id="2097159" name="Picture 2"/>
          <p:cNvPicPr>
            <a:picLocks noChangeAspect="1" noChangeArrowheads="1"/>
          </p:cNvPicPr>
          <p:nvPr/>
        </p:nvPicPr>
        <p:blipFill>
          <a:blip xmlns:r="http://schemas.openxmlformats.org/officeDocument/2006/relationships" r:embed="rId1"/>
          <a:srcRect/>
          <a:stretch>
            <a:fillRect/>
          </a:stretch>
        </p:blipFill>
        <p:spPr bwMode="auto">
          <a:xfrm>
            <a:off x="5143505" y="5143513"/>
            <a:ext cx="3500461" cy="1714488"/>
          </a:xfrm>
          <a:prstGeom prst="rect"/>
          <a:noFill/>
          <a:ln w="9525">
            <a:noFill/>
            <a:miter lim="800000"/>
            <a:headEnd/>
            <a:tailEnd/>
          </a:ln>
          <a:effectLst/>
        </p:spPr>
      </p:pic>
    </p:spTree>
  </p:cSld>
  <p:clrMapOvr>
    <a:masterClrMapping/>
  </p:clrMapOvr>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715" name="Title 1"/>
          <p:cNvSpPr>
            <a:spLocks noGrp="1"/>
          </p:cNvSpPr>
          <p:nvPr>
            <p:ph type="title"/>
          </p:nvPr>
        </p:nvSpPr>
        <p:spPr>
          <a:xfrm>
            <a:off x="685800" y="152400"/>
            <a:ext cx="6870700" cy="847708"/>
          </a:xfrm>
        </p:spPr>
        <p:txBody>
          <a:bodyPr/>
          <a:p>
            <a:r>
              <a:rPr b="1" dirty="0" lang="en-US" smtClean="0">
                <a:solidFill>
                  <a:srgbClr val="FF0000"/>
                </a:solidFill>
              </a:rPr>
              <a:t>Contact Forces</a:t>
            </a:r>
            <a:endParaRPr dirty="0" lang="en-US">
              <a:solidFill>
                <a:srgbClr val="FF0000"/>
              </a:solidFill>
            </a:endParaRPr>
          </a:p>
        </p:txBody>
      </p:sp>
      <p:sp>
        <p:nvSpPr>
          <p:cNvPr id="1048716" name="Content Placeholder 2"/>
          <p:cNvSpPr>
            <a:spLocks noGrp="1"/>
          </p:cNvSpPr>
          <p:nvPr>
            <p:ph idx="1"/>
          </p:nvPr>
        </p:nvSpPr>
        <p:spPr>
          <a:xfrm>
            <a:off x="571472" y="1071546"/>
            <a:ext cx="7696200" cy="3657600"/>
          </a:xfrm>
        </p:spPr>
        <p:txBody>
          <a:bodyPr/>
          <a:p>
            <a:r>
              <a:rPr dirty="0" sz="2800" lang="en-US" smtClean="0"/>
              <a:t>Forces that result from contacts between objects.</a:t>
            </a:r>
          </a:p>
          <a:p>
            <a:r>
              <a:rPr dirty="0" sz="2800" lang="en-US" smtClean="0"/>
              <a:t>Force vector F represents the force exerted on the wall. The wall exerts a force –F on the hand.</a:t>
            </a:r>
          </a:p>
          <a:p>
            <a:r>
              <a:rPr b="1" dirty="0" sz="2800" lang="en-US" smtClean="0"/>
              <a:t>Newton’s law: </a:t>
            </a:r>
            <a:r>
              <a:rPr dirty="0" sz="2800" lang="en-US" smtClean="0"/>
              <a:t>Forces exerted on each other by any two particles are equal in magnitude and opposite in direction.</a:t>
            </a:r>
            <a:endParaRPr dirty="0" sz="2800" lang="en-US"/>
          </a:p>
        </p:txBody>
      </p:sp>
      <p:pic>
        <p:nvPicPr>
          <p:cNvPr id="2097160" name="Picture 2"/>
          <p:cNvPicPr>
            <a:picLocks noChangeAspect="1" noChangeArrowheads="1"/>
          </p:cNvPicPr>
          <p:nvPr/>
        </p:nvPicPr>
        <p:blipFill>
          <a:blip xmlns:r="http://schemas.openxmlformats.org/officeDocument/2006/relationships" r:embed="rId1"/>
          <a:srcRect/>
          <a:stretch>
            <a:fillRect/>
          </a:stretch>
        </p:blipFill>
        <p:spPr bwMode="auto">
          <a:xfrm>
            <a:off x="4500562" y="4714860"/>
            <a:ext cx="2786082" cy="2143139"/>
          </a:xfrm>
          <a:prstGeom prst="rect"/>
          <a:noFill/>
          <a:ln w="9525">
            <a:noFill/>
            <a:miter lim="800000"/>
            <a:headEnd/>
            <a:tailEnd/>
          </a:ln>
          <a:effectLst/>
        </p:spPr>
      </p:pic>
      <p:sp>
        <p:nvSpPr>
          <p:cNvPr id="1048717" name="TextBox 4"/>
          <p:cNvSpPr txBox="1"/>
          <p:nvPr/>
        </p:nvSpPr>
        <p:spPr>
          <a:xfrm>
            <a:off x="3143240" y="6143644"/>
            <a:ext cx="3643338" cy="591819"/>
          </a:xfrm>
          <a:prstGeom prst="rect"/>
          <a:noFill/>
        </p:spPr>
        <p:txBody>
          <a:bodyPr rtlCol="0" wrap="square">
            <a:spAutoFit/>
          </a:bodyPr>
          <a:p>
            <a:pPr algn="ctr"/>
            <a:r>
              <a:rPr b="0" dirty="0" sz="1400" i="1" lang="en-US" smtClean="0"/>
              <a:t>MEE 203 Applied Mechanics</a:t>
            </a:r>
          </a:p>
          <a:p>
            <a:pPr algn="ctr"/>
            <a:r>
              <a:rPr b="0" dirty="0" sz="1400" i="1" lang="en-US" smtClean="0"/>
              <a:t>Federal University Oye-Ekiti</a:t>
            </a:r>
            <a:endParaRPr b="0" dirty="0" sz="1400" i="1" lang="en-US"/>
          </a:p>
        </p:txBody>
      </p:sp>
    </p:spTree>
  </p:cSld>
  <p:clrMapOvr>
    <a:masterClrMapping/>
  </p:clrMapOvr>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03" name=""/>
        <p:cNvGrpSpPr/>
        <p:nvPr/>
      </p:nvGrpSpPr>
      <p:grpSpPr>
        <a:xfrm>
          <a:off x="0" y="0"/>
          <a:ext cx="0" cy="0"/>
          <a:chOff x="0" y="0"/>
          <a:chExt cx="0" cy="0"/>
        </a:xfrm>
      </p:grpSpPr>
      <p:sp>
        <p:nvSpPr>
          <p:cNvPr id="1048718" name="Title 1"/>
          <p:cNvSpPr>
            <a:spLocks noGrp="1"/>
          </p:cNvSpPr>
          <p:nvPr>
            <p:ph type="title"/>
          </p:nvPr>
        </p:nvSpPr>
        <p:spPr>
          <a:xfrm>
            <a:off x="685800" y="152400"/>
            <a:ext cx="6870700" cy="847708"/>
          </a:xfrm>
        </p:spPr>
        <p:txBody>
          <a:bodyPr/>
          <a:p>
            <a:r>
              <a:rPr b="1" dirty="0" lang="en-US" smtClean="0">
                <a:solidFill>
                  <a:srgbClr val="FF0000"/>
                </a:solidFill>
              </a:rPr>
              <a:t>Surface Forces</a:t>
            </a:r>
            <a:endParaRPr dirty="0" lang="en-US">
              <a:solidFill>
                <a:srgbClr val="FF0000"/>
              </a:solidFill>
            </a:endParaRPr>
          </a:p>
        </p:txBody>
      </p:sp>
      <p:sp>
        <p:nvSpPr>
          <p:cNvPr id="1048719" name="Content Placeholder 2"/>
          <p:cNvSpPr>
            <a:spLocks noGrp="1"/>
          </p:cNvSpPr>
          <p:nvPr>
            <p:ph idx="1"/>
          </p:nvPr>
        </p:nvSpPr>
        <p:spPr>
          <a:xfrm>
            <a:off x="500034" y="1214422"/>
            <a:ext cx="7696200" cy="3657600"/>
          </a:xfrm>
        </p:spPr>
        <p:txBody>
          <a:bodyPr/>
          <a:p>
            <a:r>
              <a:rPr dirty="0" lang="en-US" smtClean="0"/>
              <a:t>Consider two plane surfaces in contact.</a:t>
            </a:r>
          </a:p>
          <a:p>
            <a:r>
              <a:rPr dirty="0" lang="en-US" smtClean="0"/>
              <a:t>The force F is exerted on the bottom surface. The force F resolved into two components, normal (N) and parallel (f) to the surface.</a:t>
            </a:r>
            <a:endParaRPr dirty="0" lang="en-US"/>
          </a:p>
        </p:txBody>
      </p:sp>
      <p:pic>
        <p:nvPicPr>
          <p:cNvPr id="2097161" name="Picture 2"/>
          <p:cNvPicPr>
            <a:picLocks noChangeAspect="1" noChangeArrowheads="1"/>
          </p:cNvPicPr>
          <p:nvPr/>
        </p:nvPicPr>
        <p:blipFill>
          <a:blip xmlns:r="http://schemas.openxmlformats.org/officeDocument/2006/relationships" r:embed="rId1"/>
          <a:srcRect/>
          <a:stretch>
            <a:fillRect/>
          </a:stretch>
        </p:blipFill>
        <p:spPr bwMode="auto">
          <a:xfrm>
            <a:off x="5643570" y="4214818"/>
            <a:ext cx="2786058" cy="2643182"/>
          </a:xfrm>
          <a:prstGeom prst="rect"/>
          <a:noFill/>
          <a:ln w="9525">
            <a:noFill/>
            <a:miter lim="800000"/>
            <a:headEnd/>
            <a:tailEnd/>
          </a:ln>
          <a:effectLst/>
        </p:spPr>
      </p:pic>
      <p:sp>
        <p:nvSpPr>
          <p:cNvPr id="1048720" name="TextBox 4"/>
          <p:cNvSpPr txBox="1"/>
          <p:nvPr/>
        </p:nvSpPr>
        <p:spPr>
          <a:xfrm>
            <a:off x="3143240" y="6143644"/>
            <a:ext cx="3643338" cy="523220"/>
          </a:xfrm>
          <a:prstGeom prst="rect"/>
          <a:noFill/>
        </p:spPr>
        <p:txBody>
          <a:bodyPr rtlCol="0" wrap="square">
            <a:spAutoFit/>
          </a:bodyPr>
          <a:p>
            <a:pPr algn="ctr"/>
            <a:r>
              <a:rPr b="0" dirty="0" sz="1400" i="1" lang="en-US" smtClean="0"/>
              <a:t>MEE 203 Applied Mechanics</a:t>
            </a:r>
          </a:p>
          <a:p>
            <a:pPr algn="ctr"/>
            <a:r>
              <a:rPr b="0" dirty="0" sz="1400" i="1" lang="en-US" smtClean="0"/>
              <a:t>Federal University Oye-Ekiti</a:t>
            </a:r>
            <a:endParaRPr b="0" dirty="0" sz="1400" i="1" lang="en-US"/>
          </a:p>
        </p:txBody>
      </p:sp>
    </p:spTree>
  </p:cSld>
  <p:clrMapOvr>
    <a:masterClrMapping/>
  </p:clrMapOvr>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04" name=""/>
        <p:cNvGrpSpPr/>
        <p:nvPr/>
      </p:nvGrpSpPr>
      <p:grpSpPr>
        <a:xfrm>
          <a:off x="0" y="0"/>
          <a:ext cx="0" cy="0"/>
          <a:chOff x="0" y="0"/>
          <a:chExt cx="0" cy="0"/>
        </a:xfrm>
      </p:grpSpPr>
      <p:sp>
        <p:nvSpPr>
          <p:cNvPr id="1048721" name="Title 1"/>
          <p:cNvSpPr>
            <a:spLocks noGrp="1"/>
          </p:cNvSpPr>
          <p:nvPr>
            <p:ph type="title"/>
          </p:nvPr>
        </p:nvSpPr>
        <p:spPr>
          <a:xfrm>
            <a:off x="685800" y="152400"/>
            <a:ext cx="6870700" cy="776270"/>
          </a:xfrm>
        </p:spPr>
        <p:txBody>
          <a:bodyPr/>
          <a:p>
            <a:r>
              <a:rPr b="1" dirty="0" lang="en-US" smtClean="0">
                <a:solidFill>
                  <a:srgbClr val="FF0000"/>
                </a:solidFill>
              </a:rPr>
              <a:t>Ropes and Cables</a:t>
            </a:r>
            <a:endParaRPr dirty="0" lang="en-US">
              <a:solidFill>
                <a:srgbClr val="FF0000"/>
              </a:solidFill>
            </a:endParaRPr>
          </a:p>
        </p:txBody>
      </p:sp>
      <p:sp>
        <p:nvSpPr>
          <p:cNvPr id="1048722" name="Content Placeholder 2"/>
          <p:cNvSpPr>
            <a:spLocks noGrp="1"/>
          </p:cNvSpPr>
          <p:nvPr>
            <p:ph idx="1"/>
          </p:nvPr>
        </p:nvSpPr>
        <p:spPr>
          <a:xfrm>
            <a:off x="500034" y="1071546"/>
            <a:ext cx="7696200" cy="4100530"/>
          </a:xfrm>
        </p:spPr>
        <p:txBody>
          <a:bodyPr/>
          <a:p>
            <a:r>
              <a:rPr dirty="0" sz="2800" lang="en-US" smtClean="0"/>
              <a:t>A contact force can be exerted on an object by attaching a rope or cable to the object and pulling it.</a:t>
            </a:r>
          </a:p>
          <a:p>
            <a:r>
              <a:rPr dirty="0" sz="2800" lang="en-US" smtClean="0"/>
              <a:t>The force T (tension) is exerted on the container by the cable.</a:t>
            </a:r>
          </a:p>
          <a:p>
            <a:r>
              <a:rPr dirty="0" sz="2800" lang="en-US" smtClean="0"/>
              <a:t>The force –T (equal and opposite force) is exerted on the crane by the cable.</a:t>
            </a:r>
            <a:endParaRPr dirty="0" sz="2800" lang="en-US"/>
          </a:p>
        </p:txBody>
      </p:sp>
      <p:pic>
        <p:nvPicPr>
          <p:cNvPr id="2097162" name="Picture 2"/>
          <p:cNvPicPr>
            <a:picLocks noChangeAspect="1" noChangeArrowheads="1"/>
          </p:cNvPicPr>
          <p:nvPr/>
        </p:nvPicPr>
        <p:blipFill>
          <a:blip xmlns:r="http://schemas.openxmlformats.org/officeDocument/2006/relationships" r:embed="rId1"/>
          <a:srcRect/>
          <a:stretch>
            <a:fillRect/>
          </a:stretch>
        </p:blipFill>
        <p:spPr bwMode="auto">
          <a:xfrm>
            <a:off x="3428992" y="4286256"/>
            <a:ext cx="3786214" cy="2001528"/>
          </a:xfrm>
          <a:prstGeom prst="rect"/>
          <a:noFill/>
          <a:ln w="9525">
            <a:noFill/>
            <a:miter lim="800000"/>
            <a:headEnd/>
            <a:tailEnd/>
          </a:ln>
          <a:effectLst/>
        </p:spPr>
      </p:pic>
      <p:sp>
        <p:nvSpPr>
          <p:cNvPr id="1048723" name="TextBox 4"/>
          <p:cNvSpPr txBox="1"/>
          <p:nvPr/>
        </p:nvSpPr>
        <p:spPr>
          <a:xfrm>
            <a:off x="2928926" y="6334780"/>
            <a:ext cx="3643338" cy="591819"/>
          </a:xfrm>
          <a:prstGeom prst="rect"/>
          <a:noFill/>
        </p:spPr>
        <p:txBody>
          <a:bodyPr rtlCol="0" wrap="square">
            <a:spAutoFit/>
          </a:bodyPr>
          <a:p>
            <a:pPr algn="ctr"/>
            <a:r>
              <a:rPr b="0" dirty="0" sz="1400" i="1" lang="en-US" smtClean="0"/>
              <a:t>MEE 203 Applied Mechanics</a:t>
            </a:r>
          </a:p>
          <a:p>
            <a:pPr algn="ctr"/>
            <a:r>
              <a:rPr b="0" dirty="0" sz="1400" i="1" lang="en-US" smtClean="0"/>
              <a:t>Federal University Oye-Ekiti</a:t>
            </a:r>
            <a:endParaRPr b="0" dirty="0" sz="1400" i="1" lang="en-US"/>
          </a:p>
        </p:txBody>
      </p:sp>
    </p:spTree>
  </p:cSld>
  <p:clrMapOvr>
    <a:masterClrMapping/>
  </p:clrMapOvr>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48724" name="Title 1"/>
          <p:cNvSpPr>
            <a:spLocks noGrp="1"/>
          </p:cNvSpPr>
          <p:nvPr>
            <p:ph type="title"/>
          </p:nvPr>
        </p:nvSpPr>
        <p:spPr>
          <a:xfrm>
            <a:off x="685800" y="152400"/>
            <a:ext cx="6870700" cy="776270"/>
          </a:xfrm>
        </p:spPr>
        <p:txBody>
          <a:bodyPr/>
          <a:p>
            <a:r>
              <a:rPr dirty="0" lang="en-US" smtClean="0">
                <a:solidFill>
                  <a:srgbClr val="FF0000"/>
                </a:solidFill>
              </a:rPr>
              <a:t>Pulley System</a:t>
            </a:r>
            <a:endParaRPr dirty="0" lang="en-US">
              <a:solidFill>
                <a:srgbClr val="FF0000"/>
              </a:solidFill>
            </a:endParaRPr>
          </a:p>
        </p:txBody>
      </p:sp>
      <p:sp>
        <p:nvSpPr>
          <p:cNvPr id="1048725" name="Content Placeholder 2"/>
          <p:cNvSpPr>
            <a:spLocks noGrp="1"/>
          </p:cNvSpPr>
          <p:nvPr>
            <p:ph idx="1"/>
          </p:nvPr>
        </p:nvSpPr>
        <p:spPr>
          <a:xfrm>
            <a:off x="500034" y="1000108"/>
            <a:ext cx="7696200" cy="3071834"/>
          </a:xfrm>
        </p:spPr>
        <p:txBody>
          <a:bodyPr/>
          <a:p>
            <a:r>
              <a:rPr dirty="0" lang="en-US" smtClean="0"/>
              <a:t>A pulley changes the direction of a rope or cable. When the pulley can turn freely, and the rope or cable either is stationary or turns the pulley at a constant rate:</a:t>
            </a:r>
          </a:p>
          <a:p>
            <a:pPr>
              <a:buNone/>
            </a:pPr>
            <a:r>
              <a:rPr dirty="0" lang="en-US" smtClean="0"/>
              <a:t>				T1 = T2</a:t>
            </a:r>
            <a:endParaRPr dirty="0" lang="en-US"/>
          </a:p>
        </p:txBody>
      </p:sp>
      <p:pic>
        <p:nvPicPr>
          <p:cNvPr id="2097163" name="Picture 2"/>
          <p:cNvPicPr>
            <a:picLocks noChangeAspect="1" noChangeArrowheads="1"/>
          </p:cNvPicPr>
          <p:nvPr/>
        </p:nvPicPr>
        <p:blipFill>
          <a:blip xmlns:r="http://schemas.openxmlformats.org/officeDocument/2006/relationships" r:embed="rId1"/>
          <a:srcRect/>
          <a:stretch>
            <a:fillRect/>
          </a:stretch>
        </p:blipFill>
        <p:spPr bwMode="auto">
          <a:xfrm>
            <a:off x="5000628" y="3571876"/>
            <a:ext cx="3208174" cy="2676534"/>
          </a:xfrm>
          <a:prstGeom prst="rect"/>
          <a:noFill/>
          <a:ln w="9525">
            <a:noFill/>
            <a:miter lim="800000"/>
            <a:headEnd/>
            <a:tailEnd/>
          </a:ln>
          <a:effectLst/>
        </p:spPr>
      </p:pic>
      <p:sp>
        <p:nvSpPr>
          <p:cNvPr id="1048726" name="TextBox 4"/>
          <p:cNvSpPr txBox="1"/>
          <p:nvPr/>
        </p:nvSpPr>
        <p:spPr>
          <a:xfrm>
            <a:off x="3143240" y="6143644"/>
            <a:ext cx="3643338" cy="591819"/>
          </a:xfrm>
          <a:prstGeom prst="rect"/>
          <a:noFill/>
        </p:spPr>
        <p:txBody>
          <a:bodyPr rtlCol="0" wrap="square">
            <a:spAutoFit/>
          </a:bodyPr>
          <a:p>
            <a:pPr algn="ctr"/>
            <a:r>
              <a:rPr b="0" dirty="0" sz="1400" i="1" lang="en-US" smtClean="0"/>
              <a:t>MEE 203 Applied Mechanics</a:t>
            </a:r>
          </a:p>
          <a:p>
            <a:pPr algn="ctr"/>
            <a:r>
              <a:rPr b="0" dirty="0" sz="1400" i="1" lang="en-US" smtClean="0"/>
              <a:t>Federal University Oye-Ekiti</a:t>
            </a:r>
            <a:endParaRPr b="0" dirty="0" sz="1400" i="1" lang="en-US"/>
          </a:p>
        </p:txBody>
      </p:sp>
    </p:spTree>
  </p:cSld>
  <p:clrMapOvr>
    <a:masterClrMapping/>
  </p:clrMapOvr>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06" name=""/>
        <p:cNvGrpSpPr/>
        <p:nvPr/>
      </p:nvGrpSpPr>
      <p:grpSpPr>
        <a:xfrm>
          <a:off x="0" y="0"/>
          <a:ext cx="0" cy="0"/>
          <a:chOff x="0" y="0"/>
          <a:chExt cx="0" cy="0"/>
        </a:xfrm>
      </p:grpSpPr>
      <p:sp>
        <p:nvSpPr>
          <p:cNvPr id="1048727" name="Title 1"/>
          <p:cNvSpPr>
            <a:spLocks noGrp="1"/>
          </p:cNvSpPr>
          <p:nvPr>
            <p:ph type="title"/>
          </p:nvPr>
        </p:nvSpPr>
        <p:spPr>
          <a:xfrm>
            <a:off x="685800" y="152400"/>
            <a:ext cx="6870700" cy="704832"/>
          </a:xfrm>
        </p:spPr>
        <p:txBody>
          <a:bodyPr/>
          <a:p>
            <a:r>
              <a:rPr b="1" dirty="0" lang="en-US" smtClean="0">
                <a:solidFill>
                  <a:srgbClr val="FF0000"/>
                </a:solidFill>
              </a:rPr>
              <a:t>Springs System</a:t>
            </a:r>
            <a:endParaRPr dirty="0" lang="en-US">
              <a:solidFill>
                <a:srgbClr val="FF0000"/>
              </a:solidFill>
            </a:endParaRPr>
          </a:p>
        </p:txBody>
      </p:sp>
      <p:sp>
        <p:nvSpPr>
          <p:cNvPr id="1048728" name="Content Placeholder 2"/>
          <p:cNvSpPr>
            <a:spLocks noGrp="1"/>
          </p:cNvSpPr>
          <p:nvPr>
            <p:ph idx="1"/>
          </p:nvPr>
        </p:nvSpPr>
        <p:spPr>
          <a:xfrm>
            <a:off x="428596" y="1000108"/>
            <a:ext cx="7696200" cy="5857892"/>
          </a:xfrm>
        </p:spPr>
        <p:txBody>
          <a:bodyPr/>
          <a:p>
            <a:r>
              <a:rPr dirty="0" sz="2800" lang="en-US" smtClean="0"/>
              <a:t>Springs are used to exert contact forces in mechanical devices. For example in a car suspension system.</a:t>
            </a:r>
          </a:p>
          <a:p>
            <a:pPr>
              <a:buNone/>
            </a:pPr>
            <a:r>
              <a:rPr b="1" dirty="0" sz="2800" lang="en-US" smtClean="0"/>
              <a:t>	In tension</a:t>
            </a:r>
          </a:p>
          <a:p>
            <a:r>
              <a:rPr dirty="0" sz="2800" lang="en-US" smtClean="0"/>
              <a:t>A spring of </a:t>
            </a:r>
            <a:r>
              <a:rPr dirty="0" sz="2800" lang="en-US" err="1" smtClean="0"/>
              <a:t>unstretched</a:t>
            </a:r>
            <a:r>
              <a:rPr dirty="0" sz="2800" lang="en-US" smtClean="0"/>
              <a:t> length LO. The spring stretched to a length L &gt; LO. The force F exerted by the spring and the force –F on the spring.</a:t>
            </a:r>
            <a:endParaRPr dirty="0" sz="2800" lang="en-US"/>
          </a:p>
        </p:txBody>
      </p:sp>
      <p:pic>
        <p:nvPicPr>
          <p:cNvPr id="2097164" name="Picture 2"/>
          <p:cNvPicPr>
            <a:picLocks noChangeAspect="1" noChangeArrowheads="1"/>
          </p:cNvPicPr>
          <p:nvPr/>
        </p:nvPicPr>
        <p:blipFill>
          <a:blip xmlns:r="http://schemas.openxmlformats.org/officeDocument/2006/relationships" r:embed="rId1"/>
          <a:srcRect/>
          <a:stretch>
            <a:fillRect/>
          </a:stretch>
        </p:blipFill>
        <p:spPr bwMode="auto">
          <a:xfrm>
            <a:off x="-1" y="4714884"/>
            <a:ext cx="2283439" cy="2143116"/>
          </a:xfrm>
          <a:prstGeom prst="rect"/>
          <a:noFill/>
          <a:ln w="9525">
            <a:noFill/>
            <a:miter lim="800000"/>
            <a:headEnd/>
            <a:tailEnd/>
          </a:ln>
          <a:effectLst/>
        </p:spPr>
      </p:pic>
      <p:pic>
        <p:nvPicPr>
          <p:cNvPr id="2097165" name="Picture 3"/>
          <p:cNvPicPr>
            <a:picLocks noChangeAspect="1" noChangeArrowheads="1"/>
          </p:cNvPicPr>
          <p:nvPr/>
        </p:nvPicPr>
        <p:blipFill>
          <a:blip xmlns:r="http://schemas.openxmlformats.org/officeDocument/2006/relationships" r:embed="rId2"/>
          <a:srcRect/>
          <a:stretch>
            <a:fillRect/>
          </a:stretch>
        </p:blipFill>
        <p:spPr bwMode="auto">
          <a:xfrm>
            <a:off x="2214546" y="5182521"/>
            <a:ext cx="1869608" cy="928694"/>
          </a:xfrm>
          <a:prstGeom prst="rect"/>
          <a:noFill/>
          <a:ln w="9525">
            <a:noFill/>
            <a:miter lim="800000"/>
            <a:headEnd/>
            <a:tailEnd/>
          </a:ln>
          <a:effectLst/>
        </p:spPr>
      </p:pic>
      <p:pic>
        <p:nvPicPr>
          <p:cNvPr id="2097166" name="Picture 4"/>
          <p:cNvPicPr>
            <a:picLocks noChangeAspect="1" noChangeArrowheads="1"/>
          </p:cNvPicPr>
          <p:nvPr/>
        </p:nvPicPr>
        <p:blipFill>
          <a:blip xmlns:r="http://schemas.openxmlformats.org/officeDocument/2006/relationships" r:embed="rId3"/>
          <a:srcRect/>
          <a:stretch>
            <a:fillRect/>
          </a:stretch>
        </p:blipFill>
        <p:spPr bwMode="auto">
          <a:xfrm>
            <a:off x="4143372" y="5214950"/>
            <a:ext cx="2144249" cy="1023939"/>
          </a:xfrm>
          <a:prstGeom prst="rect"/>
          <a:noFill/>
          <a:ln w="9525">
            <a:noFill/>
            <a:miter lim="800000"/>
            <a:headEnd/>
            <a:tailEnd/>
          </a:ln>
          <a:effectLst/>
        </p:spPr>
      </p:pic>
      <p:pic>
        <p:nvPicPr>
          <p:cNvPr id="2097167" name="Picture 5"/>
          <p:cNvPicPr>
            <a:picLocks noChangeAspect="1" noChangeArrowheads="1"/>
          </p:cNvPicPr>
          <p:nvPr/>
        </p:nvPicPr>
        <p:blipFill>
          <a:blip xmlns:r="http://schemas.openxmlformats.org/officeDocument/2006/relationships" r:embed="rId4"/>
          <a:srcRect/>
          <a:stretch>
            <a:fillRect/>
          </a:stretch>
        </p:blipFill>
        <p:spPr bwMode="auto">
          <a:xfrm>
            <a:off x="6500826" y="5286388"/>
            <a:ext cx="2133600" cy="638175"/>
          </a:xfrm>
          <a:prstGeom prst="rect"/>
          <a:noFill/>
          <a:ln w="9525">
            <a:noFill/>
            <a:miter lim="800000"/>
            <a:headEnd/>
            <a:tailEnd/>
          </a:ln>
          <a:effectLst/>
        </p:spPr>
      </p:pic>
      <p:sp>
        <p:nvSpPr>
          <p:cNvPr id="1048729" name="TextBox 7"/>
          <p:cNvSpPr txBox="1"/>
          <p:nvPr/>
        </p:nvSpPr>
        <p:spPr>
          <a:xfrm>
            <a:off x="3143240" y="6143644"/>
            <a:ext cx="3643338" cy="523220"/>
          </a:xfrm>
          <a:prstGeom prst="rect"/>
          <a:noFill/>
        </p:spPr>
        <p:txBody>
          <a:bodyPr rtlCol="0" wrap="square">
            <a:spAutoFit/>
          </a:bodyPr>
          <a:p>
            <a:pPr algn="ctr"/>
            <a:r>
              <a:rPr b="0" dirty="0" sz="1400" i="1" lang="en-US" smtClean="0"/>
              <a:t>MEE 203 Applied Mechanics</a:t>
            </a:r>
          </a:p>
          <a:p>
            <a:pPr algn="ctr"/>
            <a:r>
              <a:rPr b="0" dirty="0" sz="1400" i="1" lang="en-US" smtClean="0"/>
              <a:t>Federal University Oye-Ekiti</a:t>
            </a:r>
            <a:endParaRPr b="0" dirty="0" sz="1400" i="1" lang="en-US"/>
          </a:p>
        </p:txBody>
      </p:sp>
    </p:spTree>
  </p:cSld>
  <p:clrMapOvr>
    <a:masterClrMapping/>
  </p:clrMapOvr>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07" name=""/>
        <p:cNvGrpSpPr/>
        <p:nvPr/>
      </p:nvGrpSpPr>
      <p:grpSpPr>
        <a:xfrm>
          <a:off x="0" y="0"/>
          <a:ext cx="0" cy="0"/>
          <a:chOff x="0" y="0"/>
          <a:chExt cx="0" cy="0"/>
        </a:xfrm>
      </p:grpSpPr>
      <p:sp>
        <p:nvSpPr>
          <p:cNvPr id="1048730" name="Title 1"/>
          <p:cNvSpPr>
            <a:spLocks noGrp="1"/>
          </p:cNvSpPr>
          <p:nvPr>
            <p:ph type="title"/>
          </p:nvPr>
        </p:nvSpPr>
        <p:spPr/>
        <p:txBody>
          <a:bodyPr/>
          <a:p>
            <a:r>
              <a:rPr dirty="0" lang="en-US" smtClean="0">
                <a:solidFill>
                  <a:srgbClr val="FF0000"/>
                </a:solidFill>
              </a:rPr>
              <a:t>Spring System in Compression</a:t>
            </a:r>
            <a:endParaRPr dirty="0" lang="en-US">
              <a:solidFill>
                <a:srgbClr val="FF0000"/>
              </a:solidFill>
            </a:endParaRPr>
          </a:p>
        </p:txBody>
      </p:sp>
      <p:sp>
        <p:nvSpPr>
          <p:cNvPr id="1048731" name="Content Placeholder 2"/>
          <p:cNvSpPr>
            <a:spLocks noGrp="1"/>
          </p:cNvSpPr>
          <p:nvPr>
            <p:ph idx="1"/>
          </p:nvPr>
        </p:nvSpPr>
        <p:spPr/>
        <p:txBody>
          <a:bodyPr/>
          <a:p>
            <a:r>
              <a:rPr dirty="0" lang="en-US" smtClean="0"/>
              <a:t>A spring of length LO. The spring compressed to a length L &lt; LO. The spring pushes on an object with a force F and the object exerts a force –F on the spring.</a:t>
            </a:r>
            <a:endParaRPr dirty="0" lang="en-US"/>
          </a:p>
        </p:txBody>
      </p:sp>
      <p:pic>
        <p:nvPicPr>
          <p:cNvPr id="2097168" name="Picture 2"/>
          <p:cNvPicPr>
            <a:picLocks noChangeAspect="1" noChangeArrowheads="1"/>
          </p:cNvPicPr>
          <p:nvPr/>
        </p:nvPicPr>
        <p:blipFill>
          <a:blip xmlns:r="http://schemas.openxmlformats.org/officeDocument/2006/relationships" r:embed="rId1"/>
          <a:srcRect/>
          <a:stretch>
            <a:fillRect/>
          </a:stretch>
        </p:blipFill>
        <p:spPr bwMode="auto">
          <a:xfrm>
            <a:off x="1814946" y="5174266"/>
            <a:ext cx="2018114" cy="968694"/>
          </a:xfrm>
          <a:prstGeom prst="rect"/>
          <a:noFill/>
          <a:ln w="9525">
            <a:noFill/>
            <a:miter lim="800000"/>
            <a:headEnd/>
            <a:tailEnd/>
          </a:ln>
          <a:effectLst/>
        </p:spPr>
      </p:pic>
      <p:pic>
        <p:nvPicPr>
          <p:cNvPr id="2097169" name="Picture 3"/>
          <p:cNvPicPr>
            <a:picLocks noChangeAspect="1" noChangeArrowheads="1"/>
          </p:cNvPicPr>
          <p:nvPr/>
        </p:nvPicPr>
        <p:blipFill>
          <a:blip xmlns:r="http://schemas.openxmlformats.org/officeDocument/2006/relationships" r:embed="rId2"/>
          <a:srcRect/>
          <a:stretch>
            <a:fillRect/>
          </a:stretch>
        </p:blipFill>
        <p:spPr bwMode="auto">
          <a:xfrm>
            <a:off x="3916807" y="4929198"/>
            <a:ext cx="2024399" cy="1176340"/>
          </a:xfrm>
          <a:prstGeom prst="rect"/>
          <a:noFill/>
          <a:ln w="9525">
            <a:noFill/>
            <a:miter lim="800000"/>
            <a:headEnd/>
            <a:tailEnd/>
          </a:ln>
          <a:effectLst/>
        </p:spPr>
      </p:pic>
      <p:pic>
        <p:nvPicPr>
          <p:cNvPr id="2097170" name="Picture 4"/>
          <p:cNvPicPr>
            <a:picLocks noChangeAspect="1" noChangeArrowheads="1"/>
          </p:cNvPicPr>
          <p:nvPr/>
        </p:nvPicPr>
        <p:blipFill>
          <a:blip xmlns:r="http://schemas.openxmlformats.org/officeDocument/2006/relationships" r:embed="rId3"/>
          <a:srcRect/>
          <a:stretch>
            <a:fillRect/>
          </a:stretch>
        </p:blipFill>
        <p:spPr bwMode="auto">
          <a:xfrm>
            <a:off x="6018669" y="4973872"/>
            <a:ext cx="2425307" cy="900114"/>
          </a:xfrm>
          <a:prstGeom prst="rect"/>
          <a:noFill/>
          <a:ln w="9525">
            <a:noFill/>
            <a:miter lim="800000"/>
            <a:headEnd/>
            <a:tailEnd/>
          </a:ln>
          <a:effectLst/>
        </p:spPr>
      </p:pic>
      <p:sp>
        <p:nvSpPr>
          <p:cNvPr id="1048732" name="TextBox 6"/>
          <p:cNvSpPr txBox="1"/>
          <p:nvPr/>
        </p:nvSpPr>
        <p:spPr>
          <a:xfrm>
            <a:off x="3143240" y="6143644"/>
            <a:ext cx="3643338" cy="523220"/>
          </a:xfrm>
          <a:prstGeom prst="rect"/>
          <a:noFill/>
        </p:spPr>
        <p:txBody>
          <a:bodyPr rtlCol="0" wrap="square">
            <a:spAutoFit/>
          </a:bodyPr>
          <a:p>
            <a:pPr algn="ctr"/>
            <a:r>
              <a:rPr b="0" dirty="0" sz="1400" i="1" lang="en-US" smtClean="0"/>
              <a:t>MEE 203 Applied Mechanics</a:t>
            </a:r>
          </a:p>
          <a:p>
            <a:pPr algn="ctr"/>
            <a:r>
              <a:rPr b="0" dirty="0" sz="1400" i="1" lang="en-US" smtClean="0"/>
              <a:t>Federal University Oye-Ekiti</a:t>
            </a:r>
            <a:endParaRPr b="0" dirty="0" sz="1400" i="1" lang="en-US"/>
          </a:p>
        </p:txBody>
      </p:sp>
    </p:spTree>
  </p:cSld>
  <p:clrMapOvr>
    <a:masterClrMapping/>
  </p:clrMapOvr>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08" name=""/>
        <p:cNvGrpSpPr/>
        <p:nvPr/>
      </p:nvGrpSpPr>
      <p:grpSpPr>
        <a:xfrm>
          <a:off x="0" y="0"/>
          <a:ext cx="0" cy="0"/>
          <a:chOff x="0" y="0"/>
          <a:chExt cx="0" cy="0"/>
        </a:xfrm>
      </p:grpSpPr>
      <p:sp>
        <p:nvSpPr>
          <p:cNvPr id="1048733" name="Title 1"/>
          <p:cNvSpPr>
            <a:spLocks noGrp="1"/>
          </p:cNvSpPr>
          <p:nvPr>
            <p:ph type="title"/>
          </p:nvPr>
        </p:nvSpPr>
        <p:spPr>
          <a:xfrm>
            <a:off x="685800" y="152400"/>
            <a:ext cx="6870700" cy="1276336"/>
          </a:xfrm>
        </p:spPr>
        <p:txBody>
          <a:bodyPr/>
          <a:p>
            <a:r>
              <a:rPr b="1" dirty="0" lang="en-US" smtClean="0">
                <a:solidFill>
                  <a:srgbClr val="FF0000"/>
                </a:solidFill>
              </a:rPr>
              <a:t>Magnitude of Spring Force</a:t>
            </a:r>
            <a:endParaRPr dirty="0" lang="en-US">
              <a:solidFill>
                <a:srgbClr val="FF0000"/>
              </a:solidFill>
            </a:endParaRPr>
          </a:p>
        </p:txBody>
      </p:sp>
      <p:sp>
        <p:nvSpPr>
          <p:cNvPr id="1048734" name="Content Placeholder 2"/>
          <p:cNvSpPr>
            <a:spLocks noGrp="1"/>
          </p:cNvSpPr>
          <p:nvPr>
            <p:ph idx="1"/>
          </p:nvPr>
        </p:nvSpPr>
        <p:spPr/>
        <p:txBody>
          <a:bodyPr/>
          <a:p>
            <a:r>
              <a:rPr dirty="0" lang="en-US" smtClean="0"/>
              <a:t>Force is a linear function of the change in length, k(N/m) termed spring constant equals the magnitude of force required to stretch or compress the spring a unit of length.</a:t>
            </a:r>
            <a:endParaRPr dirty="0" lang="en-US"/>
          </a:p>
        </p:txBody>
      </p:sp>
      <p:pic>
        <p:nvPicPr>
          <p:cNvPr id="2097171" name="Picture 2"/>
          <p:cNvPicPr>
            <a:picLocks noChangeAspect="1" noChangeArrowheads="1"/>
          </p:cNvPicPr>
          <p:nvPr/>
        </p:nvPicPr>
        <p:blipFill>
          <a:blip xmlns:r="http://schemas.openxmlformats.org/officeDocument/2006/relationships" r:embed="rId1"/>
          <a:srcRect/>
          <a:stretch>
            <a:fillRect/>
          </a:stretch>
        </p:blipFill>
        <p:spPr bwMode="auto">
          <a:xfrm>
            <a:off x="0" y="4305870"/>
            <a:ext cx="3249713" cy="2552130"/>
          </a:xfrm>
          <a:prstGeom prst="rect"/>
          <a:noFill/>
          <a:ln w="9525">
            <a:noFill/>
            <a:miter lim="800000"/>
            <a:headEnd/>
            <a:tailEnd/>
          </a:ln>
          <a:effectLst/>
        </p:spPr>
      </p:pic>
      <p:sp>
        <p:nvSpPr>
          <p:cNvPr id="1048735" name="TextBox 4"/>
          <p:cNvSpPr txBox="1"/>
          <p:nvPr/>
        </p:nvSpPr>
        <p:spPr>
          <a:xfrm>
            <a:off x="3143240" y="6143644"/>
            <a:ext cx="3643338" cy="523220"/>
          </a:xfrm>
          <a:prstGeom prst="rect"/>
          <a:noFill/>
        </p:spPr>
        <p:txBody>
          <a:bodyPr rtlCol="0" wrap="square">
            <a:spAutoFit/>
          </a:bodyPr>
          <a:p>
            <a:pPr algn="ctr"/>
            <a:r>
              <a:rPr b="0" dirty="0" sz="1400" i="1" lang="en-US" smtClean="0"/>
              <a:t>MEE 203 Applied Mechanics</a:t>
            </a:r>
          </a:p>
          <a:p>
            <a:pPr algn="ctr"/>
            <a:r>
              <a:rPr b="0" dirty="0" sz="1400" i="1" lang="en-US" smtClean="0"/>
              <a:t>Federal University Oye-Ekiti</a:t>
            </a:r>
            <a:endParaRPr b="0" dirty="0" sz="1400" i="1" lang="en-US"/>
          </a:p>
        </p:txBody>
      </p:sp>
    </p:spTree>
  </p:cSld>
  <p:clrMapOvr>
    <a:masterClrMapping/>
  </p:clrMapOvr>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09" name=""/>
        <p:cNvGrpSpPr/>
        <p:nvPr/>
      </p:nvGrpSpPr>
      <p:grpSpPr>
        <a:xfrm>
          <a:off x="0" y="0"/>
          <a:ext cx="0" cy="0"/>
          <a:chOff x="0" y="0"/>
          <a:chExt cx="0" cy="0"/>
        </a:xfrm>
      </p:grpSpPr>
      <p:sp>
        <p:nvSpPr>
          <p:cNvPr id="1048736" name="Title 1"/>
          <p:cNvSpPr>
            <a:spLocks noGrp="1"/>
          </p:cNvSpPr>
          <p:nvPr>
            <p:ph type="title"/>
          </p:nvPr>
        </p:nvSpPr>
        <p:spPr>
          <a:xfrm>
            <a:off x="685800" y="152400"/>
            <a:ext cx="6870700" cy="776270"/>
          </a:xfrm>
        </p:spPr>
        <p:txBody>
          <a:bodyPr/>
          <a:p>
            <a:r>
              <a:rPr b="1" dirty="0" lang="en-US" smtClean="0"/>
              <a:t>Example</a:t>
            </a:r>
            <a:endParaRPr dirty="0" lang="en-US"/>
          </a:p>
        </p:txBody>
      </p:sp>
      <p:sp>
        <p:nvSpPr>
          <p:cNvPr id="1048737" name="Content Placeholder 2"/>
          <p:cNvSpPr>
            <a:spLocks noGrp="1"/>
          </p:cNvSpPr>
          <p:nvPr>
            <p:ph idx="1"/>
          </p:nvPr>
        </p:nvSpPr>
        <p:spPr>
          <a:xfrm>
            <a:off x="685800" y="1142984"/>
            <a:ext cx="7696200" cy="4429156"/>
          </a:xfrm>
        </p:spPr>
        <p:txBody>
          <a:bodyPr/>
          <a:p>
            <a:pPr>
              <a:buNone/>
            </a:pPr>
            <a:r>
              <a:rPr dirty="0" lang="en-US" smtClean="0"/>
              <a:t>LO = 1m</a:t>
            </a:r>
          </a:p>
          <a:p>
            <a:pPr>
              <a:buNone/>
            </a:pPr>
            <a:r>
              <a:rPr dirty="0" lang="en-US" smtClean="0"/>
              <a:t>k = 3000 N/m</a:t>
            </a:r>
          </a:p>
          <a:p>
            <a:pPr>
              <a:buNone/>
            </a:pPr>
            <a:r>
              <a:rPr dirty="0" lang="en-US" smtClean="0"/>
              <a:t>L = 1.2 m</a:t>
            </a:r>
          </a:p>
          <a:p>
            <a:pPr>
              <a:buNone/>
            </a:pPr>
            <a:r>
              <a:rPr dirty="0" lang="en-US" smtClean="0"/>
              <a:t>The magnitude of the pull it exerts is:</a:t>
            </a:r>
          </a:p>
          <a:p>
            <a:pPr algn="ctr">
              <a:buNone/>
            </a:pPr>
            <a:r>
              <a:rPr dirty="0" lang="en-US" smtClean="0"/>
              <a:t>K ( L – LO ) = 3000 ( 1.2 – 1 )</a:t>
            </a:r>
          </a:p>
          <a:p>
            <a:pPr>
              <a:buNone/>
            </a:pPr>
            <a:r>
              <a:rPr dirty="0" lang="en-US" smtClean="0"/>
              <a:t>					= 600 </a:t>
            </a:r>
            <a:endParaRPr dirty="0" lang="en-US"/>
          </a:p>
        </p:txBody>
      </p:sp>
      <p:sp>
        <p:nvSpPr>
          <p:cNvPr id="1048738" name="TextBox 3"/>
          <p:cNvSpPr txBox="1"/>
          <p:nvPr/>
        </p:nvSpPr>
        <p:spPr>
          <a:xfrm>
            <a:off x="3143240" y="6143644"/>
            <a:ext cx="3643338" cy="523220"/>
          </a:xfrm>
          <a:prstGeom prst="rect"/>
          <a:noFill/>
        </p:spPr>
        <p:txBody>
          <a:bodyPr rtlCol="0" wrap="square">
            <a:spAutoFit/>
          </a:bodyPr>
          <a:p>
            <a:pPr algn="ctr"/>
            <a:r>
              <a:rPr b="0" dirty="0" sz="1400" i="1" lang="en-US" smtClean="0"/>
              <a:t>MEE 203 Applied Mechanics</a:t>
            </a:r>
          </a:p>
          <a:p>
            <a:pPr algn="ctr"/>
            <a:r>
              <a:rPr b="0" dirty="0" sz="1400" i="1" lang="en-US" smtClean="0"/>
              <a:t>Federal University Oye-Ekiti</a:t>
            </a:r>
            <a:endParaRPr b="0" dirty="0" sz="1400" i="1" lang="en-US"/>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636" name="Rectangle 5"/>
          <p:cNvSpPr>
            <a:spLocks noGrp="1" noChangeArrowheads="1"/>
          </p:cNvSpPr>
          <p:nvPr>
            <p:ph type="body" idx="1"/>
          </p:nvPr>
        </p:nvSpPr>
        <p:spPr>
          <a:xfrm>
            <a:off x="0" y="500042"/>
            <a:ext cx="8686800" cy="5543550"/>
          </a:xfrm>
        </p:spPr>
        <p:txBody>
          <a:bodyPr/>
          <a:p>
            <a:pPr>
              <a:buNone/>
            </a:pPr>
            <a:r>
              <a:rPr b="1" dirty="0" sz="1800" lang="en-GB" smtClean="0">
                <a:solidFill>
                  <a:schemeClr val="tx1"/>
                </a:solidFill>
                <a:latin typeface="+mn-lt"/>
                <a:ea typeface="+mn-ea"/>
                <a:cs typeface="+mn-cs"/>
              </a:rPr>
              <a:t>	MEE203 Applied Mechanics (3 Units) Status (Compulsory)</a:t>
            </a:r>
            <a:endParaRPr dirty="0" sz="1800" lang="en-US" smtClean="0">
              <a:solidFill>
                <a:schemeClr val="tx1"/>
              </a:solidFill>
              <a:latin typeface="+mn-lt"/>
              <a:ea typeface="+mn-ea"/>
              <a:cs typeface="+mn-cs"/>
            </a:endParaRPr>
          </a:p>
          <a:p>
            <a:r>
              <a:rPr b="1" dirty="0" sz="2000" i="1" lang="en-GB" smtClean="0">
                <a:solidFill>
                  <a:schemeClr val="tx1"/>
                </a:solidFill>
                <a:latin typeface="+mn-lt"/>
                <a:ea typeface="+mn-ea"/>
                <a:cs typeface="+mn-cs"/>
              </a:rPr>
              <a:t>Part I:</a:t>
            </a:r>
            <a:r>
              <a:rPr b="1" dirty="0" sz="2000" i="1" lang="en-US" smtClean="0"/>
              <a:t> </a:t>
            </a:r>
            <a:r>
              <a:rPr b="1" dirty="0" sz="2000" lang="en-GB" smtClean="0">
                <a:solidFill>
                  <a:schemeClr val="tx1"/>
                </a:solidFill>
                <a:latin typeface="+mn-lt"/>
                <a:ea typeface="+mn-ea"/>
                <a:cs typeface="+mn-cs"/>
              </a:rPr>
              <a:t>Statics </a:t>
            </a:r>
            <a:r>
              <a:rPr b="1" dirty="0" sz="2000" i="1" lang="en-GB" smtClean="0">
                <a:solidFill>
                  <a:schemeClr val="tx1"/>
                </a:solidFill>
                <a:latin typeface="+mn-lt"/>
                <a:ea typeface="+mn-ea"/>
                <a:cs typeface="+mn-cs"/>
              </a:rPr>
              <a:t>(Dr. David A. </a:t>
            </a:r>
            <a:r>
              <a:rPr b="1" dirty="0" sz="2000" i="1" lang="en-GB" err="1" smtClean="0"/>
              <a:t>F</a:t>
            </a:r>
            <a:r>
              <a:rPr b="1" dirty="0" sz="2000" i="1" lang="en-GB" err="1" smtClean="0">
                <a:solidFill>
                  <a:schemeClr val="tx1"/>
                </a:solidFill>
                <a:latin typeface="+mn-lt"/>
                <a:ea typeface="+mn-ea"/>
                <a:cs typeface="+mn-cs"/>
              </a:rPr>
              <a:t>adare</a:t>
            </a:r>
            <a:r>
              <a:rPr b="1" dirty="0" sz="2000" i="1" lang="en-GB" smtClean="0">
                <a:solidFill>
                  <a:schemeClr val="tx1"/>
                </a:solidFill>
                <a:latin typeface="+mn-lt"/>
                <a:ea typeface="+mn-ea"/>
                <a:cs typeface="+mn-cs"/>
              </a:rPr>
              <a:t>)</a:t>
            </a:r>
            <a:endParaRPr dirty="0" sz="2000" i="1" lang="en-GB" smtClean="0">
              <a:solidFill>
                <a:schemeClr val="tx1"/>
              </a:solidFill>
              <a:latin typeface="+mn-lt"/>
              <a:ea typeface="+mn-ea"/>
              <a:cs typeface="+mn-cs"/>
            </a:endParaRPr>
          </a:p>
          <a:p>
            <a:pPr>
              <a:buNone/>
            </a:pPr>
            <a:r>
              <a:rPr dirty="0" sz="2000" lang="en-GB" smtClean="0"/>
              <a:t>	</a:t>
            </a:r>
            <a:r>
              <a:rPr dirty="0" sz="2000" lang="en-GB" smtClean="0">
                <a:solidFill>
                  <a:schemeClr val="tx1"/>
                </a:solidFill>
                <a:latin typeface="+mn-lt"/>
                <a:ea typeface="+mn-ea"/>
                <a:cs typeface="+mn-cs"/>
              </a:rPr>
              <a:t>Principles of mechanics. Forces, Moment Couples, Laws of Mechanics. Coplanar forces and their resultants. First and Second Moments of area. Centroids. Distributed line loads and their resultants. Application of vectors to resolution of forces. Equilibrium of particles. Free body diagrams, friction. </a:t>
            </a:r>
            <a:endParaRPr dirty="0" sz="2000" lang="en-US" smtClean="0">
              <a:solidFill>
                <a:schemeClr val="tx1"/>
              </a:solidFill>
              <a:latin typeface="+mn-lt"/>
              <a:ea typeface="+mn-ea"/>
              <a:cs typeface="+mn-cs"/>
            </a:endParaRPr>
          </a:p>
          <a:p>
            <a:r>
              <a:rPr b="1" dirty="0" sz="2000" i="1" lang="en-GB" smtClean="0">
                <a:solidFill>
                  <a:schemeClr val="tx1"/>
                </a:solidFill>
                <a:latin typeface="+mn-lt"/>
                <a:ea typeface="+mn-ea"/>
                <a:cs typeface="+mn-cs"/>
              </a:rPr>
              <a:t>Part II:</a:t>
            </a:r>
            <a:r>
              <a:rPr b="1" dirty="0" sz="2000" i="1" lang="en-US" smtClean="0"/>
              <a:t> </a:t>
            </a:r>
            <a:r>
              <a:rPr b="1" dirty="0" sz="2000" lang="en-GB" smtClean="0">
                <a:solidFill>
                  <a:schemeClr val="tx1"/>
                </a:solidFill>
                <a:latin typeface="+mn-lt"/>
                <a:ea typeface="+mn-ea"/>
                <a:cs typeface="+mn-cs"/>
              </a:rPr>
              <a:t>Dynamics </a:t>
            </a:r>
            <a:r>
              <a:rPr b="1" dirty="0" sz="2000" i="1" lang="en-GB" smtClean="0">
                <a:solidFill>
                  <a:schemeClr val="tx1"/>
                </a:solidFill>
                <a:latin typeface="+mn-lt"/>
                <a:ea typeface="+mn-ea"/>
                <a:cs typeface="+mn-cs"/>
              </a:rPr>
              <a:t>(Engr. O.C. </a:t>
            </a:r>
            <a:r>
              <a:rPr b="1" dirty="0" sz="2000" i="1" lang="en-GB" err="1" smtClean="0">
                <a:solidFill>
                  <a:schemeClr val="tx1"/>
                </a:solidFill>
                <a:latin typeface="+mn-lt"/>
                <a:ea typeface="+mn-ea"/>
                <a:cs typeface="+mn-cs"/>
              </a:rPr>
              <a:t>Okoye</a:t>
            </a:r>
            <a:r>
              <a:rPr b="1" dirty="0" sz="2000" i="1" lang="en-GB" smtClean="0">
                <a:solidFill>
                  <a:schemeClr val="tx1"/>
                </a:solidFill>
                <a:latin typeface="+mn-lt"/>
                <a:ea typeface="+mn-ea"/>
                <a:cs typeface="+mn-cs"/>
              </a:rPr>
              <a:t>)</a:t>
            </a:r>
          </a:p>
          <a:p>
            <a:pPr>
              <a:buNone/>
            </a:pPr>
            <a:r>
              <a:rPr b="1" dirty="0" sz="2000" lang="en-GB" smtClean="0"/>
              <a:t>	</a:t>
            </a:r>
            <a:r>
              <a:rPr dirty="0" sz="2000" lang="en-GB" smtClean="0">
                <a:solidFill>
                  <a:schemeClr val="tx1"/>
                </a:solidFill>
                <a:latin typeface="+mn-lt"/>
                <a:ea typeface="+mn-ea"/>
                <a:cs typeface="+mn-cs"/>
              </a:rPr>
              <a:t> Kinematics of particles and rigid body kinematics in plane motion. Application of Newton’s laws of motion.  Rigid body translation, rotation about fixed axis and the velocity and acceleration of general plane motion. Relative motion of two particles. Dependent  motion of particles. Instantaneous centre of rotation. Kinetics of particles, kinetic  energy; principles of work  and  energy,  impulse  and  momentum  analysis,  moment  of  inertia,  Simple  harmonic motions.</a:t>
            </a:r>
            <a:endParaRPr dirty="0" sz="2000" lang="en-GB" smtClean="0"/>
          </a:p>
        </p:txBody>
      </p:sp>
      <p:sp>
        <p:nvSpPr>
          <p:cNvPr id="1048637" name="Rectangle 7"/>
          <p:cNvSpPr>
            <a:spLocks noGrp="1" noChangeArrowheads="1"/>
          </p:cNvSpPr>
          <p:nvPr>
            <p:ph type="title"/>
          </p:nvPr>
        </p:nvSpPr>
        <p:spPr>
          <a:xfrm>
            <a:off x="785786" y="0"/>
            <a:ext cx="6870700" cy="684213"/>
          </a:xfrm>
          <a:noFill/>
        </p:spPr>
        <p:txBody>
          <a:bodyPr/>
          <a:p>
            <a:pPr eaLnBrk="1" hangingPunct="1"/>
            <a:r>
              <a:rPr dirty="0" sz="4000" lang="en-GB" smtClean="0">
                <a:solidFill>
                  <a:srgbClr val="FF3300"/>
                </a:solidFill>
              </a:rPr>
              <a:t>COURSE OUTLINE</a:t>
            </a:r>
            <a:endParaRPr dirty="0" sz="4000" lang="en-GB" smtClean="0"/>
          </a:p>
        </p:txBody>
      </p:sp>
      <p:sp>
        <p:nvSpPr>
          <p:cNvPr id="1048638" name="TextBox 3"/>
          <p:cNvSpPr txBox="1"/>
          <p:nvPr/>
        </p:nvSpPr>
        <p:spPr>
          <a:xfrm>
            <a:off x="3143240" y="6143644"/>
            <a:ext cx="3643338" cy="591819"/>
          </a:xfrm>
          <a:prstGeom prst="rect"/>
          <a:noFill/>
        </p:spPr>
        <p:txBody>
          <a:bodyPr rtlCol="0" wrap="square">
            <a:spAutoFit/>
          </a:bodyPr>
          <a:p>
            <a:pPr algn="ctr"/>
            <a:r>
              <a:rPr b="0" dirty="0" sz="1400" i="1" lang="en-US" smtClean="0"/>
              <a:t>MEE 203 Applied Mechanics</a:t>
            </a:r>
          </a:p>
          <a:p>
            <a:pPr algn="ctr"/>
            <a:r>
              <a:rPr b="0" dirty="0" sz="1400" i="1" lang="en-US" smtClean="0"/>
              <a:t>Federal University Oye-Ekiti</a:t>
            </a:r>
            <a:endParaRPr b="0" dirty="0" sz="1400" i="1" lang="en-US"/>
          </a:p>
        </p:txBody>
      </p:sp>
    </p:spTree>
  </p:cSld>
  <p:clrMapOvr>
    <a:masterClrMapping/>
  </p:clrMapOvr>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10" name=""/>
        <p:cNvGrpSpPr/>
        <p:nvPr/>
      </p:nvGrpSpPr>
      <p:grpSpPr>
        <a:xfrm>
          <a:off x="0" y="0"/>
          <a:ext cx="0" cy="0"/>
          <a:chOff x="0" y="0"/>
          <a:chExt cx="0" cy="0"/>
        </a:xfrm>
      </p:grpSpPr>
      <p:sp>
        <p:nvSpPr>
          <p:cNvPr id="1048739" name="Title 1"/>
          <p:cNvSpPr>
            <a:spLocks noGrp="1"/>
          </p:cNvSpPr>
          <p:nvPr>
            <p:ph type="title"/>
          </p:nvPr>
        </p:nvSpPr>
        <p:spPr>
          <a:xfrm>
            <a:off x="142844" y="239484"/>
            <a:ext cx="7715304" cy="1062022"/>
          </a:xfrm>
        </p:spPr>
        <p:txBody>
          <a:bodyPr/>
          <a:p>
            <a:r>
              <a:rPr b="1" dirty="0" lang="en-US" err="1" smtClean="0">
                <a:solidFill>
                  <a:srgbClr val="FF0000"/>
                </a:solidFill>
              </a:rPr>
              <a:t>Modelling</a:t>
            </a:r>
            <a:r>
              <a:rPr b="1" dirty="0" lang="en-US" smtClean="0">
                <a:solidFill>
                  <a:srgbClr val="FF0000"/>
                </a:solidFill>
              </a:rPr>
              <a:t> of Engineering systems with string</a:t>
            </a:r>
            <a:endParaRPr dirty="0" lang="en-US">
              <a:solidFill>
                <a:srgbClr val="FF0000"/>
              </a:solidFill>
            </a:endParaRPr>
          </a:p>
        </p:txBody>
      </p:sp>
      <p:sp>
        <p:nvSpPr>
          <p:cNvPr id="1048740" name="Content Placeholder 2"/>
          <p:cNvSpPr>
            <a:spLocks noGrp="1"/>
          </p:cNvSpPr>
          <p:nvPr>
            <p:ph idx="1"/>
          </p:nvPr>
        </p:nvSpPr>
        <p:spPr>
          <a:xfrm>
            <a:off x="285720" y="1186526"/>
            <a:ext cx="7910514" cy="3714776"/>
          </a:xfrm>
        </p:spPr>
        <p:txBody>
          <a:bodyPr/>
          <a:p>
            <a:r>
              <a:rPr dirty="0" sz="2800" lang="en-US" smtClean="0"/>
              <a:t>Springs can be used to model a system in which forces depend on displacements.</a:t>
            </a:r>
          </a:p>
          <a:p>
            <a:r>
              <a:rPr dirty="0" sz="2800" lang="en-US" smtClean="0"/>
              <a:t>The force required to bend the steel beam is a linear function of displacement d .</a:t>
            </a:r>
          </a:p>
          <a:p>
            <a:pPr>
              <a:buNone/>
            </a:pPr>
            <a:r>
              <a:rPr dirty="0" sz="2800" lang="en-US" smtClean="0"/>
              <a:t>			F = k d</a:t>
            </a:r>
          </a:p>
          <a:p>
            <a:r>
              <a:rPr dirty="0" sz="2800" lang="en-US" smtClean="0"/>
              <a:t>Complicated structures can be </a:t>
            </a:r>
            <a:r>
              <a:rPr dirty="0" sz="2800" lang="en-US" err="1" smtClean="0"/>
              <a:t>analysed</a:t>
            </a:r>
            <a:r>
              <a:rPr dirty="0" sz="2800" lang="en-US" smtClean="0"/>
              <a:t> by </a:t>
            </a:r>
            <a:r>
              <a:rPr dirty="0" sz="2800" lang="en-US" err="1" smtClean="0"/>
              <a:t>modelling</a:t>
            </a:r>
            <a:r>
              <a:rPr dirty="0" sz="2800" lang="en-US" smtClean="0"/>
              <a:t> them as assemblages of small elements connected by linear springs.</a:t>
            </a:r>
            <a:endParaRPr dirty="0" sz="2800" lang="en-US"/>
          </a:p>
        </p:txBody>
      </p:sp>
      <p:pic>
        <p:nvPicPr>
          <p:cNvPr id="2097172" name="Picture 2"/>
          <p:cNvPicPr>
            <a:picLocks noChangeAspect="1" noChangeArrowheads="1"/>
          </p:cNvPicPr>
          <p:nvPr/>
        </p:nvPicPr>
        <p:blipFill>
          <a:blip xmlns:r="http://schemas.openxmlformats.org/officeDocument/2006/relationships" r:embed="rId1"/>
          <a:srcRect/>
          <a:stretch>
            <a:fillRect/>
          </a:stretch>
        </p:blipFill>
        <p:spPr bwMode="auto">
          <a:xfrm>
            <a:off x="1714480" y="4819650"/>
            <a:ext cx="1409700" cy="2038350"/>
          </a:xfrm>
          <a:prstGeom prst="rect"/>
          <a:noFill/>
          <a:ln w="9525">
            <a:noFill/>
            <a:miter lim="800000"/>
            <a:headEnd/>
            <a:tailEnd/>
          </a:ln>
          <a:effectLst/>
        </p:spPr>
      </p:pic>
      <p:pic>
        <p:nvPicPr>
          <p:cNvPr id="2097173" name="Picture 3"/>
          <p:cNvPicPr>
            <a:picLocks noChangeAspect="1" noChangeArrowheads="1"/>
          </p:cNvPicPr>
          <p:nvPr/>
        </p:nvPicPr>
        <p:blipFill>
          <a:blip xmlns:r="http://schemas.openxmlformats.org/officeDocument/2006/relationships" r:embed="rId2"/>
          <a:srcRect/>
          <a:stretch>
            <a:fillRect/>
          </a:stretch>
        </p:blipFill>
        <p:spPr bwMode="auto">
          <a:xfrm>
            <a:off x="4714876" y="5072074"/>
            <a:ext cx="2940781" cy="1004890"/>
          </a:xfrm>
          <a:prstGeom prst="rect"/>
          <a:noFill/>
          <a:ln w="9525">
            <a:noFill/>
            <a:miter lim="800000"/>
            <a:headEnd/>
            <a:tailEnd/>
          </a:ln>
          <a:effectLst/>
        </p:spPr>
      </p:pic>
      <p:sp>
        <p:nvSpPr>
          <p:cNvPr id="1048741" name="TextBox 5"/>
          <p:cNvSpPr txBox="1"/>
          <p:nvPr/>
        </p:nvSpPr>
        <p:spPr>
          <a:xfrm>
            <a:off x="3143240" y="6143644"/>
            <a:ext cx="3643338" cy="591819"/>
          </a:xfrm>
          <a:prstGeom prst="rect"/>
          <a:noFill/>
        </p:spPr>
        <p:txBody>
          <a:bodyPr rtlCol="0" wrap="square">
            <a:spAutoFit/>
          </a:bodyPr>
          <a:p>
            <a:pPr algn="ctr"/>
            <a:r>
              <a:rPr b="0" dirty="0" sz="1400" i="1" lang="en-US" smtClean="0"/>
              <a:t>MEE 203 Applied Mechanics</a:t>
            </a:r>
          </a:p>
          <a:p>
            <a:pPr algn="ctr"/>
            <a:r>
              <a:rPr b="0" dirty="0" sz="1400" i="1" lang="en-US" smtClean="0"/>
              <a:t>Federal University Oye-Ekiti</a:t>
            </a:r>
            <a:endParaRPr b="0" dirty="0" sz="1400" i="1" lang="en-US"/>
          </a:p>
        </p:txBody>
      </p:sp>
    </p:spTree>
  </p:cSld>
  <p:clrMapOvr>
    <a:masterClrMapping/>
  </p:clrMapOvr>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11" name=""/>
        <p:cNvGrpSpPr/>
        <p:nvPr/>
      </p:nvGrpSpPr>
      <p:grpSpPr>
        <a:xfrm>
          <a:off x="0" y="0"/>
          <a:ext cx="0" cy="0"/>
          <a:chOff x="0" y="0"/>
          <a:chExt cx="0" cy="0"/>
        </a:xfrm>
      </p:grpSpPr>
      <p:sp>
        <p:nvSpPr>
          <p:cNvPr id="1048742" name="Title 1"/>
          <p:cNvSpPr>
            <a:spLocks noGrp="1"/>
          </p:cNvSpPr>
          <p:nvPr>
            <p:ph type="title"/>
          </p:nvPr>
        </p:nvSpPr>
        <p:spPr>
          <a:xfrm>
            <a:off x="685800" y="152400"/>
            <a:ext cx="6870700" cy="847708"/>
          </a:xfrm>
        </p:spPr>
        <p:txBody>
          <a:bodyPr/>
          <a:p>
            <a:r>
              <a:rPr b="1" dirty="0" lang="en-US" smtClean="0">
                <a:solidFill>
                  <a:srgbClr val="FF0000"/>
                </a:solidFill>
              </a:rPr>
              <a:t>Equilibrium</a:t>
            </a:r>
            <a:endParaRPr dirty="0" lang="en-US">
              <a:solidFill>
                <a:srgbClr val="FF0000"/>
              </a:solidFill>
            </a:endParaRPr>
          </a:p>
        </p:txBody>
      </p:sp>
      <p:sp>
        <p:nvSpPr>
          <p:cNvPr id="1048743" name="Content Placeholder 2"/>
          <p:cNvSpPr>
            <a:spLocks noGrp="1"/>
          </p:cNvSpPr>
          <p:nvPr>
            <p:ph idx="1"/>
          </p:nvPr>
        </p:nvSpPr>
        <p:spPr>
          <a:xfrm>
            <a:off x="428596" y="1071546"/>
            <a:ext cx="7696200" cy="3657600"/>
          </a:xfrm>
        </p:spPr>
        <p:txBody>
          <a:bodyPr/>
          <a:p>
            <a:r>
              <a:rPr dirty="0" sz="2800" lang="en-US" smtClean="0"/>
              <a:t>Equilibrium is a state of balance.</a:t>
            </a:r>
          </a:p>
          <a:p>
            <a:r>
              <a:rPr dirty="0" sz="2800" lang="en-US" smtClean="0"/>
              <a:t>While the train moves at a constant speed, a person standing in the aisle is in equilibrium. If the train starts to speed up, the person is no longer in equilibrium.</a:t>
            </a:r>
          </a:p>
          <a:p>
            <a:r>
              <a:rPr dirty="0" sz="2800" lang="en-US" smtClean="0"/>
              <a:t>The vector sum of the external forces acting on an </a:t>
            </a:r>
            <a:r>
              <a:rPr dirty="0" sz="2800" lang="nl-NL" smtClean="0"/>
              <a:t>object in equilibrium is zero:</a:t>
            </a:r>
          </a:p>
          <a:p>
            <a:pPr>
              <a:buNone/>
            </a:pPr>
            <a:r>
              <a:rPr b="1" dirty="0" sz="2800" lang="en-US" smtClean="0"/>
              <a:t>			</a:t>
            </a:r>
            <a:r>
              <a:rPr b="1" dirty="0" sz="2800" lang="el-GR" smtClean="0"/>
              <a:t>Σ</a:t>
            </a:r>
            <a:r>
              <a:rPr b="1" dirty="0" sz="2800" lang="en-US" smtClean="0"/>
              <a:t>F(</a:t>
            </a:r>
            <a:r>
              <a:rPr b="1" dirty="0" sz="2800" lang="en-US" err="1" smtClean="0"/>
              <a:t>x,y,z</a:t>
            </a:r>
            <a:r>
              <a:rPr b="1" dirty="0" sz="2800" lang="en-US" smtClean="0"/>
              <a:t>) = 0</a:t>
            </a:r>
            <a:endParaRPr dirty="0" sz="2800" lang="en-US"/>
          </a:p>
        </p:txBody>
      </p:sp>
      <p:pic>
        <p:nvPicPr>
          <p:cNvPr id="2097174" name="Picture 2"/>
          <p:cNvPicPr>
            <a:picLocks noChangeAspect="1" noChangeArrowheads="1"/>
          </p:cNvPicPr>
          <p:nvPr/>
        </p:nvPicPr>
        <p:blipFill>
          <a:blip xmlns:r="http://schemas.openxmlformats.org/officeDocument/2006/relationships" r:embed="rId1"/>
          <a:srcRect/>
          <a:stretch>
            <a:fillRect/>
          </a:stretch>
        </p:blipFill>
        <p:spPr bwMode="auto">
          <a:xfrm>
            <a:off x="4714876" y="4232559"/>
            <a:ext cx="3929090" cy="2625441"/>
          </a:xfrm>
          <a:prstGeom prst="rect"/>
          <a:noFill/>
          <a:ln w="9525">
            <a:noFill/>
            <a:miter lim="800000"/>
            <a:headEnd/>
            <a:tailEnd/>
          </a:ln>
          <a:effectLst/>
        </p:spPr>
      </p:pic>
      <p:sp>
        <p:nvSpPr>
          <p:cNvPr id="1048744" name="TextBox 4"/>
          <p:cNvSpPr txBox="1"/>
          <p:nvPr/>
        </p:nvSpPr>
        <p:spPr>
          <a:xfrm>
            <a:off x="1285852" y="6334780"/>
            <a:ext cx="3643338" cy="523220"/>
          </a:xfrm>
          <a:prstGeom prst="rect"/>
          <a:noFill/>
        </p:spPr>
        <p:txBody>
          <a:bodyPr rtlCol="0" wrap="square">
            <a:spAutoFit/>
          </a:bodyPr>
          <a:p>
            <a:pPr algn="ctr"/>
            <a:r>
              <a:rPr b="0" dirty="0" sz="1400" i="1" lang="en-US" smtClean="0"/>
              <a:t>MEE 203 Applied Mechanics</a:t>
            </a:r>
          </a:p>
          <a:p>
            <a:pPr algn="ctr"/>
            <a:r>
              <a:rPr b="0" dirty="0" sz="1400" i="1" lang="en-US" smtClean="0"/>
              <a:t>Federal University Oye-Ekiti</a:t>
            </a:r>
            <a:endParaRPr b="0" dirty="0" sz="1400" i="1" lang="en-US"/>
          </a:p>
        </p:txBody>
      </p:sp>
    </p:spTree>
  </p:cSld>
  <p:clrMapOvr>
    <a:masterClrMapping/>
  </p:clrMapOvr>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12" name=""/>
        <p:cNvGrpSpPr/>
        <p:nvPr/>
      </p:nvGrpSpPr>
      <p:grpSpPr>
        <a:xfrm>
          <a:off x="0" y="0"/>
          <a:ext cx="0" cy="0"/>
          <a:chOff x="0" y="0"/>
          <a:chExt cx="0" cy="0"/>
        </a:xfrm>
      </p:grpSpPr>
      <p:sp>
        <p:nvSpPr>
          <p:cNvPr id="1048745" name="Title 1"/>
          <p:cNvSpPr>
            <a:spLocks noGrp="1"/>
          </p:cNvSpPr>
          <p:nvPr>
            <p:ph type="title"/>
          </p:nvPr>
        </p:nvSpPr>
        <p:spPr>
          <a:xfrm>
            <a:off x="685800" y="152400"/>
            <a:ext cx="6870700" cy="1204898"/>
          </a:xfrm>
        </p:spPr>
        <p:txBody>
          <a:bodyPr/>
          <a:p>
            <a:r>
              <a:rPr b="1" dirty="0" lang="en-US" smtClean="0">
                <a:solidFill>
                  <a:srgbClr val="FF0000"/>
                </a:solidFill>
              </a:rPr>
              <a:t>Free-Body Diagram (FBD)</a:t>
            </a:r>
            <a:endParaRPr dirty="0" lang="en-US">
              <a:solidFill>
                <a:srgbClr val="FF0000"/>
              </a:solidFill>
            </a:endParaRPr>
          </a:p>
        </p:txBody>
      </p:sp>
      <p:sp>
        <p:nvSpPr>
          <p:cNvPr id="1048746" name="Content Placeholder 2"/>
          <p:cNvSpPr>
            <a:spLocks noGrp="1"/>
          </p:cNvSpPr>
          <p:nvPr>
            <p:ph idx="1"/>
          </p:nvPr>
        </p:nvSpPr>
        <p:spPr>
          <a:xfrm>
            <a:off x="428596" y="1285860"/>
            <a:ext cx="8072494" cy="3657600"/>
          </a:xfrm>
        </p:spPr>
        <p:txBody>
          <a:bodyPr/>
          <a:p>
            <a:r>
              <a:rPr dirty="0" sz="2400" lang="en-US" smtClean="0"/>
              <a:t>FBD is a drawing of an object and the external forces acting on it.</a:t>
            </a:r>
          </a:p>
          <a:p>
            <a:r>
              <a:rPr dirty="0" sz="2400" lang="en-US" smtClean="0"/>
              <a:t>To determine the tension in cable AB of the stationary block:</a:t>
            </a:r>
          </a:p>
          <a:p>
            <a:r>
              <a:rPr dirty="0" sz="2400" lang="en-US" smtClean="0"/>
              <a:t>Isolate the lower block and part of cable AB.</a:t>
            </a:r>
          </a:p>
          <a:p>
            <a:r>
              <a:rPr dirty="0" sz="2400" lang="en-US" smtClean="0"/>
              <a:t>Introduce a coordinate system.</a:t>
            </a:r>
          </a:p>
          <a:p>
            <a:r>
              <a:rPr dirty="0" sz="2400" lang="en-US" smtClean="0"/>
              <a:t>Indicate the external forces on the free-body diagram.</a:t>
            </a:r>
          </a:p>
          <a:p>
            <a:r>
              <a:rPr dirty="0" sz="2400" lang="en-US" smtClean="0"/>
              <a:t>Since FBD is in equilibrium:</a:t>
            </a:r>
          </a:p>
          <a:p>
            <a:pPr>
              <a:buNone/>
            </a:pPr>
            <a:r>
              <a:rPr dirty="0" sz="2400" lang="en-US" smtClean="0"/>
              <a:t>		     </a:t>
            </a:r>
            <a:r>
              <a:rPr dirty="0" sz="2400" lang="el-GR" smtClean="0"/>
              <a:t>Σ</a:t>
            </a:r>
            <a:r>
              <a:rPr dirty="0" sz="2400" lang="pl-PL" smtClean="0"/>
              <a:t>F</a:t>
            </a:r>
            <a:r>
              <a:rPr dirty="0" sz="2400" lang="en-US" smtClean="0"/>
              <a:t>y</a:t>
            </a:r>
            <a:r>
              <a:rPr dirty="0" sz="2400" lang="pl-PL" smtClean="0"/>
              <a:t> = T</a:t>
            </a:r>
            <a:r>
              <a:rPr dirty="0" sz="1800" lang="pl-PL" smtClean="0"/>
              <a:t>AB</a:t>
            </a:r>
            <a:r>
              <a:rPr dirty="0" sz="2400" lang="en-US" smtClean="0"/>
              <a:t>y</a:t>
            </a:r>
            <a:r>
              <a:rPr dirty="0" sz="2400" lang="pl-PL" smtClean="0"/>
              <a:t> – W</a:t>
            </a:r>
            <a:r>
              <a:rPr dirty="0" sz="2400" lang="en-US" smtClean="0"/>
              <a:t>y</a:t>
            </a:r>
            <a:r>
              <a:rPr dirty="0" sz="2400" lang="pl-PL" smtClean="0"/>
              <a:t> = 0</a:t>
            </a:r>
          </a:p>
          <a:p>
            <a:pPr>
              <a:buNone/>
            </a:pPr>
            <a:r>
              <a:rPr dirty="0" sz="2400" lang="en-US" smtClean="0"/>
              <a:t>			  = (T</a:t>
            </a:r>
            <a:r>
              <a:rPr dirty="0" sz="1800" lang="en-US" smtClean="0"/>
              <a:t>AB</a:t>
            </a:r>
            <a:r>
              <a:rPr dirty="0" sz="2400" lang="en-US" smtClean="0"/>
              <a:t> – W)y = 0</a:t>
            </a:r>
          </a:p>
          <a:p>
            <a:pPr>
              <a:buNone/>
            </a:pPr>
            <a:r>
              <a:rPr dirty="0" sz="2400" lang="en-US" smtClean="0"/>
              <a:t>			Cable tension T</a:t>
            </a:r>
            <a:r>
              <a:rPr dirty="0" sz="1800" lang="en-US" smtClean="0"/>
              <a:t>AB</a:t>
            </a:r>
            <a:r>
              <a:rPr dirty="0" sz="2400" lang="en-US" smtClean="0"/>
              <a:t> = W</a:t>
            </a:r>
            <a:endParaRPr dirty="0" sz="2400" lang="en-US"/>
          </a:p>
        </p:txBody>
      </p:sp>
      <p:pic>
        <p:nvPicPr>
          <p:cNvPr id="2097175" name="Picture 2"/>
          <p:cNvPicPr>
            <a:picLocks noChangeAspect="1" noChangeArrowheads="1"/>
          </p:cNvPicPr>
          <p:nvPr/>
        </p:nvPicPr>
        <p:blipFill>
          <a:blip xmlns:r="http://schemas.openxmlformats.org/officeDocument/2006/relationships" r:embed="rId1"/>
          <a:srcRect/>
          <a:stretch>
            <a:fillRect/>
          </a:stretch>
        </p:blipFill>
        <p:spPr bwMode="auto">
          <a:xfrm>
            <a:off x="5572133" y="4286257"/>
            <a:ext cx="1497404" cy="2571744"/>
          </a:xfrm>
          <a:prstGeom prst="rect"/>
          <a:noFill/>
          <a:ln w="9525">
            <a:noFill/>
            <a:miter lim="800000"/>
            <a:headEnd/>
            <a:tailEnd/>
          </a:ln>
          <a:effectLst/>
        </p:spPr>
      </p:pic>
      <p:pic>
        <p:nvPicPr>
          <p:cNvPr id="2097176" name="Picture 3"/>
          <p:cNvPicPr>
            <a:picLocks noChangeAspect="1" noChangeArrowheads="1"/>
          </p:cNvPicPr>
          <p:nvPr/>
        </p:nvPicPr>
        <p:blipFill>
          <a:blip xmlns:r="http://schemas.openxmlformats.org/officeDocument/2006/relationships" r:embed="rId2"/>
          <a:srcRect/>
          <a:stretch>
            <a:fillRect/>
          </a:stretch>
        </p:blipFill>
        <p:spPr bwMode="auto">
          <a:xfrm>
            <a:off x="7286644" y="4643446"/>
            <a:ext cx="1357322" cy="1504950"/>
          </a:xfrm>
          <a:prstGeom prst="rect"/>
          <a:noFill/>
          <a:ln w="9525">
            <a:noFill/>
            <a:miter lim="800000"/>
            <a:headEnd/>
            <a:tailEnd/>
          </a:ln>
          <a:effectLst/>
        </p:spPr>
      </p:pic>
      <p:sp>
        <p:nvSpPr>
          <p:cNvPr id="1048747" name="TextBox 5"/>
          <p:cNvSpPr txBox="1"/>
          <p:nvPr/>
        </p:nvSpPr>
        <p:spPr>
          <a:xfrm>
            <a:off x="1357290" y="6334780"/>
            <a:ext cx="3643338" cy="523220"/>
          </a:xfrm>
          <a:prstGeom prst="rect"/>
          <a:noFill/>
        </p:spPr>
        <p:txBody>
          <a:bodyPr rtlCol="0" wrap="square">
            <a:spAutoFit/>
          </a:bodyPr>
          <a:p>
            <a:pPr algn="ctr"/>
            <a:r>
              <a:rPr b="0" dirty="0" sz="1400" i="1" lang="en-US" smtClean="0"/>
              <a:t>MEE 203 Applied Mechanics</a:t>
            </a:r>
          </a:p>
          <a:p>
            <a:pPr algn="ctr"/>
            <a:r>
              <a:rPr b="0" dirty="0" sz="1400" i="1" lang="en-US" smtClean="0"/>
              <a:t>Federal University Oye-Ekiti</a:t>
            </a:r>
            <a:endParaRPr b="0" dirty="0" sz="1400" i="1" lang="en-US"/>
          </a:p>
        </p:txBody>
      </p:sp>
    </p:spTree>
  </p:cSld>
  <p:clrMapOvr>
    <a:masterClrMapping/>
  </p:clrMapOvr>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13" name=""/>
        <p:cNvGrpSpPr/>
        <p:nvPr/>
      </p:nvGrpSpPr>
      <p:grpSpPr>
        <a:xfrm>
          <a:off x="0" y="0"/>
          <a:ext cx="0" cy="0"/>
          <a:chOff x="0" y="0"/>
          <a:chExt cx="0" cy="0"/>
        </a:xfrm>
      </p:grpSpPr>
      <p:sp>
        <p:nvSpPr>
          <p:cNvPr id="1048748" name="Content Placeholder 2"/>
          <p:cNvSpPr>
            <a:spLocks noGrp="1"/>
          </p:cNvSpPr>
          <p:nvPr>
            <p:ph idx="1"/>
          </p:nvPr>
        </p:nvSpPr>
        <p:spPr>
          <a:xfrm>
            <a:off x="214282" y="214290"/>
            <a:ext cx="7696200" cy="3657600"/>
          </a:xfrm>
        </p:spPr>
        <p:txBody>
          <a:bodyPr/>
          <a:p>
            <a:r>
              <a:rPr dirty="0" lang="en-US" smtClean="0"/>
              <a:t>To determine the tension in cable CD:</a:t>
            </a:r>
          </a:p>
          <a:p>
            <a:pPr>
              <a:buNone/>
            </a:pPr>
            <a:r>
              <a:rPr dirty="0" lang="en-US" smtClean="0"/>
              <a:t>		</a:t>
            </a:r>
            <a:r>
              <a:rPr dirty="0" lang="el-GR" smtClean="0"/>
              <a:t>Σ</a:t>
            </a:r>
            <a:r>
              <a:rPr dirty="0" lang="en-US" smtClean="0"/>
              <a:t>F = T</a:t>
            </a:r>
            <a:r>
              <a:rPr dirty="0" sz="1800" lang="en-US" smtClean="0"/>
              <a:t>CD</a:t>
            </a:r>
            <a:r>
              <a:rPr dirty="0" lang="en-US" smtClean="0"/>
              <a:t> y – T</a:t>
            </a:r>
            <a:r>
              <a:rPr dirty="0" sz="1800" lang="en-US" smtClean="0"/>
              <a:t>AB</a:t>
            </a:r>
            <a:r>
              <a:rPr dirty="0" lang="en-US" smtClean="0"/>
              <a:t> </a:t>
            </a:r>
            <a:r>
              <a:rPr dirty="0" lang="en-US" smtClean="0"/>
              <a:t>y -W </a:t>
            </a:r>
            <a:r>
              <a:rPr dirty="0" lang="en-US" smtClean="0"/>
              <a:t>= 0</a:t>
            </a:r>
          </a:p>
          <a:p>
            <a:pPr>
              <a:buNone/>
            </a:pPr>
            <a:r>
              <a:rPr dirty="0" lang="en-US" smtClean="0"/>
              <a:t>            </a:t>
            </a:r>
            <a:r>
              <a:rPr dirty="0" lang="pl-PL" smtClean="0"/>
              <a:t>= (TCD – TAB - W ) </a:t>
            </a:r>
            <a:r>
              <a:rPr dirty="0" lang="en-US" smtClean="0"/>
              <a:t>y</a:t>
            </a:r>
            <a:r>
              <a:rPr dirty="0" lang="pl-PL" smtClean="0"/>
              <a:t> = 0</a:t>
            </a:r>
          </a:p>
          <a:p>
            <a:pPr>
              <a:buNone/>
            </a:pPr>
            <a:r>
              <a:rPr dirty="0" lang="en-US" smtClean="0"/>
              <a:t>	Since T</a:t>
            </a:r>
            <a:r>
              <a:rPr dirty="0" sz="1800" lang="en-US" smtClean="0"/>
              <a:t>AB</a:t>
            </a:r>
            <a:r>
              <a:rPr dirty="0" lang="en-US" smtClean="0"/>
              <a:t> = W</a:t>
            </a:r>
          </a:p>
          <a:p>
            <a:pPr>
              <a:buNone/>
            </a:pPr>
            <a:r>
              <a:rPr dirty="0" lang="en-US" smtClean="0"/>
              <a:t>			T</a:t>
            </a:r>
            <a:r>
              <a:rPr dirty="0" sz="1800" lang="en-US" smtClean="0"/>
              <a:t>CD</a:t>
            </a:r>
            <a:r>
              <a:rPr dirty="0" lang="en-US" smtClean="0"/>
              <a:t> = 2W</a:t>
            </a:r>
            <a:endParaRPr dirty="0" lang="en-US"/>
          </a:p>
        </p:txBody>
      </p:sp>
      <p:pic>
        <p:nvPicPr>
          <p:cNvPr id="2097177" name="Picture 2"/>
          <p:cNvPicPr>
            <a:picLocks noChangeAspect="1" noChangeArrowheads="1"/>
          </p:cNvPicPr>
          <p:nvPr/>
        </p:nvPicPr>
        <p:blipFill>
          <a:blip xmlns:r="http://schemas.openxmlformats.org/officeDocument/2006/relationships" r:embed="rId1"/>
          <a:srcRect/>
          <a:stretch>
            <a:fillRect/>
          </a:stretch>
        </p:blipFill>
        <p:spPr bwMode="auto">
          <a:xfrm>
            <a:off x="2214546" y="3214686"/>
            <a:ext cx="1745186" cy="3081344"/>
          </a:xfrm>
          <a:prstGeom prst="rect"/>
          <a:noFill/>
          <a:ln w="9525">
            <a:noFill/>
            <a:miter lim="800000"/>
            <a:headEnd/>
            <a:tailEnd/>
          </a:ln>
          <a:effectLst/>
        </p:spPr>
      </p:pic>
      <p:pic>
        <p:nvPicPr>
          <p:cNvPr id="2097178" name="Picture 3"/>
          <p:cNvPicPr>
            <a:picLocks noChangeAspect="1" noChangeArrowheads="1"/>
          </p:cNvPicPr>
          <p:nvPr/>
        </p:nvPicPr>
        <p:blipFill>
          <a:blip xmlns:r="http://schemas.openxmlformats.org/officeDocument/2006/relationships" r:embed="rId2"/>
          <a:srcRect/>
          <a:stretch>
            <a:fillRect/>
          </a:stretch>
        </p:blipFill>
        <p:spPr bwMode="auto">
          <a:xfrm>
            <a:off x="5000628" y="3071810"/>
            <a:ext cx="1793461" cy="3028956"/>
          </a:xfrm>
          <a:prstGeom prst="rect"/>
          <a:noFill/>
          <a:ln w="9525">
            <a:noFill/>
            <a:miter lim="800000"/>
            <a:headEnd/>
            <a:tailEnd/>
          </a:ln>
          <a:effectLst/>
        </p:spPr>
      </p:pic>
      <p:sp>
        <p:nvSpPr>
          <p:cNvPr id="1048749" name="TextBox 5"/>
          <p:cNvSpPr txBox="1"/>
          <p:nvPr/>
        </p:nvSpPr>
        <p:spPr>
          <a:xfrm>
            <a:off x="3143240" y="6334780"/>
            <a:ext cx="3643338" cy="591819"/>
          </a:xfrm>
          <a:prstGeom prst="rect"/>
          <a:noFill/>
        </p:spPr>
        <p:txBody>
          <a:bodyPr rtlCol="0" wrap="square">
            <a:spAutoFit/>
          </a:bodyPr>
          <a:p>
            <a:pPr algn="ctr"/>
            <a:r>
              <a:rPr b="0" dirty="0" sz="1400" i="1" lang="en-US" smtClean="0"/>
              <a:t>MEE 203 Applied Mechanics</a:t>
            </a:r>
          </a:p>
          <a:p>
            <a:pPr algn="ctr"/>
            <a:r>
              <a:rPr b="0" dirty="0" sz="1400" i="1" lang="en-US" smtClean="0"/>
              <a:t>Federal University Oye-Ekiti</a:t>
            </a:r>
            <a:endParaRPr b="0" dirty="0" sz="1400" i="1" lang="en-US"/>
          </a:p>
        </p:txBody>
      </p:sp>
    </p:spTree>
  </p:cSld>
  <p:clrMapOvr>
    <a:masterClrMapping/>
  </p:clrMapOvr>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14" name=""/>
        <p:cNvGrpSpPr/>
        <p:nvPr/>
      </p:nvGrpSpPr>
      <p:grpSpPr>
        <a:xfrm>
          <a:off x="0" y="0"/>
          <a:ext cx="0" cy="0"/>
          <a:chOff x="0" y="0"/>
          <a:chExt cx="0" cy="0"/>
        </a:xfrm>
      </p:grpSpPr>
      <p:sp>
        <p:nvSpPr>
          <p:cNvPr id="1048750" name="Title 1"/>
          <p:cNvSpPr>
            <a:spLocks noGrp="1"/>
          </p:cNvSpPr>
          <p:nvPr>
            <p:ph type="title"/>
          </p:nvPr>
        </p:nvSpPr>
        <p:spPr>
          <a:xfrm>
            <a:off x="685800" y="152400"/>
            <a:ext cx="6870700" cy="1276336"/>
          </a:xfrm>
        </p:spPr>
        <p:txBody>
          <a:bodyPr/>
          <a:p>
            <a:r>
              <a:rPr b="1" dirty="0" lang="en-US" smtClean="0">
                <a:solidFill>
                  <a:srgbClr val="FF0000"/>
                </a:solidFill>
              </a:rPr>
              <a:t>Two-Dimensional Force System</a:t>
            </a:r>
            <a:endParaRPr dirty="0" lang="en-US">
              <a:solidFill>
                <a:srgbClr val="FF0000"/>
              </a:solidFill>
            </a:endParaRPr>
          </a:p>
        </p:txBody>
      </p:sp>
      <p:sp>
        <p:nvSpPr>
          <p:cNvPr id="1048751" name="Content Placeholder 2"/>
          <p:cNvSpPr>
            <a:spLocks noGrp="1"/>
          </p:cNvSpPr>
          <p:nvPr>
            <p:ph idx="1"/>
          </p:nvPr>
        </p:nvSpPr>
        <p:spPr>
          <a:xfrm>
            <a:off x="500034" y="1357298"/>
            <a:ext cx="7696200" cy="5957918"/>
          </a:xfrm>
        </p:spPr>
        <p:txBody>
          <a:bodyPr/>
          <a:p>
            <a:r>
              <a:rPr dirty="0" sz="2800" lang="en-US" smtClean="0"/>
              <a:t>Consider a two-dimensional (coplanar) system of forces acting on an object in equilibrium. Choose a coordinate system so that the forces lie in the x-y plane.</a:t>
            </a:r>
          </a:p>
          <a:p>
            <a:pPr>
              <a:buNone/>
            </a:pPr>
            <a:r>
              <a:rPr dirty="0" sz="2800" lang="en-US" smtClean="0"/>
              <a:t>		</a:t>
            </a:r>
            <a:r>
              <a:rPr dirty="0" sz="2800" lang="el-GR" smtClean="0"/>
              <a:t>Σ</a:t>
            </a:r>
            <a:r>
              <a:rPr dirty="0" sz="2800" lang="en-US" smtClean="0"/>
              <a:t>F = (</a:t>
            </a:r>
            <a:r>
              <a:rPr dirty="0" sz="2800" lang="el-GR" smtClean="0"/>
              <a:t>Σ</a:t>
            </a:r>
            <a:r>
              <a:rPr dirty="0" sz="2800" lang="en-US" err="1" smtClean="0"/>
              <a:t>Fx</a:t>
            </a:r>
            <a:r>
              <a:rPr dirty="0" sz="2800" lang="en-US" smtClean="0"/>
              <a:t>) </a:t>
            </a:r>
            <a:r>
              <a:rPr dirty="0" sz="2800" lang="en-US" err="1" smtClean="0"/>
              <a:t>i</a:t>
            </a:r>
            <a:r>
              <a:rPr dirty="0" sz="2800" lang="en-US" smtClean="0"/>
              <a:t> + (</a:t>
            </a:r>
            <a:r>
              <a:rPr dirty="0" sz="2800" lang="el-GR" smtClean="0"/>
              <a:t>Σ</a:t>
            </a:r>
            <a:r>
              <a:rPr dirty="0" sz="2800" lang="en-US" err="1" smtClean="0"/>
              <a:t>Fy</a:t>
            </a:r>
            <a:r>
              <a:rPr dirty="0" sz="2800" lang="en-US" smtClean="0"/>
              <a:t>) j = 0</a:t>
            </a:r>
          </a:p>
          <a:p>
            <a:pPr>
              <a:buNone/>
            </a:pPr>
            <a:r>
              <a:rPr dirty="0" sz="2800" lang="en-US" smtClean="0"/>
              <a:t>	where </a:t>
            </a:r>
            <a:r>
              <a:rPr dirty="0" sz="2800" lang="el-GR" smtClean="0"/>
              <a:t>Σ</a:t>
            </a:r>
            <a:r>
              <a:rPr dirty="0" sz="2800" lang="en-US" err="1" smtClean="0"/>
              <a:t>Fx</a:t>
            </a:r>
            <a:r>
              <a:rPr dirty="0" sz="2800" lang="en-US" smtClean="0"/>
              <a:t> and </a:t>
            </a:r>
            <a:r>
              <a:rPr dirty="0" sz="2800" lang="el-GR" smtClean="0"/>
              <a:t>Σ</a:t>
            </a:r>
            <a:r>
              <a:rPr dirty="0" sz="2800" lang="en-US" err="1" smtClean="0"/>
              <a:t>Fy</a:t>
            </a:r>
            <a:r>
              <a:rPr dirty="0" sz="2800" lang="en-US" smtClean="0"/>
              <a:t> are the sums of the x and y components of the forces. It is satisfied if :</a:t>
            </a:r>
          </a:p>
          <a:p>
            <a:pPr>
              <a:buNone/>
            </a:pPr>
            <a:r>
              <a:rPr dirty="0" sz="2800" lang="en-US" smtClean="0"/>
              <a:t>			</a:t>
            </a:r>
            <a:r>
              <a:rPr dirty="0" sz="2800" lang="el-GR" smtClean="0"/>
              <a:t>Σ</a:t>
            </a:r>
            <a:r>
              <a:rPr dirty="0" sz="2800" lang="en-US" err="1" smtClean="0"/>
              <a:t>Fx</a:t>
            </a:r>
            <a:r>
              <a:rPr dirty="0" sz="2800" lang="en-US" smtClean="0"/>
              <a:t> = 0 , </a:t>
            </a:r>
            <a:r>
              <a:rPr dirty="0" sz="2800" lang="el-GR" smtClean="0"/>
              <a:t>Σ</a:t>
            </a:r>
            <a:r>
              <a:rPr dirty="0" sz="2800" lang="en-US" err="1" smtClean="0"/>
              <a:t>Fy</a:t>
            </a:r>
            <a:r>
              <a:rPr dirty="0" sz="2800" lang="en-US" smtClean="0"/>
              <a:t> = 0</a:t>
            </a:r>
          </a:p>
          <a:p>
            <a:pPr>
              <a:buNone/>
            </a:pPr>
            <a:r>
              <a:rPr dirty="0" sz="2800" lang="en-US" smtClean="0"/>
              <a:t>		    Obtain two equilibrium equations.</a:t>
            </a:r>
            <a:endParaRPr dirty="0" sz="2800" lang="en-US"/>
          </a:p>
        </p:txBody>
      </p:sp>
      <p:sp>
        <p:nvSpPr>
          <p:cNvPr id="1048752" name="TextBox 3"/>
          <p:cNvSpPr txBox="1"/>
          <p:nvPr/>
        </p:nvSpPr>
        <p:spPr>
          <a:xfrm>
            <a:off x="3143240" y="6143644"/>
            <a:ext cx="3643338" cy="591819"/>
          </a:xfrm>
          <a:prstGeom prst="rect"/>
          <a:noFill/>
        </p:spPr>
        <p:txBody>
          <a:bodyPr rtlCol="0" wrap="square">
            <a:spAutoFit/>
          </a:bodyPr>
          <a:p>
            <a:pPr algn="ctr"/>
            <a:r>
              <a:rPr b="0" dirty="0" sz="1400" i="1" lang="en-US" smtClean="0"/>
              <a:t>MEE 203 Applied Mechanics</a:t>
            </a:r>
          </a:p>
          <a:p>
            <a:pPr algn="ctr"/>
            <a:r>
              <a:rPr b="0" dirty="0" sz="1400" i="1" lang="en-US" smtClean="0"/>
              <a:t>Federal University Oye-Ekiti</a:t>
            </a:r>
            <a:endParaRPr b="0" dirty="0" sz="1400" i="1" lang="en-US"/>
          </a:p>
        </p:txBody>
      </p:sp>
    </p:spTree>
  </p:cSld>
  <p:clrMapOvr>
    <a:masterClrMapping/>
  </p:clrMapOvr>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15" name=""/>
        <p:cNvGrpSpPr/>
        <p:nvPr/>
      </p:nvGrpSpPr>
      <p:grpSpPr>
        <a:xfrm>
          <a:off x="0" y="0"/>
          <a:ext cx="0" cy="0"/>
          <a:chOff x="0" y="0"/>
          <a:chExt cx="0" cy="0"/>
        </a:xfrm>
      </p:grpSpPr>
      <p:sp>
        <p:nvSpPr>
          <p:cNvPr id="1048753" name="Title 1"/>
          <p:cNvSpPr>
            <a:spLocks noGrp="1"/>
          </p:cNvSpPr>
          <p:nvPr>
            <p:ph type="title"/>
          </p:nvPr>
        </p:nvSpPr>
        <p:spPr>
          <a:xfrm>
            <a:off x="685800" y="152400"/>
            <a:ext cx="6870700" cy="776270"/>
          </a:xfrm>
        </p:spPr>
        <p:txBody>
          <a:bodyPr/>
          <a:p>
            <a:r>
              <a:rPr b="1" dirty="0" lang="en-US" smtClean="0">
                <a:solidFill>
                  <a:srgbClr val="FF0000"/>
                </a:solidFill>
              </a:rPr>
              <a:t>Worked Example</a:t>
            </a:r>
            <a:endParaRPr dirty="0" lang="en-US">
              <a:solidFill>
                <a:srgbClr val="FF0000"/>
              </a:solidFill>
            </a:endParaRPr>
          </a:p>
        </p:txBody>
      </p:sp>
      <p:sp>
        <p:nvSpPr>
          <p:cNvPr id="1048754" name="Content Placeholder 2"/>
          <p:cNvSpPr>
            <a:spLocks noGrp="1"/>
          </p:cNvSpPr>
          <p:nvPr>
            <p:ph idx="1"/>
          </p:nvPr>
        </p:nvSpPr>
        <p:spPr>
          <a:xfrm>
            <a:off x="642910" y="1000108"/>
            <a:ext cx="7739090" cy="3000396"/>
          </a:xfrm>
        </p:spPr>
        <p:txBody>
          <a:bodyPr/>
          <a:p>
            <a:r>
              <a:rPr dirty="0" lang="en-US" smtClean="0"/>
              <a:t>The cable of a crane is attached to a stationary container of mass 300 kg. The tension in the cable is 1 </a:t>
            </a:r>
            <a:r>
              <a:rPr dirty="0" lang="en-US" err="1" smtClean="0"/>
              <a:t>kN.</a:t>
            </a:r>
            <a:r>
              <a:rPr dirty="0" lang="en-US" smtClean="0"/>
              <a:t> Determine the normal and friction forces exerted on the container by the ground.</a:t>
            </a:r>
            <a:endParaRPr dirty="0" lang="en-US"/>
          </a:p>
        </p:txBody>
      </p:sp>
      <p:pic>
        <p:nvPicPr>
          <p:cNvPr id="2097179" name="Picture 2"/>
          <p:cNvPicPr>
            <a:picLocks noChangeAspect="1" noChangeArrowheads="1"/>
          </p:cNvPicPr>
          <p:nvPr/>
        </p:nvPicPr>
        <p:blipFill>
          <a:blip xmlns:r="http://schemas.openxmlformats.org/officeDocument/2006/relationships" r:embed="rId1"/>
          <a:srcRect/>
          <a:stretch>
            <a:fillRect/>
          </a:stretch>
        </p:blipFill>
        <p:spPr bwMode="auto">
          <a:xfrm>
            <a:off x="3571868" y="3571876"/>
            <a:ext cx="4071966" cy="2428892"/>
          </a:xfrm>
          <a:prstGeom prst="rect"/>
          <a:noFill/>
          <a:ln w="9525">
            <a:noFill/>
            <a:miter lim="800000"/>
            <a:headEnd/>
            <a:tailEnd/>
          </a:ln>
          <a:effectLst/>
        </p:spPr>
      </p:pic>
      <p:sp>
        <p:nvSpPr>
          <p:cNvPr id="1048755" name="TextBox 4"/>
          <p:cNvSpPr txBox="1"/>
          <p:nvPr/>
        </p:nvSpPr>
        <p:spPr>
          <a:xfrm>
            <a:off x="3143240" y="6143644"/>
            <a:ext cx="3643338" cy="591819"/>
          </a:xfrm>
          <a:prstGeom prst="rect"/>
          <a:noFill/>
        </p:spPr>
        <p:txBody>
          <a:bodyPr rtlCol="0" wrap="square">
            <a:spAutoFit/>
          </a:bodyPr>
          <a:p>
            <a:pPr algn="ctr"/>
            <a:r>
              <a:rPr b="0" dirty="0" sz="1400" i="1" lang="en-US" smtClean="0"/>
              <a:t>MEE 203 Applied Mechanics</a:t>
            </a:r>
          </a:p>
          <a:p>
            <a:pPr algn="ctr"/>
            <a:r>
              <a:rPr b="0" dirty="0" sz="1400" i="1" lang="en-US" smtClean="0"/>
              <a:t>Federal University Oye-Ekiti</a:t>
            </a:r>
            <a:endParaRPr b="0" dirty="0" sz="1400" i="1"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16" name=""/>
        <p:cNvGrpSpPr/>
        <p:nvPr/>
      </p:nvGrpSpPr>
      <p:grpSpPr>
        <a:xfrm>
          <a:off x="0" y="0"/>
          <a:ext cx="0" cy="0"/>
          <a:chOff x="0" y="0"/>
          <a:chExt cx="0" cy="0"/>
        </a:xfrm>
      </p:grpSpPr>
      <p:sp>
        <p:nvSpPr>
          <p:cNvPr id="1048756" name="Title 1"/>
          <p:cNvSpPr>
            <a:spLocks noGrp="1"/>
          </p:cNvSpPr>
          <p:nvPr>
            <p:ph type="title"/>
          </p:nvPr>
        </p:nvSpPr>
        <p:spPr>
          <a:xfrm>
            <a:off x="685800" y="152400"/>
            <a:ext cx="6870700" cy="704832"/>
          </a:xfrm>
        </p:spPr>
        <p:txBody>
          <a:bodyPr/>
          <a:p>
            <a:r>
              <a:rPr b="1" dirty="0" lang="en-US" smtClean="0">
                <a:solidFill>
                  <a:srgbClr val="FF0000"/>
                </a:solidFill>
              </a:rPr>
              <a:t>Solution</a:t>
            </a:r>
            <a:endParaRPr b="1" dirty="0" lang="en-US">
              <a:solidFill>
                <a:srgbClr val="FF0000"/>
              </a:solidFill>
            </a:endParaRPr>
          </a:p>
        </p:txBody>
      </p:sp>
      <p:sp>
        <p:nvSpPr>
          <p:cNvPr id="1048757" name="Content Placeholder 2"/>
          <p:cNvSpPr>
            <a:spLocks noGrp="1"/>
          </p:cNvSpPr>
          <p:nvPr>
            <p:ph idx="1"/>
          </p:nvPr>
        </p:nvSpPr>
        <p:spPr>
          <a:xfrm>
            <a:off x="500034" y="928670"/>
            <a:ext cx="7696200" cy="5929330"/>
          </a:xfrm>
        </p:spPr>
        <p:txBody>
          <a:bodyPr/>
          <a:p>
            <a:pPr>
              <a:buNone/>
            </a:pPr>
            <a:r>
              <a:rPr dirty="0" sz="2000" lang="en-US" smtClean="0"/>
              <a:t>Free-body diagram shows known and unknown forces.</a:t>
            </a:r>
          </a:p>
          <a:p>
            <a:pPr>
              <a:buNone/>
            </a:pPr>
            <a:r>
              <a:rPr dirty="0" sz="2000" lang="en-US" smtClean="0"/>
              <a:t>			W = mg</a:t>
            </a:r>
          </a:p>
          <a:p>
            <a:pPr>
              <a:buNone/>
            </a:pPr>
            <a:r>
              <a:rPr dirty="0" sz="2000" lang="pt-BR" smtClean="0"/>
              <a:t>			     = 300 x 9.81 = 2943 N</a:t>
            </a:r>
          </a:p>
          <a:p>
            <a:pPr>
              <a:buNone/>
            </a:pPr>
            <a:r>
              <a:rPr dirty="0" sz="2000" lang="en-US" smtClean="0"/>
              <a:t>			T = 1000 </a:t>
            </a:r>
            <a:r>
              <a:rPr dirty="0" sz="2000" lang="en-US" err="1" smtClean="0"/>
              <a:t>kN</a:t>
            </a:r>
            <a:endParaRPr dirty="0" sz="2000" lang="en-US" smtClean="0"/>
          </a:p>
          <a:p>
            <a:r>
              <a:rPr dirty="0" sz="2000" lang="en-US" smtClean="0"/>
              <a:t>Introduce a coordinate system and resolve T into components.</a:t>
            </a:r>
          </a:p>
          <a:p>
            <a:r>
              <a:rPr dirty="0" sz="2000" lang="en-US" smtClean="0"/>
              <a:t>Apply the equilibrium equations:</a:t>
            </a:r>
          </a:p>
          <a:p>
            <a:pPr>
              <a:buNone/>
            </a:pPr>
            <a:r>
              <a:rPr dirty="0" sz="2000" lang="en-US" smtClean="0"/>
              <a:t>			</a:t>
            </a:r>
            <a:r>
              <a:rPr dirty="0" sz="2000" lang="el-GR" smtClean="0"/>
              <a:t>Σ</a:t>
            </a:r>
            <a:r>
              <a:rPr dirty="0" sz="2000" lang="en-US" err="1" smtClean="0"/>
              <a:t>Fx</a:t>
            </a:r>
            <a:r>
              <a:rPr dirty="0" sz="2000" lang="en-US" smtClean="0"/>
              <a:t> = 0 :</a:t>
            </a:r>
          </a:p>
          <a:p>
            <a:pPr lvl="3">
              <a:buNone/>
            </a:pPr>
            <a:r>
              <a:rPr dirty="0" lang="el-GR" smtClean="0"/>
              <a:t>Σ</a:t>
            </a:r>
            <a:r>
              <a:rPr dirty="0" lang="fr-FR" smtClean="0"/>
              <a:t>Fx = f – T cos 40 = 0</a:t>
            </a:r>
          </a:p>
          <a:p>
            <a:pPr>
              <a:buNone/>
            </a:pPr>
            <a:r>
              <a:rPr dirty="0" sz="2000" lang="en-US" smtClean="0"/>
              <a:t>			</a:t>
            </a:r>
            <a:r>
              <a:rPr dirty="0" sz="2000" lang="el-GR" smtClean="0"/>
              <a:t> Σ</a:t>
            </a:r>
            <a:r>
              <a:rPr dirty="0" sz="2000" lang="en-US" err="1" smtClean="0"/>
              <a:t>Fy</a:t>
            </a:r>
            <a:r>
              <a:rPr dirty="0" sz="2000" lang="en-US" smtClean="0"/>
              <a:t> = 0 :</a:t>
            </a:r>
          </a:p>
          <a:p>
            <a:pPr>
              <a:buNone/>
            </a:pPr>
            <a:r>
              <a:rPr dirty="0" sz="2000" lang="en-US" smtClean="0"/>
              <a:t>		</a:t>
            </a:r>
            <a:r>
              <a:rPr dirty="0" sz="2000" lang="el-GR" smtClean="0"/>
              <a:t> Σ</a:t>
            </a:r>
            <a:r>
              <a:rPr dirty="0" sz="2000" lang="pl-PL" smtClean="0"/>
              <a:t>Fy = T sin 40 + N – W = 0</a:t>
            </a:r>
            <a:endParaRPr dirty="0" sz="2000" lang="en-US" smtClean="0"/>
          </a:p>
          <a:p>
            <a:pPr>
              <a:buNone/>
            </a:pPr>
            <a:r>
              <a:rPr dirty="0" sz="2000" lang="fr-FR" smtClean="0"/>
              <a:t>		Friction force f = T cos 40</a:t>
            </a:r>
          </a:p>
          <a:p>
            <a:pPr>
              <a:buNone/>
            </a:pPr>
            <a:r>
              <a:rPr dirty="0" sz="2000" lang="pt-BR" smtClean="0"/>
              <a:t>				= 1000 cos 40 = 766 N</a:t>
            </a:r>
          </a:p>
          <a:p>
            <a:pPr>
              <a:buNone/>
            </a:pPr>
            <a:r>
              <a:rPr dirty="0" sz="2000" lang="fr-FR" smtClean="0"/>
              <a:t>		    Normal force N = W – T sin 40</a:t>
            </a:r>
          </a:p>
          <a:p>
            <a:pPr>
              <a:buNone/>
            </a:pPr>
            <a:r>
              <a:rPr dirty="0" sz="2000" lang="en-US" smtClean="0"/>
              <a:t>                                         = 2943 – 1000 sin 40</a:t>
            </a:r>
          </a:p>
          <a:p>
            <a:pPr>
              <a:buNone/>
            </a:pPr>
            <a:r>
              <a:rPr dirty="0" sz="2000" lang="en-US" smtClean="0"/>
              <a:t>                                         = 2300 N = 2.3 </a:t>
            </a:r>
            <a:r>
              <a:rPr dirty="0" sz="2000" lang="en-US" err="1" smtClean="0"/>
              <a:t>kN</a:t>
            </a:r>
            <a:endParaRPr dirty="0" sz="2000" lang="en-US"/>
          </a:p>
        </p:txBody>
      </p:sp>
      <p:pic>
        <p:nvPicPr>
          <p:cNvPr id="2097180" name="Picture 2"/>
          <p:cNvPicPr>
            <a:picLocks noChangeAspect="1" noChangeArrowheads="1"/>
          </p:cNvPicPr>
          <p:nvPr/>
        </p:nvPicPr>
        <p:blipFill>
          <a:blip xmlns:r="http://schemas.openxmlformats.org/officeDocument/2006/relationships" r:embed="rId1"/>
          <a:srcRect/>
          <a:stretch>
            <a:fillRect/>
          </a:stretch>
        </p:blipFill>
        <p:spPr bwMode="auto">
          <a:xfrm>
            <a:off x="5857884" y="2714620"/>
            <a:ext cx="2820615" cy="2514605"/>
          </a:xfrm>
          <a:prstGeom prst="rect"/>
          <a:noFill/>
          <a:ln w="9525">
            <a:noFill/>
            <a:miter lim="800000"/>
            <a:headEnd/>
            <a:tailEnd/>
          </a:ln>
          <a:effectLst/>
        </p:spPr>
      </p:pic>
      <p:sp>
        <p:nvSpPr>
          <p:cNvPr id="1048758" name="TextBox 4"/>
          <p:cNvSpPr txBox="1"/>
          <p:nvPr/>
        </p:nvSpPr>
        <p:spPr>
          <a:xfrm>
            <a:off x="5500662" y="6334780"/>
            <a:ext cx="3643338" cy="523220"/>
          </a:xfrm>
          <a:prstGeom prst="rect"/>
          <a:noFill/>
        </p:spPr>
        <p:txBody>
          <a:bodyPr rtlCol="0" wrap="square">
            <a:spAutoFit/>
          </a:bodyPr>
          <a:p>
            <a:pPr algn="ctr"/>
            <a:r>
              <a:rPr b="0" dirty="0" sz="1400" i="1" lang="en-US" smtClean="0"/>
              <a:t>MEE 203 Applied Mechanics</a:t>
            </a:r>
          </a:p>
          <a:p>
            <a:pPr algn="ctr"/>
            <a:r>
              <a:rPr b="0" dirty="0" sz="1400" i="1" lang="en-US" smtClean="0"/>
              <a:t>Federal University Oye-Ekiti</a:t>
            </a:r>
            <a:endParaRPr b="0" dirty="0" sz="1400" i="1"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17" name=""/>
        <p:cNvGrpSpPr/>
        <p:nvPr/>
      </p:nvGrpSpPr>
      <p:grpSpPr>
        <a:xfrm>
          <a:off x="0" y="0"/>
          <a:ext cx="0" cy="0"/>
          <a:chOff x="0" y="0"/>
          <a:chExt cx="0" cy="0"/>
        </a:xfrm>
      </p:grpSpPr>
      <p:sp>
        <p:nvSpPr>
          <p:cNvPr id="1048759" name="Title 1"/>
          <p:cNvSpPr>
            <a:spLocks noGrp="1"/>
          </p:cNvSpPr>
          <p:nvPr>
            <p:ph type="title"/>
          </p:nvPr>
        </p:nvSpPr>
        <p:spPr>
          <a:xfrm>
            <a:off x="685800" y="152400"/>
            <a:ext cx="6870700" cy="847708"/>
          </a:xfrm>
        </p:spPr>
        <p:txBody>
          <a:bodyPr/>
          <a:p>
            <a:r>
              <a:rPr b="1" dirty="0" lang="en-US" smtClean="0">
                <a:solidFill>
                  <a:srgbClr val="FF0000"/>
                </a:solidFill>
              </a:rPr>
              <a:t>Worked Example</a:t>
            </a:r>
            <a:endParaRPr dirty="0" lang="en-US">
              <a:solidFill>
                <a:srgbClr val="FF0000"/>
              </a:solidFill>
            </a:endParaRPr>
          </a:p>
        </p:txBody>
      </p:sp>
      <p:sp>
        <p:nvSpPr>
          <p:cNvPr id="1048760" name="Content Placeholder 2"/>
          <p:cNvSpPr>
            <a:spLocks noGrp="1"/>
          </p:cNvSpPr>
          <p:nvPr>
            <p:ph idx="1"/>
          </p:nvPr>
        </p:nvSpPr>
        <p:spPr>
          <a:xfrm>
            <a:off x="357158" y="1071546"/>
            <a:ext cx="7696200" cy="2143140"/>
          </a:xfrm>
        </p:spPr>
        <p:txBody>
          <a:bodyPr/>
          <a:p>
            <a:r>
              <a:rPr dirty="0" lang="en-US" smtClean="0"/>
              <a:t>A car engine block is suspended by a system of cables. The mass of the block is 200 kg. What are the tensions in cables AB and AC?</a:t>
            </a:r>
            <a:endParaRPr dirty="0" lang="en-US"/>
          </a:p>
        </p:txBody>
      </p:sp>
      <p:pic>
        <p:nvPicPr>
          <p:cNvPr id="2097181" name="Picture 2"/>
          <p:cNvPicPr>
            <a:picLocks noChangeAspect="1" noChangeArrowheads="1"/>
          </p:cNvPicPr>
          <p:nvPr/>
        </p:nvPicPr>
        <p:blipFill>
          <a:blip xmlns:r="http://schemas.openxmlformats.org/officeDocument/2006/relationships" r:embed="rId1"/>
          <a:srcRect/>
          <a:stretch>
            <a:fillRect/>
          </a:stretch>
        </p:blipFill>
        <p:spPr bwMode="auto">
          <a:xfrm>
            <a:off x="2643174" y="3143248"/>
            <a:ext cx="3908737" cy="3000396"/>
          </a:xfrm>
          <a:prstGeom prst="rect"/>
          <a:noFill/>
          <a:ln w="9525">
            <a:noFill/>
            <a:miter lim="800000"/>
            <a:headEnd/>
            <a:tailEnd/>
          </a:ln>
          <a:effectLst/>
        </p:spPr>
      </p:pic>
    </p:spTree>
  </p:cSld>
  <p:clrMapOvr>
    <a:masterClrMapping/>
  </p:clrMapOvr>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18" name=""/>
        <p:cNvGrpSpPr/>
        <p:nvPr/>
      </p:nvGrpSpPr>
      <p:grpSpPr>
        <a:xfrm>
          <a:off x="0" y="0"/>
          <a:ext cx="0" cy="0"/>
          <a:chOff x="0" y="0"/>
          <a:chExt cx="0" cy="0"/>
        </a:xfrm>
      </p:grpSpPr>
      <p:sp>
        <p:nvSpPr>
          <p:cNvPr id="1048761" name="Title 1"/>
          <p:cNvSpPr>
            <a:spLocks noGrp="1"/>
          </p:cNvSpPr>
          <p:nvPr>
            <p:ph type="title"/>
          </p:nvPr>
        </p:nvSpPr>
        <p:spPr>
          <a:xfrm>
            <a:off x="685800" y="152400"/>
            <a:ext cx="6870700" cy="776270"/>
          </a:xfrm>
        </p:spPr>
        <p:txBody>
          <a:bodyPr/>
          <a:p>
            <a:r>
              <a:rPr b="1" dirty="0" lang="en-US" smtClean="0">
                <a:solidFill>
                  <a:srgbClr val="FF0000"/>
                </a:solidFill>
              </a:rPr>
              <a:t>SOLUTION</a:t>
            </a:r>
            <a:endParaRPr b="1" dirty="0" lang="en-US">
              <a:solidFill>
                <a:srgbClr val="FF0000"/>
              </a:solidFill>
            </a:endParaRPr>
          </a:p>
        </p:txBody>
      </p:sp>
      <p:sp>
        <p:nvSpPr>
          <p:cNvPr id="1048762" name="Content Placeholder 2"/>
          <p:cNvSpPr>
            <a:spLocks noGrp="1"/>
          </p:cNvSpPr>
          <p:nvPr>
            <p:ph idx="1"/>
          </p:nvPr>
        </p:nvSpPr>
        <p:spPr>
          <a:xfrm>
            <a:off x="214282" y="1000108"/>
            <a:ext cx="7696200" cy="4643470"/>
          </a:xfrm>
        </p:spPr>
        <p:txBody>
          <a:bodyPr/>
          <a:p>
            <a:r>
              <a:rPr dirty="0" sz="2400" lang="en-US" smtClean="0"/>
              <a:t>Isolate part of the cable system and draw the free body diagram. Select a coordinate system and resolve the forces into components.</a:t>
            </a:r>
          </a:p>
          <a:p>
            <a:r>
              <a:rPr dirty="0" sz="2400" lang="en-US" smtClean="0"/>
              <a:t>Apply the equilibrium equations:</a:t>
            </a:r>
          </a:p>
          <a:p>
            <a:pPr>
              <a:buNone/>
            </a:pPr>
            <a:r>
              <a:rPr dirty="0" sz="2400" lang="en-US" smtClean="0"/>
              <a:t>                 </a:t>
            </a:r>
            <a:r>
              <a:rPr dirty="0" sz="2400" lang="el-GR" smtClean="0"/>
              <a:t>Σ</a:t>
            </a:r>
            <a:r>
              <a:rPr dirty="0" sz="2400" lang="en-US" err="1" smtClean="0"/>
              <a:t>Fx</a:t>
            </a:r>
            <a:r>
              <a:rPr dirty="0" sz="2400" lang="en-US" smtClean="0"/>
              <a:t> = 0 :</a:t>
            </a:r>
          </a:p>
          <a:p>
            <a:pPr>
              <a:buNone/>
            </a:pPr>
            <a:r>
              <a:rPr dirty="0" sz="2400" lang="en-US" smtClean="0"/>
              <a:t>                 </a:t>
            </a:r>
            <a:r>
              <a:rPr dirty="0" sz="2400" lang="el-GR" smtClean="0"/>
              <a:t>Σ</a:t>
            </a:r>
            <a:r>
              <a:rPr dirty="0" sz="2400" lang="en-US" err="1" smtClean="0"/>
              <a:t>Fx</a:t>
            </a:r>
            <a:r>
              <a:rPr dirty="0" sz="2400" lang="en-US" smtClean="0"/>
              <a:t> = T</a:t>
            </a:r>
            <a:r>
              <a:rPr dirty="0" sz="1800" lang="en-US" smtClean="0"/>
              <a:t>AC</a:t>
            </a:r>
            <a:r>
              <a:rPr dirty="0" sz="2400" lang="en-US" smtClean="0"/>
              <a:t> </a:t>
            </a:r>
            <a:r>
              <a:rPr dirty="0" sz="2400" lang="en-US" err="1" smtClean="0"/>
              <a:t>cos</a:t>
            </a:r>
            <a:r>
              <a:rPr dirty="0" sz="2400" lang="en-US" smtClean="0"/>
              <a:t> 45 - T</a:t>
            </a:r>
            <a:r>
              <a:rPr dirty="0" sz="1800" lang="en-US" smtClean="0"/>
              <a:t>AB</a:t>
            </a:r>
            <a:r>
              <a:rPr dirty="0" sz="2400" lang="en-US" smtClean="0"/>
              <a:t> </a:t>
            </a:r>
            <a:r>
              <a:rPr dirty="0" sz="2400" lang="en-US" err="1" smtClean="0"/>
              <a:t>cos</a:t>
            </a:r>
            <a:r>
              <a:rPr dirty="0" sz="2400" lang="en-US" smtClean="0"/>
              <a:t> 60 = 0</a:t>
            </a:r>
          </a:p>
          <a:p>
            <a:pPr>
              <a:buNone/>
            </a:pPr>
            <a:r>
              <a:rPr dirty="0" sz="2400" lang="en-US" smtClean="0"/>
              <a:t>                </a:t>
            </a:r>
            <a:r>
              <a:rPr dirty="0" sz="2400" lang="el-GR" smtClean="0"/>
              <a:t>Σ</a:t>
            </a:r>
            <a:r>
              <a:rPr dirty="0" sz="2400" lang="en-US" err="1" smtClean="0"/>
              <a:t>Fy</a:t>
            </a:r>
            <a:r>
              <a:rPr dirty="0" sz="2400" lang="en-US" smtClean="0"/>
              <a:t> = 0 :</a:t>
            </a:r>
          </a:p>
          <a:p>
            <a:pPr>
              <a:buNone/>
            </a:pPr>
            <a:r>
              <a:rPr dirty="0" sz="2400" lang="en-US" smtClean="0"/>
              <a:t>                </a:t>
            </a:r>
            <a:r>
              <a:rPr dirty="0" sz="2400" lang="el-GR" smtClean="0"/>
              <a:t>Σ</a:t>
            </a:r>
            <a:r>
              <a:rPr dirty="0" sz="2400" lang="en-US" err="1" smtClean="0"/>
              <a:t>Fy</a:t>
            </a:r>
            <a:r>
              <a:rPr dirty="0" sz="2400" lang="en-US" smtClean="0"/>
              <a:t> = T</a:t>
            </a:r>
            <a:r>
              <a:rPr dirty="0" sz="1800" lang="en-US" smtClean="0"/>
              <a:t>AC</a:t>
            </a:r>
            <a:r>
              <a:rPr dirty="0" sz="2400" lang="en-US" smtClean="0"/>
              <a:t> sin 45 + T</a:t>
            </a:r>
            <a:r>
              <a:rPr dirty="0" sz="1800" lang="en-US" smtClean="0"/>
              <a:t>AB</a:t>
            </a:r>
            <a:r>
              <a:rPr dirty="0" sz="2400" lang="en-US" smtClean="0"/>
              <a:t> sin 60 – 1962 =0</a:t>
            </a:r>
          </a:p>
          <a:p>
            <a:r>
              <a:rPr dirty="0" sz="2400" lang="en-US" smtClean="0"/>
              <a:t>Solving these equations,</a:t>
            </a:r>
          </a:p>
          <a:p>
            <a:pPr>
              <a:buNone/>
            </a:pPr>
            <a:r>
              <a:rPr dirty="0" sz="2400" lang="en-US" smtClean="0"/>
              <a:t>              T</a:t>
            </a:r>
            <a:r>
              <a:rPr dirty="0" sz="1800" lang="en-US" smtClean="0"/>
              <a:t>AB</a:t>
            </a:r>
            <a:r>
              <a:rPr dirty="0" sz="2400" lang="en-US" smtClean="0"/>
              <a:t> = 1436 N</a:t>
            </a:r>
          </a:p>
          <a:p>
            <a:pPr>
              <a:buNone/>
            </a:pPr>
            <a:r>
              <a:rPr dirty="0" sz="2400" lang="en-US" smtClean="0"/>
              <a:t>              T</a:t>
            </a:r>
            <a:r>
              <a:rPr dirty="0" sz="1800" lang="en-US" smtClean="0"/>
              <a:t>AC</a:t>
            </a:r>
            <a:r>
              <a:rPr dirty="0" sz="2400" lang="en-US" smtClean="0"/>
              <a:t> = 1016 N</a:t>
            </a:r>
            <a:endParaRPr dirty="0" sz="2400" lang="en-US"/>
          </a:p>
        </p:txBody>
      </p:sp>
      <p:pic>
        <p:nvPicPr>
          <p:cNvPr id="2097182" name="Picture 2"/>
          <p:cNvPicPr>
            <a:picLocks noChangeAspect="1" noChangeArrowheads="1"/>
          </p:cNvPicPr>
          <p:nvPr/>
        </p:nvPicPr>
        <p:blipFill>
          <a:blip xmlns:r="http://schemas.openxmlformats.org/officeDocument/2006/relationships" r:embed="rId1"/>
          <a:srcRect/>
          <a:stretch>
            <a:fillRect/>
          </a:stretch>
        </p:blipFill>
        <p:spPr bwMode="auto">
          <a:xfrm>
            <a:off x="5429256" y="4357694"/>
            <a:ext cx="3277236" cy="2500306"/>
          </a:xfrm>
          <a:prstGeom prst="rect"/>
          <a:noFill/>
          <a:ln w="9525">
            <a:noFill/>
            <a:miter lim="800000"/>
            <a:headEnd/>
            <a:tailEnd/>
          </a:ln>
          <a:effectLst/>
        </p:spPr>
      </p:pic>
    </p:spTree>
  </p:cSld>
  <p:clrMapOvr>
    <a:masterClrMapping/>
  </p:clrMapOvr>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21" name=""/>
        <p:cNvGrpSpPr/>
        <p:nvPr/>
      </p:nvGrpSpPr>
      <p:grpSpPr>
        <a:xfrm>
          <a:off x="0" y="0"/>
          <a:ext cx="0" cy="0"/>
          <a:chOff x="0" y="0"/>
          <a:chExt cx="0" cy="0"/>
        </a:xfrm>
      </p:grpSpPr>
      <p:sp>
        <p:nvSpPr>
          <p:cNvPr id="1048766" name="Title 1"/>
          <p:cNvSpPr>
            <a:spLocks noGrp="1"/>
          </p:cNvSpPr>
          <p:nvPr>
            <p:ph type="title"/>
          </p:nvPr>
        </p:nvSpPr>
        <p:spPr>
          <a:xfrm>
            <a:off x="685800" y="152400"/>
            <a:ext cx="6870700" cy="776270"/>
          </a:xfrm>
        </p:spPr>
        <p:txBody>
          <a:bodyPr/>
          <a:p>
            <a:r>
              <a:rPr b="1" dirty="0" lang="en-US" smtClean="0">
                <a:solidFill>
                  <a:srgbClr val="FF0000"/>
                </a:solidFill>
              </a:rPr>
              <a:t>Worked Example</a:t>
            </a:r>
            <a:endParaRPr dirty="0" lang="en-US">
              <a:solidFill>
                <a:srgbClr val="FF0000"/>
              </a:solidFill>
            </a:endParaRPr>
          </a:p>
        </p:txBody>
      </p:sp>
      <p:sp>
        <p:nvSpPr>
          <p:cNvPr id="1048767" name="Content Placeholder 2"/>
          <p:cNvSpPr>
            <a:spLocks noGrp="1"/>
          </p:cNvSpPr>
          <p:nvPr>
            <p:ph idx="1"/>
          </p:nvPr>
        </p:nvSpPr>
        <p:spPr>
          <a:xfrm>
            <a:off x="357158" y="1000108"/>
            <a:ext cx="8001056" cy="4429156"/>
          </a:xfrm>
        </p:spPr>
        <p:txBody>
          <a:bodyPr/>
          <a:p>
            <a:r>
              <a:rPr dirty="0" sz="2400" lang="en-US" smtClean="0"/>
              <a:t>The 1 </a:t>
            </a:r>
            <a:r>
              <a:rPr dirty="0" sz="2400" lang="en-US" err="1" smtClean="0"/>
              <a:t>kN</a:t>
            </a:r>
            <a:r>
              <a:rPr dirty="0" sz="2400" lang="en-US" smtClean="0"/>
              <a:t> packing crate is held in place in the hold of a ship by an elastic cord on the left side of the crate. The slack cord on the right side of the crate exerts negligible force. The cord behaves like a linear spring with a spring constant k = 3 </a:t>
            </a:r>
            <a:r>
              <a:rPr dirty="0" sz="2400" lang="en-US" err="1" smtClean="0"/>
              <a:t>kN</a:t>
            </a:r>
            <a:r>
              <a:rPr dirty="0" sz="2400" lang="en-US" smtClean="0"/>
              <a:t>/m and its </a:t>
            </a:r>
            <a:r>
              <a:rPr dirty="0" sz="2400" lang="en-US" err="1" smtClean="0"/>
              <a:t>unstretched</a:t>
            </a:r>
            <a:r>
              <a:rPr dirty="0" sz="2400" lang="en-US" smtClean="0"/>
              <a:t> length is 1.5m. </a:t>
            </a:r>
            <a:r>
              <a:rPr dirty="0" sz="2400" lang="en-US" err="1" smtClean="0"/>
              <a:t>Neglectling</a:t>
            </a:r>
            <a:r>
              <a:rPr dirty="0" sz="2400" lang="en-US" smtClean="0"/>
              <a:t> friction, determine:      </a:t>
            </a:r>
          </a:p>
          <a:p>
            <a:pPr>
              <a:buNone/>
            </a:pPr>
            <a:r>
              <a:rPr dirty="0" sz="2400" lang="en-US" smtClean="0"/>
              <a:t>   (a) the tension in the cord.</a:t>
            </a:r>
          </a:p>
          <a:p>
            <a:pPr>
              <a:buNone/>
            </a:pPr>
            <a:r>
              <a:rPr dirty="0" sz="2400" lang="en-US" smtClean="0"/>
              <a:t>   (b) the normal force exerted on the                                         crate by the floor of the hold.</a:t>
            </a:r>
          </a:p>
          <a:p>
            <a:pPr>
              <a:buNone/>
            </a:pPr>
            <a:r>
              <a:rPr dirty="0" sz="2400" lang="en-US" smtClean="0"/>
              <a:t>   (c) the length of the stretched cord.</a:t>
            </a:r>
            <a:endParaRPr dirty="0" sz="2400" lang="en-US"/>
          </a:p>
        </p:txBody>
      </p:sp>
      <p:pic>
        <p:nvPicPr>
          <p:cNvPr id="2097183" name="Picture 2"/>
          <p:cNvPicPr>
            <a:picLocks noChangeAspect="1" noChangeArrowheads="1"/>
          </p:cNvPicPr>
          <p:nvPr/>
        </p:nvPicPr>
        <p:blipFill>
          <a:blip xmlns:r="http://schemas.openxmlformats.org/officeDocument/2006/relationships" r:embed="rId1"/>
          <a:srcRect/>
          <a:stretch>
            <a:fillRect/>
          </a:stretch>
        </p:blipFill>
        <p:spPr bwMode="auto">
          <a:xfrm>
            <a:off x="5956777" y="3286124"/>
            <a:ext cx="2712383" cy="3357562"/>
          </a:xfrm>
          <a:prstGeom prst="rect"/>
          <a:noFill/>
          <a:ln w="9525">
            <a:noFill/>
            <a:miter lim="800000"/>
            <a:headEnd/>
            <a:tailEnd/>
          </a:ln>
          <a:effectLst/>
        </p:spPr>
      </p:pic>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30" name="Title 1"/>
          <p:cNvSpPr>
            <a:spLocks noGrp="1"/>
          </p:cNvSpPr>
          <p:nvPr>
            <p:ph type="title"/>
          </p:nvPr>
        </p:nvSpPr>
        <p:spPr>
          <a:xfrm>
            <a:off x="714348" y="214290"/>
            <a:ext cx="6870700" cy="1038244"/>
          </a:xfrm>
        </p:spPr>
        <p:txBody>
          <a:bodyPr/>
          <a:p>
            <a:r>
              <a:rPr dirty="0" lang="en-US" smtClean="0"/>
              <a:t>Selected Bibliography:</a:t>
            </a:r>
            <a:endParaRPr dirty="0" lang="en-US"/>
          </a:p>
        </p:txBody>
      </p:sp>
      <p:sp>
        <p:nvSpPr>
          <p:cNvPr id="1048631" name="Content Placeholder 2"/>
          <p:cNvSpPr>
            <a:spLocks noGrp="1"/>
          </p:cNvSpPr>
          <p:nvPr>
            <p:ph idx="1"/>
          </p:nvPr>
        </p:nvSpPr>
        <p:spPr>
          <a:xfrm>
            <a:off x="214282" y="1285860"/>
            <a:ext cx="8286808" cy="4357718"/>
          </a:xfrm>
        </p:spPr>
        <p:txBody>
          <a:bodyPr/>
          <a:p>
            <a:r>
              <a:rPr dirty="0" sz="2800" lang="en-US" smtClean="0"/>
              <a:t>Engineering Mechanics – Statics by A. Bedford and </a:t>
            </a:r>
            <a:r>
              <a:rPr dirty="0" sz="2800" lang="en-US" err="1" smtClean="0"/>
              <a:t>W.Fowler</a:t>
            </a:r>
            <a:r>
              <a:rPr dirty="0" sz="2800" lang="en-US" smtClean="0"/>
              <a:t>, Addison Wesley Longman (1996) ISBN 0-201-40340-4.</a:t>
            </a:r>
          </a:p>
          <a:p>
            <a:r>
              <a:rPr dirty="0" sz="2800" lang="en-US" smtClean="0"/>
              <a:t>A textbook of Engineering Mechanics, 20</a:t>
            </a:r>
            <a:r>
              <a:rPr baseline="30000" dirty="0" sz="2800" lang="en-US" smtClean="0"/>
              <a:t>th</a:t>
            </a:r>
            <a:r>
              <a:rPr dirty="0" sz="2800" lang="en-US" smtClean="0"/>
              <a:t> revised Edition by R.S. </a:t>
            </a:r>
            <a:r>
              <a:rPr dirty="0" sz="2800" lang="en-US" err="1" smtClean="0"/>
              <a:t>Khurmi</a:t>
            </a:r>
            <a:endParaRPr dirty="0" sz="2800" lang="en-US" smtClean="0"/>
          </a:p>
          <a:p>
            <a:r>
              <a:rPr dirty="0" sz="2800" lang="en-US" smtClean="0"/>
              <a:t>Applied mechanics and strength of materials by R.S. </a:t>
            </a:r>
            <a:r>
              <a:rPr dirty="0" sz="2800" lang="en-US" err="1" smtClean="0"/>
              <a:t>khurmi</a:t>
            </a:r>
            <a:endParaRPr dirty="0" sz="2800" lang="en-US" smtClean="0"/>
          </a:p>
          <a:p>
            <a:r>
              <a:rPr dirty="0" sz="2800" lang="en-US" smtClean="0"/>
              <a:t>Engineering mechanics Dynamics by Gary L. Gray, Francesco </a:t>
            </a:r>
            <a:r>
              <a:rPr dirty="0" sz="2800" lang="en-US" err="1" smtClean="0"/>
              <a:t>Costanzo</a:t>
            </a:r>
            <a:r>
              <a:rPr dirty="0" sz="2800" lang="en-US" smtClean="0"/>
              <a:t> &amp; Michael E. </a:t>
            </a:r>
            <a:r>
              <a:rPr dirty="0" sz="2800" lang="en-US" err="1" smtClean="0"/>
              <a:t>Plesha</a:t>
            </a:r>
            <a:endParaRPr dirty="0" sz="2800" lang="en-US"/>
          </a:p>
        </p:txBody>
      </p:sp>
      <p:sp>
        <p:nvSpPr>
          <p:cNvPr id="1048632" name="TextBox 3"/>
          <p:cNvSpPr txBox="1"/>
          <p:nvPr/>
        </p:nvSpPr>
        <p:spPr>
          <a:xfrm>
            <a:off x="3143240" y="6143644"/>
            <a:ext cx="3643338" cy="591819"/>
          </a:xfrm>
          <a:prstGeom prst="rect"/>
          <a:noFill/>
        </p:spPr>
        <p:txBody>
          <a:bodyPr rtlCol="0" wrap="square">
            <a:spAutoFit/>
          </a:bodyPr>
          <a:p>
            <a:pPr algn="ctr"/>
            <a:r>
              <a:rPr b="0" dirty="0" sz="1400" i="1" lang="en-US" smtClean="0"/>
              <a:t>MEE 203 Applied Mechanics</a:t>
            </a:r>
          </a:p>
          <a:p>
            <a:pPr algn="ctr"/>
            <a:r>
              <a:rPr b="0" dirty="0" sz="1400" i="1" lang="en-US" smtClean="0"/>
              <a:t>Federal University Oye-Ekiti</a:t>
            </a:r>
            <a:endParaRPr b="0" dirty="0" sz="1400" i="1" lang="en-US"/>
          </a:p>
        </p:txBody>
      </p:sp>
    </p:spTree>
  </p:cSld>
  <p:clrMapOvr>
    <a:masterClrMapping/>
  </p:clrMapOvr>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22" name=""/>
        <p:cNvGrpSpPr/>
        <p:nvPr/>
      </p:nvGrpSpPr>
      <p:grpSpPr>
        <a:xfrm>
          <a:off x="0" y="0"/>
          <a:ext cx="0" cy="0"/>
          <a:chOff x="0" y="0"/>
          <a:chExt cx="0" cy="0"/>
        </a:xfrm>
      </p:grpSpPr>
      <p:sp>
        <p:nvSpPr>
          <p:cNvPr id="1048768" name="Title 1"/>
          <p:cNvSpPr>
            <a:spLocks noGrp="1"/>
          </p:cNvSpPr>
          <p:nvPr>
            <p:ph type="title"/>
          </p:nvPr>
        </p:nvSpPr>
        <p:spPr>
          <a:xfrm>
            <a:off x="685800" y="152400"/>
            <a:ext cx="6870700" cy="704832"/>
          </a:xfrm>
        </p:spPr>
        <p:txBody>
          <a:bodyPr/>
          <a:p>
            <a:r>
              <a:rPr b="1" dirty="0" lang="en-US" smtClean="0">
                <a:solidFill>
                  <a:srgbClr val="FF0000"/>
                </a:solidFill>
              </a:rPr>
              <a:t>Solution 1</a:t>
            </a:r>
            <a:endParaRPr dirty="0" lang="en-US">
              <a:solidFill>
                <a:srgbClr val="FF0000"/>
              </a:solidFill>
            </a:endParaRPr>
          </a:p>
        </p:txBody>
      </p:sp>
      <p:sp>
        <p:nvSpPr>
          <p:cNvPr id="1048769" name="Content Placeholder 2"/>
          <p:cNvSpPr>
            <a:spLocks noGrp="1"/>
          </p:cNvSpPr>
          <p:nvPr>
            <p:ph idx="1"/>
          </p:nvPr>
        </p:nvSpPr>
        <p:spPr>
          <a:xfrm>
            <a:off x="285720" y="857232"/>
            <a:ext cx="7696200" cy="6000768"/>
          </a:xfrm>
        </p:spPr>
        <p:txBody>
          <a:bodyPr/>
          <a:p>
            <a:r>
              <a:rPr dirty="0" sz="2400" lang="en-US" smtClean="0"/>
              <a:t>Isolate the crate from its surroundings and complete the free- body diagram.</a:t>
            </a:r>
          </a:p>
          <a:p>
            <a:pPr>
              <a:buNone/>
            </a:pPr>
            <a:r>
              <a:rPr dirty="0" sz="2400" lang="en-US" smtClean="0"/>
              <a:t>    W = weight, T = force exerted by the cord and</a:t>
            </a:r>
          </a:p>
          <a:p>
            <a:pPr>
              <a:buNone/>
            </a:pPr>
            <a:r>
              <a:rPr dirty="0" sz="2400" lang="en-US" smtClean="0"/>
              <a:t>     N = Normal force exerted by the floor.</a:t>
            </a:r>
          </a:p>
          <a:p>
            <a:r>
              <a:rPr dirty="0" sz="2400" lang="en-US" smtClean="0"/>
              <a:t>Choose the coordinate system aligned horizontally and vertically.</a:t>
            </a:r>
          </a:p>
          <a:p>
            <a:r>
              <a:rPr dirty="0" sz="2400" lang="en-US" smtClean="0"/>
              <a:t>Resolve T and N into x and y components.</a:t>
            </a:r>
          </a:p>
        </p:txBody>
      </p:sp>
      <p:pic>
        <p:nvPicPr>
          <p:cNvPr id="2097184" name="Picture 2"/>
          <p:cNvPicPr>
            <a:picLocks noChangeAspect="1" noChangeArrowheads="1"/>
          </p:cNvPicPr>
          <p:nvPr/>
        </p:nvPicPr>
        <p:blipFill>
          <a:blip xmlns:r="http://schemas.openxmlformats.org/officeDocument/2006/relationships" r:embed="rId1"/>
          <a:srcRect/>
          <a:stretch>
            <a:fillRect/>
          </a:stretch>
        </p:blipFill>
        <p:spPr bwMode="auto">
          <a:xfrm>
            <a:off x="1785918" y="4429132"/>
            <a:ext cx="2488601" cy="1984956"/>
          </a:xfrm>
          <a:prstGeom prst="rect"/>
          <a:noFill/>
          <a:ln w="9525">
            <a:noFill/>
            <a:miter lim="800000"/>
            <a:headEnd/>
            <a:tailEnd/>
          </a:ln>
          <a:effectLst/>
        </p:spPr>
      </p:pic>
      <p:pic>
        <p:nvPicPr>
          <p:cNvPr id="2097185" name="Picture 3"/>
          <p:cNvPicPr>
            <a:picLocks noChangeAspect="1" noChangeArrowheads="1"/>
          </p:cNvPicPr>
          <p:nvPr/>
        </p:nvPicPr>
        <p:blipFill>
          <a:blip xmlns:r="http://schemas.openxmlformats.org/officeDocument/2006/relationships" r:embed="rId2"/>
          <a:srcRect/>
          <a:stretch>
            <a:fillRect/>
          </a:stretch>
        </p:blipFill>
        <p:spPr bwMode="auto">
          <a:xfrm>
            <a:off x="4929190" y="4000504"/>
            <a:ext cx="2571768" cy="2435214"/>
          </a:xfrm>
          <a:prstGeom prst="rect"/>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23" name=""/>
        <p:cNvGrpSpPr/>
        <p:nvPr/>
      </p:nvGrpSpPr>
      <p:grpSpPr>
        <a:xfrm>
          <a:off x="0" y="0"/>
          <a:ext cx="0" cy="0"/>
          <a:chOff x="0" y="0"/>
          <a:chExt cx="0" cy="0"/>
        </a:xfrm>
      </p:grpSpPr>
      <p:sp>
        <p:nvSpPr>
          <p:cNvPr id="1048770" name="Content Placeholder 2"/>
          <p:cNvSpPr>
            <a:spLocks noGrp="1"/>
          </p:cNvSpPr>
          <p:nvPr>
            <p:ph idx="1"/>
          </p:nvPr>
        </p:nvSpPr>
        <p:spPr>
          <a:xfrm>
            <a:off x="214282" y="357166"/>
            <a:ext cx="7696200" cy="3657600"/>
          </a:xfrm>
        </p:spPr>
        <p:txBody>
          <a:bodyPr/>
          <a:p>
            <a:r>
              <a:rPr dirty="0" sz="2800" lang="en-US" smtClean="0"/>
              <a:t>Apply the equilibrium equations.</a:t>
            </a:r>
          </a:p>
          <a:p>
            <a:pPr>
              <a:buNone/>
            </a:pPr>
            <a:r>
              <a:rPr dirty="0" sz="2800" lang="fr-FR" smtClean="0"/>
              <a:t>		</a:t>
            </a:r>
            <a:r>
              <a:rPr dirty="0" sz="2800" lang="el-GR" smtClean="0"/>
              <a:t> Σ</a:t>
            </a:r>
            <a:r>
              <a:rPr dirty="0" sz="2800" lang="fr-FR" smtClean="0"/>
              <a:t>Fx = N sin 20 – T cos 20 = 0</a:t>
            </a:r>
          </a:p>
          <a:p>
            <a:pPr>
              <a:buNone/>
            </a:pPr>
            <a:r>
              <a:rPr dirty="0" sz="2800" lang="es-ES" smtClean="0"/>
              <a:t>		</a:t>
            </a:r>
            <a:r>
              <a:rPr dirty="0" sz="2800" lang="el-GR" smtClean="0"/>
              <a:t> Σ</a:t>
            </a:r>
            <a:r>
              <a:rPr dirty="0" sz="2800" lang="es-ES" err="1" smtClean="0"/>
              <a:t>Fy</a:t>
            </a:r>
            <a:r>
              <a:rPr dirty="0" sz="2800" lang="es-ES" smtClean="0"/>
              <a:t> = N </a:t>
            </a:r>
            <a:r>
              <a:rPr dirty="0" sz="2800" lang="es-ES" err="1" smtClean="0"/>
              <a:t>cos</a:t>
            </a:r>
            <a:r>
              <a:rPr dirty="0" sz="2800" lang="es-ES" smtClean="0"/>
              <a:t> 20 + T sin 20 – W = 0</a:t>
            </a:r>
          </a:p>
          <a:p>
            <a:r>
              <a:rPr dirty="0" sz="2800" lang="en-US" smtClean="0"/>
              <a:t>Solving the above equations,</a:t>
            </a:r>
          </a:p>
          <a:p>
            <a:pPr>
              <a:buNone/>
            </a:pPr>
            <a:r>
              <a:rPr dirty="0" sz="2800" lang="pt-BR" smtClean="0"/>
              <a:t>		N = W cos 20 = (1) cos 20 = 940 N</a:t>
            </a:r>
          </a:p>
          <a:p>
            <a:pPr>
              <a:buNone/>
            </a:pPr>
            <a:r>
              <a:rPr dirty="0" sz="2800" lang="en-US" smtClean="0"/>
              <a:t>		and</a:t>
            </a:r>
          </a:p>
          <a:p>
            <a:pPr>
              <a:buNone/>
            </a:pPr>
            <a:r>
              <a:rPr dirty="0" sz="2800" lang="en-US" smtClean="0"/>
              <a:t>		T = 342 N</a:t>
            </a:r>
          </a:p>
          <a:p>
            <a:endParaRPr dirty="0"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24" name=""/>
        <p:cNvGrpSpPr/>
        <p:nvPr/>
      </p:nvGrpSpPr>
      <p:grpSpPr>
        <a:xfrm>
          <a:off x="0" y="0"/>
          <a:ext cx="0" cy="0"/>
          <a:chOff x="0" y="0"/>
          <a:chExt cx="0" cy="0"/>
        </a:xfrm>
      </p:grpSpPr>
      <p:sp>
        <p:nvSpPr>
          <p:cNvPr id="1048771" name="Title 1"/>
          <p:cNvSpPr>
            <a:spLocks noGrp="1"/>
          </p:cNvSpPr>
          <p:nvPr>
            <p:ph type="title"/>
          </p:nvPr>
        </p:nvSpPr>
        <p:spPr>
          <a:xfrm>
            <a:off x="685800" y="152400"/>
            <a:ext cx="6870700" cy="919146"/>
          </a:xfrm>
        </p:spPr>
        <p:txBody>
          <a:bodyPr/>
          <a:p>
            <a:r>
              <a:rPr b="1" dirty="0" lang="en-US" smtClean="0">
                <a:solidFill>
                  <a:srgbClr val="FF0000"/>
                </a:solidFill>
              </a:rPr>
              <a:t>Solution 2</a:t>
            </a:r>
            <a:endParaRPr b="1" dirty="0" lang="en-US">
              <a:solidFill>
                <a:srgbClr val="FF0000"/>
              </a:solidFill>
            </a:endParaRPr>
          </a:p>
        </p:txBody>
      </p:sp>
      <p:sp>
        <p:nvSpPr>
          <p:cNvPr id="1048772" name="Content Placeholder 2"/>
          <p:cNvSpPr>
            <a:spLocks noGrp="1"/>
          </p:cNvSpPr>
          <p:nvPr>
            <p:ph idx="1"/>
          </p:nvPr>
        </p:nvSpPr>
        <p:spPr>
          <a:xfrm>
            <a:off x="357158" y="1142984"/>
            <a:ext cx="7696200" cy="4429156"/>
          </a:xfrm>
        </p:spPr>
        <p:txBody>
          <a:bodyPr/>
          <a:p>
            <a:r>
              <a:rPr dirty="0" sz="2400" lang="en-US" smtClean="0"/>
              <a:t>Align the coordinate system parallel and perpendicular to the floor.</a:t>
            </a:r>
          </a:p>
          <a:p>
            <a:r>
              <a:rPr dirty="0" sz="2400" lang="en-US" smtClean="0"/>
              <a:t>Resolve the weight W into x and y components.</a:t>
            </a:r>
          </a:p>
          <a:p>
            <a:r>
              <a:rPr dirty="0" sz="2400" lang="en-US" smtClean="0"/>
              <a:t>Apply the equilibrium equations.</a:t>
            </a:r>
          </a:p>
          <a:p>
            <a:pPr>
              <a:buNone/>
            </a:pPr>
            <a:r>
              <a:rPr dirty="0" sz="2400" lang="en-US" smtClean="0"/>
              <a:t>			</a:t>
            </a:r>
            <a:r>
              <a:rPr dirty="0" sz="2400" lang="el-GR" smtClean="0"/>
              <a:t> Σ</a:t>
            </a:r>
            <a:r>
              <a:rPr dirty="0" sz="2400" lang="pl-PL" smtClean="0"/>
              <a:t>Fx = W sin 20 - T = 0</a:t>
            </a:r>
          </a:p>
          <a:p>
            <a:pPr>
              <a:buNone/>
            </a:pPr>
            <a:r>
              <a:rPr dirty="0" sz="2400" lang="en-US" smtClean="0"/>
              <a:t>			</a:t>
            </a:r>
            <a:r>
              <a:rPr dirty="0" sz="2400" lang="el-GR" smtClean="0"/>
              <a:t> Σ</a:t>
            </a:r>
            <a:r>
              <a:rPr dirty="0" sz="2400" lang="pl-PL" smtClean="0"/>
              <a:t>Fy = N - W cos 20 = 0</a:t>
            </a:r>
          </a:p>
          <a:p>
            <a:r>
              <a:rPr dirty="0" sz="2400" lang="en-US" smtClean="0"/>
              <a:t>Solving the above equations,</a:t>
            </a:r>
          </a:p>
          <a:p>
            <a:pPr>
              <a:buNone/>
            </a:pPr>
            <a:r>
              <a:rPr dirty="0" sz="2400" lang="pt-BR" smtClean="0"/>
              <a:t>			N = W cos 20 = 940 N</a:t>
            </a:r>
          </a:p>
          <a:p>
            <a:pPr>
              <a:buNone/>
            </a:pPr>
            <a:r>
              <a:rPr dirty="0" sz="2400" lang="en-US" smtClean="0"/>
              <a:t>		and</a:t>
            </a:r>
          </a:p>
          <a:p>
            <a:pPr>
              <a:buNone/>
            </a:pPr>
            <a:r>
              <a:rPr dirty="0" sz="2400" lang="en-US" smtClean="0"/>
              <a:t>			</a:t>
            </a:r>
            <a:r>
              <a:rPr dirty="0" sz="2400" lang="pl-PL" smtClean="0"/>
              <a:t>T = W sin 20 = 342 N</a:t>
            </a:r>
            <a:endParaRPr dirty="0" sz="2400" lang="en-US"/>
          </a:p>
        </p:txBody>
      </p:sp>
      <p:pic>
        <p:nvPicPr>
          <p:cNvPr id="2097186" name="Picture 3"/>
          <p:cNvPicPr>
            <a:picLocks noChangeAspect="1" noChangeArrowheads="1"/>
          </p:cNvPicPr>
          <p:nvPr/>
        </p:nvPicPr>
        <p:blipFill>
          <a:blip xmlns:r="http://schemas.openxmlformats.org/officeDocument/2006/relationships" r:embed="rId1"/>
          <a:srcRect/>
          <a:stretch>
            <a:fillRect/>
          </a:stretch>
        </p:blipFill>
        <p:spPr bwMode="auto">
          <a:xfrm>
            <a:off x="6072198" y="2428868"/>
            <a:ext cx="2637642" cy="3648082"/>
          </a:xfrm>
          <a:prstGeom prst="rect"/>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25" name=""/>
        <p:cNvGrpSpPr/>
        <p:nvPr/>
      </p:nvGrpSpPr>
      <p:grpSpPr>
        <a:xfrm>
          <a:off x="0" y="0"/>
          <a:ext cx="0" cy="0"/>
          <a:chOff x="0" y="0"/>
          <a:chExt cx="0" cy="0"/>
        </a:xfrm>
      </p:grpSpPr>
      <p:sp>
        <p:nvSpPr>
          <p:cNvPr id="1048773" name="Content Placeholder 2"/>
          <p:cNvSpPr>
            <a:spLocks noGrp="1"/>
          </p:cNvSpPr>
          <p:nvPr>
            <p:ph idx="1"/>
          </p:nvPr>
        </p:nvSpPr>
        <p:spPr>
          <a:xfrm>
            <a:off x="357158" y="500042"/>
            <a:ext cx="7696200" cy="4643470"/>
          </a:xfrm>
        </p:spPr>
        <p:txBody>
          <a:bodyPr/>
          <a:p>
            <a:r>
              <a:rPr dirty="0" lang="en-US" smtClean="0"/>
              <a:t>The tension in the cord is related to its length by</a:t>
            </a:r>
          </a:p>
          <a:p>
            <a:pPr>
              <a:buNone/>
            </a:pPr>
            <a:r>
              <a:rPr dirty="0" lang="en-US" smtClean="0"/>
              <a:t>			T = k (L – LO)</a:t>
            </a:r>
          </a:p>
          <a:p>
            <a:pPr>
              <a:buNone/>
            </a:pPr>
            <a:r>
              <a:rPr dirty="0" lang="en-US" smtClean="0"/>
              <a:t>	Where L = stretched length</a:t>
            </a:r>
          </a:p>
          <a:p>
            <a:pPr>
              <a:buNone/>
            </a:pPr>
            <a:r>
              <a:rPr dirty="0" lang="en-US" smtClean="0"/>
              <a:t>	LO = </a:t>
            </a:r>
            <a:r>
              <a:rPr dirty="0" lang="en-US" err="1" smtClean="0"/>
              <a:t>unstretched</a:t>
            </a:r>
            <a:r>
              <a:rPr dirty="0" lang="en-US" smtClean="0"/>
              <a:t> length</a:t>
            </a:r>
          </a:p>
          <a:p>
            <a:r>
              <a:rPr dirty="0" lang="en-US" smtClean="0"/>
              <a:t>Solving the equation,</a:t>
            </a:r>
          </a:p>
          <a:p>
            <a:pPr>
              <a:buNone/>
            </a:pPr>
            <a:r>
              <a:rPr dirty="0" lang="en-US" smtClean="0"/>
              <a:t>		L = LO + T/k = 1.5 + 342/3000</a:t>
            </a:r>
          </a:p>
          <a:p>
            <a:pPr>
              <a:buNone/>
            </a:pPr>
            <a:r>
              <a:rPr dirty="0" lang="en-US" smtClean="0"/>
              <a:t>				     = 1.614 m</a:t>
            </a:r>
            <a:endParaRPr dirty="0"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26" name=""/>
        <p:cNvGrpSpPr/>
        <p:nvPr/>
      </p:nvGrpSpPr>
      <p:grpSpPr>
        <a:xfrm>
          <a:off x="0" y="0"/>
          <a:ext cx="0" cy="0"/>
          <a:chOff x="0" y="0"/>
          <a:chExt cx="0" cy="0"/>
        </a:xfrm>
      </p:grpSpPr>
      <p:sp>
        <p:nvSpPr>
          <p:cNvPr id="1048774" name="Title 1"/>
          <p:cNvSpPr>
            <a:spLocks noGrp="1"/>
          </p:cNvSpPr>
          <p:nvPr>
            <p:ph type="title"/>
          </p:nvPr>
        </p:nvSpPr>
        <p:spPr>
          <a:xfrm>
            <a:off x="685800" y="152400"/>
            <a:ext cx="6870700" cy="704832"/>
          </a:xfrm>
        </p:spPr>
        <p:txBody>
          <a:bodyPr/>
          <a:p>
            <a:r>
              <a:rPr b="1" dirty="0" i="1" lang="en-US" smtClean="0">
                <a:solidFill>
                  <a:srgbClr val="FF0000"/>
                </a:solidFill>
              </a:rPr>
              <a:t>Worked Example</a:t>
            </a:r>
            <a:endParaRPr dirty="0" lang="en-US">
              <a:solidFill>
                <a:srgbClr val="FF0000"/>
              </a:solidFill>
            </a:endParaRPr>
          </a:p>
        </p:txBody>
      </p:sp>
      <p:sp>
        <p:nvSpPr>
          <p:cNvPr id="1048775" name="Content Placeholder 2"/>
          <p:cNvSpPr>
            <a:spLocks noGrp="1"/>
          </p:cNvSpPr>
          <p:nvPr>
            <p:ph idx="1"/>
          </p:nvPr>
        </p:nvSpPr>
        <p:spPr>
          <a:xfrm>
            <a:off x="285720" y="857232"/>
            <a:ext cx="7696200" cy="4143404"/>
          </a:xfrm>
        </p:spPr>
        <p:txBody>
          <a:bodyPr/>
          <a:p>
            <a:r>
              <a:rPr dirty="0" sz="2200" lang="en-US" smtClean="0"/>
              <a:t>Figure shows the forces acting on an aircraft during a steady flight. W is the weight of the aircraft, T is the thrust exerted by its engines, L (lift) and D (drag) are the aerodynamic forces. The aerodynamic forces are resolved into components as shown. The angle </a:t>
            </a:r>
            <a:r>
              <a:rPr dirty="0" sz="2200" lang="el-GR" smtClean="0"/>
              <a:t>γ</a:t>
            </a:r>
            <a:r>
              <a:rPr dirty="0" sz="2200" lang="en-US" smtClean="0"/>
              <a:t> is the flight path angle and </a:t>
            </a:r>
            <a:r>
              <a:rPr dirty="0" sz="2200" lang="el-GR" smtClean="0"/>
              <a:t>α</a:t>
            </a:r>
            <a:r>
              <a:rPr dirty="0" sz="2200" lang="en-US" smtClean="0"/>
              <a:t> is the angle of attack.</a:t>
            </a:r>
          </a:p>
          <a:p>
            <a:pPr>
              <a:buNone/>
            </a:pPr>
            <a:r>
              <a:rPr dirty="0" sz="2200" lang="en-US" smtClean="0"/>
              <a:t>	If the mass of the aircraft is 72 x 10^6 g, D = 125 </a:t>
            </a:r>
            <a:r>
              <a:rPr dirty="0" sz="2200" lang="en-US" err="1" smtClean="0"/>
              <a:t>kN</a:t>
            </a:r>
            <a:r>
              <a:rPr dirty="0" sz="2200" lang="en-US" smtClean="0"/>
              <a:t>, L = 680 </a:t>
            </a:r>
            <a:r>
              <a:rPr dirty="0" sz="2200" lang="en-US" err="1" smtClean="0"/>
              <a:t>kN</a:t>
            </a:r>
            <a:r>
              <a:rPr dirty="0" sz="2200" lang="en-US" smtClean="0"/>
              <a:t> and </a:t>
            </a:r>
            <a:r>
              <a:rPr dirty="0" sz="2200" lang="el-GR" smtClean="0"/>
              <a:t>γ</a:t>
            </a:r>
            <a:r>
              <a:rPr dirty="0" sz="2200" lang="en-US" smtClean="0"/>
              <a:t> = 6, determine:</a:t>
            </a:r>
          </a:p>
          <a:p>
            <a:pPr>
              <a:buNone/>
            </a:pPr>
            <a:r>
              <a:rPr dirty="0" sz="2200" lang="en-US" smtClean="0"/>
              <a:t>	(a) the thrust ;</a:t>
            </a:r>
          </a:p>
          <a:p>
            <a:pPr>
              <a:buNone/>
            </a:pPr>
            <a:r>
              <a:rPr dirty="0" sz="2200" lang="en-US" smtClean="0"/>
              <a:t>	(b) the angle of attack ;</a:t>
            </a:r>
          </a:p>
          <a:p>
            <a:pPr>
              <a:buNone/>
            </a:pPr>
            <a:r>
              <a:rPr dirty="0" sz="2200" lang="en-US" smtClean="0"/>
              <a:t>	to maintain a steady flight.</a:t>
            </a:r>
            <a:endParaRPr dirty="0" sz="2200" lang="en-US"/>
          </a:p>
        </p:txBody>
      </p:sp>
      <p:pic>
        <p:nvPicPr>
          <p:cNvPr id="2097187" name="Picture 2"/>
          <p:cNvPicPr>
            <a:picLocks noChangeAspect="1" noChangeArrowheads="1"/>
          </p:cNvPicPr>
          <p:nvPr/>
        </p:nvPicPr>
        <p:blipFill>
          <a:blip xmlns:r="http://schemas.openxmlformats.org/officeDocument/2006/relationships" r:embed="rId1"/>
          <a:srcRect/>
          <a:stretch>
            <a:fillRect/>
          </a:stretch>
        </p:blipFill>
        <p:spPr bwMode="auto">
          <a:xfrm>
            <a:off x="4517232" y="3714752"/>
            <a:ext cx="4002890" cy="2928944"/>
          </a:xfrm>
          <a:prstGeom prst="rect"/>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27" name=""/>
        <p:cNvGrpSpPr/>
        <p:nvPr/>
      </p:nvGrpSpPr>
      <p:grpSpPr>
        <a:xfrm>
          <a:off x="0" y="0"/>
          <a:ext cx="0" cy="0"/>
          <a:chOff x="0" y="0"/>
          <a:chExt cx="0" cy="0"/>
        </a:xfrm>
      </p:grpSpPr>
      <p:sp>
        <p:nvSpPr>
          <p:cNvPr id="1048776" name="Title 1"/>
          <p:cNvSpPr>
            <a:spLocks noGrp="1"/>
          </p:cNvSpPr>
          <p:nvPr>
            <p:ph type="title"/>
          </p:nvPr>
        </p:nvSpPr>
        <p:spPr>
          <a:xfrm>
            <a:off x="685800" y="152400"/>
            <a:ext cx="6870700" cy="633394"/>
          </a:xfrm>
        </p:spPr>
        <p:txBody>
          <a:bodyPr/>
          <a:p>
            <a:r>
              <a:rPr b="1" dirty="0" lang="en-US" smtClean="0">
                <a:solidFill>
                  <a:srgbClr val="FF0000"/>
                </a:solidFill>
              </a:rPr>
              <a:t>Solution</a:t>
            </a:r>
            <a:endParaRPr dirty="0" lang="en-US">
              <a:solidFill>
                <a:srgbClr val="FF0000"/>
              </a:solidFill>
            </a:endParaRPr>
          </a:p>
        </p:txBody>
      </p:sp>
      <p:sp>
        <p:nvSpPr>
          <p:cNvPr id="1048777" name="Content Placeholder 2"/>
          <p:cNvSpPr>
            <a:spLocks noGrp="1"/>
          </p:cNvSpPr>
          <p:nvPr>
            <p:ph idx="1"/>
          </p:nvPr>
        </p:nvSpPr>
        <p:spPr>
          <a:xfrm>
            <a:off x="357158" y="785794"/>
            <a:ext cx="7696200" cy="4786346"/>
          </a:xfrm>
        </p:spPr>
        <p:txBody>
          <a:bodyPr/>
          <a:p>
            <a:r>
              <a:rPr dirty="0" sz="2400" lang="en-US" smtClean="0"/>
              <a:t>For the chosen coordinate system, the equilibrium</a:t>
            </a:r>
          </a:p>
          <a:p>
            <a:pPr>
              <a:buNone/>
            </a:pPr>
            <a:r>
              <a:rPr dirty="0" sz="2400" lang="en-US" smtClean="0"/>
              <a:t>    equations are:</a:t>
            </a:r>
          </a:p>
          <a:p>
            <a:pPr>
              <a:buNone/>
            </a:pPr>
            <a:r>
              <a:rPr dirty="0" sz="2400" lang="es-ES" smtClean="0"/>
              <a:t>		 </a:t>
            </a:r>
            <a:r>
              <a:rPr dirty="0" sz="2400" lang="el-GR" smtClean="0"/>
              <a:t>Σ</a:t>
            </a:r>
            <a:r>
              <a:rPr dirty="0" sz="2400" lang="es-ES" err="1" smtClean="0"/>
              <a:t>Fx</a:t>
            </a:r>
            <a:r>
              <a:rPr dirty="0" sz="2400" lang="es-ES" smtClean="0"/>
              <a:t> = T </a:t>
            </a:r>
            <a:r>
              <a:rPr dirty="0" sz="2400" lang="es-ES" err="1" smtClean="0"/>
              <a:t>cos</a:t>
            </a:r>
            <a:r>
              <a:rPr dirty="0" sz="2400" lang="es-ES" smtClean="0"/>
              <a:t> </a:t>
            </a:r>
            <a:r>
              <a:rPr dirty="0" sz="2400" lang="el-GR" smtClean="0"/>
              <a:t>α</a:t>
            </a:r>
            <a:r>
              <a:rPr dirty="0" sz="2400" lang="es-ES" smtClean="0"/>
              <a:t> – D - W sin </a:t>
            </a:r>
            <a:r>
              <a:rPr dirty="0" sz="2400" lang="el-GR" smtClean="0"/>
              <a:t>γ</a:t>
            </a:r>
            <a:r>
              <a:rPr dirty="0" sz="2400" lang="es-ES" smtClean="0"/>
              <a:t> = 0</a:t>
            </a:r>
          </a:p>
          <a:p>
            <a:pPr>
              <a:buNone/>
            </a:pPr>
            <a:r>
              <a:rPr dirty="0" sz="2400" lang="en-US" smtClean="0"/>
              <a:t>		 </a:t>
            </a:r>
            <a:r>
              <a:rPr dirty="0" sz="2400" lang="el-GR" smtClean="0"/>
              <a:t>Σ</a:t>
            </a:r>
            <a:r>
              <a:rPr dirty="0" sz="2400" lang="en-US" err="1" smtClean="0"/>
              <a:t>Fy</a:t>
            </a:r>
            <a:r>
              <a:rPr dirty="0" sz="2400" lang="en-US" smtClean="0"/>
              <a:t> = T sin </a:t>
            </a:r>
            <a:r>
              <a:rPr dirty="0" sz="2400" lang="el-GR" smtClean="0"/>
              <a:t>α</a:t>
            </a:r>
            <a:r>
              <a:rPr dirty="0" sz="2400" lang="en-US" smtClean="0"/>
              <a:t> + L – W </a:t>
            </a:r>
            <a:r>
              <a:rPr dirty="0" sz="2400" lang="en-US" err="1" smtClean="0"/>
              <a:t>cos</a:t>
            </a:r>
            <a:r>
              <a:rPr dirty="0" sz="2400" lang="en-US" smtClean="0"/>
              <a:t> </a:t>
            </a:r>
            <a:r>
              <a:rPr dirty="0" sz="2400" lang="el-GR" smtClean="0"/>
              <a:t>γ</a:t>
            </a:r>
            <a:r>
              <a:rPr dirty="0" sz="2400" lang="en-US" smtClean="0"/>
              <a:t> = 0</a:t>
            </a:r>
          </a:p>
          <a:p>
            <a:r>
              <a:rPr dirty="0" sz="2400" lang="en-US" smtClean="0"/>
              <a:t>Solving the above equations,</a:t>
            </a:r>
          </a:p>
          <a:p>
            <a:pPr>
              <a:buNone/>
            </a:pPr>
            <a:r>
              <a:rPr dirty="0" sz="2400" lang="es-ES" smtClean="0"/>
              <a:t>		tan a = sin </a:t>
            </a:r>
            <a:r>
              <a:rPr dirty="0" sz="2400" lang="el-GR" smtClean="0"/>
              <a:t>α</a:t>
            </a:r>
            <a:r>
              <a:rPr dirty="0" sz="2400" lang="es-ES" smtClean="0"/>
              <a:t> / </a:t>
            </a:r>
            <a:r>
              <a:rPr dirty="0" sz="2400" lang="es-ES" err="1" smtClean="0"/>
              <a:t>cos</a:t>
            </a:r>
            <a:r>
              <a:rPr dirty="0" sz="2400" lang="es-ES" smtClean="0"/>
              <a:t> </a:t>
            </a:r>
            <a:r>
              <a:rPr dirty="0" sz="2400" lang="el-GR" smtClean="0"/>
              <a:t>α</a:t>
            </a:r>
            <a:endParaRPr dirty="0" sz="2400" lang="es-ES" smtClean="0"/>
          </a:p>
          <a:p>
            <a:pPr>
              <a:buNone/>
            </a:pPr>
            <a:r>
              <a:rPr dirty="0" sz="2400" lang="en-US" smtClean="0"/>
              <a:t>		      </a:t>
            </a:r>
            <a:r>
              <a:rPr dirty="0" sz="2400" lang="pl-PL" smtClean="0"/>
              <a:t>= (W cos </a:t>
            </a:r>
            <a:r>
              <a:rPr dirty="0" sz="2400" lang="el-GR" smtClean="0"/>
              <a:t>γ </a:t>
            </a:r>
            <a:r>
              <a:rPr dirty="0" sz="2400" lang="pl-PL" smtClean="0"/>
              <a:t>- L) / (W sin </a:t>
            </a:r>
            <a:r>
              <a:rPr dirty="0" sz="2400" lang="el-GR" smtClean="0"/>
              <a:t>γ</a:t>
            </a:r>
            <a:r>
              <a:rPr dirty="0" sz="2400" lang="pl-PL" smtClean="0"/>
              <a:t> + D)</a:t>
            </a:r>
          </a:p>
          <a:p>
            <a:pPr>
              <a:buNone/>
            </a:pPr>
            <a:r>
              <a:rPr dirty="0" sz="2400" lang="en-US" smtClean="0"/>
              <a:t>		      = (72 x 10^3 x 9.81 </a:t>
            </a:r>
            <a:r>
              <a:rPr dirty="0" sz="2400" lang="en-US" err="1" smtClean="0"/>
              <a:t>cos</a:t>
            </a:r>
            <a:r>
              <a:rPr dirty="0" sz="2400" lang="en-US" smtClean="0"/>
              <a:t> 6 – 680 x 10^3) /</a:t>
            </a:r>
          </a:p>
          <a:p>
            <a:pPr>
              <a:buNone/>
            </a:pPr>
            <a:r>
              <a:rPr dirty="0" sz="2400" lang="en-US" smtClean="0"/>
              <a:t>		         (72 x 10^3 x 9.81 sin 6 + 125 x 10^3)</a:t>
            </a:r>
          </a:p>
          <a:p>
            <a:pPr>
              <a:buNone/>
            </a:pPr>
            <a:r>
              <a:rPr dirty="0" sz="2400" lang="en-US" smtClean="0"/>
              <a:t>			</a:t>
            </a:r>
            <a:r>
              <a:rPr dirty="0" sz="2400" lang="el-GR" smtClean="0"/>
              <a:t> α</a:t>
            </a:r>
            <a:r>
              <a:rPr dirty="0" sz="2400" lang="en-US" smtClean="0"/>
              <a:t> = 6.44 </a:t>
            </a:r>
            <a:endParaRPr dirty="0" sz="2400"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28" name=""/>
        <p:cNvGrpSpPr/>
        <p:nvPr/>
      </p:nvGrpSpPr>
      <p:grpSpPr>
        <a:xfrm>
          <a:off x="0" y="0"/>
          <a:ext cx="0" cy="0"/>
          <a:chOff x="0" y="0"/>
          <a:chExt cx="0" cy="0"/>
        </a:xfrm>
      </p:grpSpPr>
      <p:sp>
        <p:nvSpPr>
          <p:cNvPr id="1048778" name="Content Placeholder 2"/>
          <p:cNvSpPr>
            <a:spLocks noGrp="1"/>
          </p:cNvSpPr>
          <p:nvPr>
            <p:ph idx="1"/>
          </p:nvPr>
        </p:nvSpPr>
        <p:spPr>
          <a:xfrm>
            <a:off x="357158" y="500042"/>
            <a:ext cx="7696200" cy="5357850"/>
          </a:xfrm>
        </p:spPr>
        <p:txBody>
          <a:bodyPr/>
          <a:p>
            <a:pPr>
              <a:buNone/>
            </a:pPr>
            <a:r>
              <a:rPr dirty="0" sz="2800" lang="en-US" smtClean="0"/>
              <a:t>and</a:t>
            </a:r>
          </a:p>
          <a:p>
            <a:pPr>
              <a:buNone/>
            </a:pPr>
            <a:r>
              <a:rPr dirty="0" sz="2800" lang="en-US" smtClean="0"/>
              <a:t>	Thrust, T = (W sin </a:t>
            </a:r>
            <a:r>
              <a:rPr dirty="0" sz="2800" lang="el-GR" smtClean="0"/>
              <a:t>γ</a:t>
            </a:r>
            <a:r>
              <a:rPr dirty="0" sz="2800" lang="en-US" smtClean="0"/>
              <a:t> + D) / </a:t>
            </a:r>
            <a:r>
              <a:rPr dirty="0" sz="2800" lang="en-US" err="1" smtClean="0"/>
              <a:t>cos</a:t>
            </a:r>
            <a:r>
              <a:rPr dirty="0" sz="2800" lang="en-US" smtClean="0"/>
              <a:t> </a:t>
            </a:r>
            <a:r>
              <a:rPr dirty="0" sz="2800" lang="el-GR" smtClean="0"/>
              <a:t>α</a:t>
            </a:r>
            <a:endParaRPr dirty="0" sz="2800" lang="en-US" smtClean="0"/>
          </a:p>
          <a:p>
            <a:pPr>
              <a:buNone/>
            </a:pPr>
            <a:r>
              <a:rPr dirty="0" sz="2800" lang="en-US" smtClean="0"/>
              <a:t>= (72 x 10^3 x 9.81 sin 6 + 125 x 10^3) /</a:t>
            </a:r>
          </a:p>
          <a:p>
            <a:pPr>
              <a:buNone/>
            </a:pPr>
            <a:r>
              <a:rPr dirty="0" sz="2800" lang="en-US" smtClean="0"/>
              <a:t>	</a:t>
            </a:r>
            <a:r>
              <a:rPr dirty="0" sz="2800" lang="en-US" err="1" smtClean="0"/>
              <a:t>cos</a:t>
            </a:r>
            <a:r>
              <a:rPr dirty="0" sz="2800" lang="en-US" smtClean="0"/>
              <a:t> 6.44 </a:t>
            </a:r>
          </a:p>
          <a:p>
            <a:pPr>
              <a:buNone/>
            </a:pPr>
            <a:r>
              <a:rPr dirty="0" sz="2800" lang="en-US" smtClean="0"/>
              <a:t>	= 200.1 </a:t>
            </a:r>
            <a:r>
              <a:rPr dirty="0" sz="2800" lang="en-US" err="1" smtClean="0"/>
              <a:t>kN</a:t>
            </a:r>
            <a:endParaRPr dirty="0" sz="2800" lang="en-US" smtClean="0"/>
          </a:p>
          <a:p>
            <a:pPr>
              <a:buNone/>
            </a:pPr>
            <a:r>
              <a:rPr dirty="0" sz="2800" lang="en-US" smtClean="0"/>
              <a:t>The thrust required for steady flight is 28% of the weight of the aircraft.</a:t>
            </a:r>
            <a:endParaRPr dirty="0" sz="2800"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29" name=""/>
        <p:cNvGrpSpPr/>
        <p:nvPr/>
      </p:nvGrpSpPr>
      <p:grpSpPr>
        <a:xfrm>
          <a:off x="0" y="0"/>
          <a:ext cx="0" cy="0"/>
          <a:chOff x="0" y="0"/>
          <a:chExt cx="0" cy="0"/>
        </a:xfrm>
      </p:grpSpPr>
      <p:sp>
        <p:nvSpPr>
          <p:cNvPr id="1048779" name="Title 1"/>
          <p:cNvSpPr>
            <a:spLocks noGrp="1"/>
          </p:cNvSpPr>
          <p:nvPr>
            <p:ph type="title"/>
          </p:nvPr>
        </p:nvSpPr>
        <p:spPr>
          <a:xfrm>
            <a:off x="685800" y="152400"/>
            <a:ext cx="6870700" cy="704832"/>
          </a:xfrm>
        </p:spPr>
        <p:txBody>
          <a:bodyPr/>
          <a:p>
            <a:r>
              <a:rPr b="1" dirty="0" lang="en-US" smtClean="0">
                <a:solidFill>
                  <a:srgbClr val="FF0000"/>
                </a:solidFill>
              </a:rPr>
              <a:t>TUTORIAL</a:t>
            </a:r>
            <a:endParaRPr dirty="0" lang="en-US">
              <a:solidFill>
                <a:srgbClr val="FF0000"/>
              </a:solidFill>
            </a:endParaRPr>
          </a:p>
        </p:txBody>
      </p:sp>
      <p:sp>
        <p:nvSpPr>
          <p:cNvPr id="1048780" name="Content Placeholder 2"/>
          <p:cNvSpPr>
            <a:spLocks noGrp="1"/>
          </p:cNvSpPr>
          <p:nvPr>
            <p:ph idx="1"/>
          </p:nvPr>
        </p:nvSpPr>
        <p:spPr>
          <a:xfrm>
            <a:off x="685800" y="1828800"/>
            <a:ext cx="7696200" cy="2314580"/>
          </a:xfrm>
        </p:spPr>
        <p:txBody>
          <a:bodyPr/>
          <a:p>
            <a:pPr>
              <a:buNone/>
            </a:pPr>
            <a:r>
              <a:rPr dirty="0" lang="en-US" smtClean="0"/>
              <a:t>(Q1) </a:t>
            </a:r>
          </a:p>
          <a:p>
            <a:pPr>
              <a:buNone/>
            </a:pPr>
            <a:r>
              <a:rPr dirty="0" lang="en-US" smtClean="0"/>
              <a:t>	The beam is in equilibrium. If B = 260 N and C = 100 N, determine the forces Ax and Ay .</a:t>
            </a:r>
            <a:endParaRPr dirty="0" lang="en-US"/>
          </a:p>
        </p:txBody>
      </p:sp>
      <p:pic>
        <p:nvPicPr>
          <p:cNvPr id="2097188" name="Picture 2"/>
          <p:cNvPicPr>
            <a:picLocks noChangeAspect="1" noChangeArrowheads="1"/>
          </p:cNvPicPr>
          <p:nvPr/>
        </p:nvPicPr>
        <p:blipFill>
          <a:blip xmlns:r="http://schemas.openxmlformats.org/officeDocument/2006/relationships" r:embed="rId1"/>
          <a:srcRect/>
          <a:stretch>
            <a:fillRect/>
          </a:stretch>
        </p:blipFill>
        <p:spPr bwMode="auto">
          <a:xfrm>
            <a:off x="2428860" y="4429132"/>
            <a:ext cx="4933965" cy="1833568"/>
          </a:xfrm>
          <a:prstGeom prst="rect"/>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24" name="Title 1"/>
          <p:cNvSpPr>
            <a:spLocks noGrp="1"/>
          </p:cNvSpPr>
          <p:nvPr>
            <p:ph type="title"/>
          </p:nvPr>
        </p:nvSpPr>
        <p:spPr>
          <a:xfrm>
            <a:off x="642910" y="0"/>
            <a:ext cx="6870700" cy="1600200"/>
          </a:xfrm>
        </p:spPr>
        <p:txBody>
          <a:bodyPr/>
          <a:p>
            <a:r>
              <a:rPr dirty="0" lang="en-US" smtClean="0">
                <a:solidFill>
                  <a:srgbClr val="FF0000"/>
                </a:solidFill>
              </a:rPr>
              <a:t>Introduction to Engineering Mechanics</a:t>
            </a:r>
            <a:endParaRPr dirty="0" lang="en-US">
              <a:solidFill>
                <a:srgbClr val="FF0000"/>
              </a:solidFill>
            </a:endParaRPr>
          </a:p>
        </p:txBody>
      </p:sp>
      <p:sp>
        <p:nvSpPr>
          <p:cNvPr id="1048625" name="Content Placeholder 2"/>
          <p:cNvSpPr>
            <a:spLocks noGrp="1"/>
          </p:cNvSpPr>
          <p:nvPr>
            <p:ph idx="1"/>
          </p:nvPr>
        </p:nvSpPr>
        <p:spPr>
          <a:xfrm>
            <a:off x="714348" y="1571612"/>
            <a:ext cx="7696200" cy="4071966"/>
          </a:xfrm>
        </p:spPr>
        <p:txBody>
          <a:bodyPr/>
          <a:p>
            <a:r>
              <a:rPr dirty="0" sz="2800" lang="en-US" smtClean="0"/>
              <a:t>Engineering Mechanics is the branch of Applied Science, which deals with the laws and principles of Mechanics, along with their applications to engineering problems.</a:t>
            </a:r>
          </a:p>
          <a:p>
            <a:r>
              <a:rPr dirty="0" sz="2800" lang="en-US" smtClean="0"/>
              <a:t>The knowledge of Engineering mechanics is very central in the training of Engineers. It is essential for an Engineer in planning, designing and construction of various types of structures and machines.</a:t>
            </a:r>
            <a:endParaRPr dirty="0" sz="2800" lang="en-US"/>
          </a:p>
        </p:txBody>
      </p:sp>
      <p:sp>
        <p:nvSpPr>
          <p:cNvPr id="1048626" name="TextBox 3"/>
          <p:cNvSpPr txBox="1"/>
          <p:nvPr/>
        </p:nvSpPr>
        <p:spPr>
          <a:xfrm>
            <a:off x="3143240" y="6143644"/>
            <a:ext cx="3643338" cy="591819"/>
          </a:xfrm>
          <a:prstGeom prst="rect"/>
          <a:noFill/>
        </p:spPr>
        <p:txBody>
          <a:bodyPr rtlCol="0" wrap="square">
            <a:spAutoFit/>
          </a:bodyPr>
          <a:p>
            <a:pPr algn="ctr"/>
            <a:r>
              <a:rPr b="0" dirty="0" sz="1400" i="1" lang="en-US" smtClean="0"/>
              <a:t>MEE 203 Applied Mechanics</a:t>
            </a:r>
          </a:p>
          <a:p>
            <a:pPr algn="ctr"/>
            <a:r>
              <a:rPr b="0" dirty="0" sz="1400" i="1" lang="en-US" smtClean="0"/>
              <a:t>Federal University Oye-Ekiti</a:t>
            </a:r>
            <a:endParaRPr b="0" dirty="0" sz="1400" i="1" lang="en-US"/>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27" name="Title 1"/>
          <p:cNvSpPr>
            <a:spLocks noGrp="1"/>
          </p:cNvSpPr>
          <p:nvPr>
            <p:ph type="title"/>
          </p:nvPr>
        </p:nvSpPr>
        <p:spPr/>
        <p:txBody>
          <a:bodyPr/>
          <a:p>
            <a:r>
              <a:rPr dirty="0" lang="en-US" smtClean="0">
                <a:solidFill>
                  <a:srgbClr val="FF0000"/>
                </a:solidFill>
              </a:rPr>
              <a:t>Division of Engineering Mechanics</a:t>
            </a:r>
            <a:endParaRPr dirty="0" lang="en-US">
              <a:solidFill>
                <a:srgbClr val="FF0000"/>
              </a:solidFill>
            </a:endParaRPr>
          </a:p>
        </p:txBody>
      </p:sp>
      <p:sp>
        <p:nvSpPr>
          <p:cNvPr id="1048628" name="Content Placeholder 2"/>
          <p:cNvSpPr>
            <a:spLocks noGrp="1"/>
          </p:cNvSpPr>
          <p:nvPr>
            <p:ph idx="1"/>
          </p:nvPr>
        </p:nvSpPr>
        <p:spPr>
          <a:xfrm>
            <a:off x="685800" y="1828800"/>
            <a:ext cx="7958166" cy="3657600"/>
          </a:xfrm>
        </p:spPr>
        <p:txBody>
          <a:bodyPr/>
          <a:p>
            <a:pPr>
              <a:buNone/>
            </a:pPr>
            <a:r>
              <a:rPr dirty="0" lang="en-US" smtClean="0"/>
              <a:t>	The subject of Engineering Mechanics may divided  into the following two main group:</a:t>
            </a:r>
          </a:p>
          <a:p>
            <a:r>
              <a:rPr dirty="0" lang="en-US" smtClean="0"/>
              <a:t>Static</a:t>
            </a:r>
          </a:p>
          <a:p>
            <a:r>
              <a:rPr dirty="0" lang="en-US" smtClean="0"/>
              <a:t>Dynamics</a:t>
            </a:r>
            <a:endParaRPr dirty="0" lang="en-US"/>
          </a:p>
        </p:txBody>
      </p:sp>
      <p:sp>
        <p:nvSpPr>
          <p:cNvPr id="1048629" name="TextBox 3"/>
          <p:cNvSpPr txBox="1"/>
          <p:nvPr/>
        </p:nvSpPr>
        <p:spPr>
          <a:xfrm>
            <a:off x="3143240" y="6143644"/>
            <a:ext cx="3643338" cy="591819"/>
          </a:xfrm>
          <a:prstGeom prst="rect"/>
          <a:noFill/>
        </p:spPr>
        <p:txBody>
          <a:bodyPr rtlCol="0" wrap="square">
            <a:spAutoFit/>
          </a:bodyPr>
          <a:p>
            <a:pPr algn="ctr"/>
            <a:r>
              <a:rPr b="0" dirty="0" sz="1400" i="1" lang="en-US" smtClean="0"/>
              <a:t>MEE 203 Applied Mechanics</a:t>
            </a:r>
          </a:p>
          <a:p>
            <a:pPr algn="ctr"/>
            <a:r>
              <a:rPr b="0" dirty="0" sz="1400" i="1" lang="en-US" smtClean="0"/>
              <a:t>Federal University Oye-Ekiti</a:t>
            </a:r>
            <a:endParaRPr b="0" dirty="0" sz="1400" i="1" lang="en-US"/>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33" name="Title 1"/>
          <p:cNvSpPr>
            <a:spLocks noGrp="1"/>
          </p:cNvSpPr>
          <p:nvPr>
            <p:ph type="title"/>
          </p:nvPr>
        </p:nvSpPr>
        <p:spPr/>
        <p:txBody>
          <a:bodyPr/>
          <a:p>
            <a:r>
              <a:rPr dirty="0" lang="en-US" smtClean="0">
                <a:solidFill>
                  <a:srgbClr val="FF0000"/>
                </a:solidFill>
              </a:rPr>
              <a:t>STATICS</a:t>
            </a:r>
            <a:endParaRPr dirty="0" lang="en-US">
              <a:solidFill>
                <a:srgbClr val="FF0000"/>
              </a:solidFill>
            </a:endParaRPr>
          </a:p>
        </p:txBody>
      </p:sp>
      <p:sp>
        <p:nvSpPr>
          <p:cNvPr id="1048634" name="Content Placeholder 2"/>
          <p:cNvSpPr>
            <a:spLocks noGrp="1"/>
          </p:cNvSpPr>
          <p:nvPr>
            <p:ph idx="1"/>
          </p:nvPr>
        </p:nvSpPr>
        <p:spPr/>
        <p:txBody>
          <a:bodyPr/>
          <a:p>
            <a:r>
              <a:rPr dirty="0" lang="en-US" smtClean="0"/>
              <a:t>It is the branch of Engineering Mechanics, which deals with the forces and their effects, </a:t>
            </a:r>
            <a:r>
              <a:rPr dirty="0" lang="en-US" smtClean="0"/>
              <a:t>while</a:t>
            </a:r>
            <a:r>
              <a:rPr dirty="0" lang="en-US" smtClean="0"/>
              <a:t> acting upon the bodies at </a:t>
            </a:r>
            <a:r>
              <a:rPr dirty="0" lang="en-US" smtClean="0">
                <a:solidFill>
                  <a:srgbClr val="FF0000"/>
                </a:solidFill>
              </a:rPr>
              <a:t>REST</a:t>
            </a:r>
            <a:endParaRPr dirty="0" lang="en-US">
              <a:solidFill>
                <a:srgbClr val="FF0000"/>
              </a:solidFill>
            </a:endParaRPr>
          </a:p>
        </p:txBody>
      </p:sp>
      <p:sp>
        <p:nvSpPr>
          <p:cNvPr id="1048635" name="TextBox 3"/>
          <p:cNvSpPr txBox="1"/>
          <p:nvPr/>
        </p:nvSpPr>
        <p:spPr>
          <a:xfrm>
            <a:off x="3143240" y="6143644"/>
            <a:ext cx="3643338" cy="591819"/>
          </a:xfrm>
          <a:prstGeom prst="rect"/>
          <a:noFill/>
        </p:spPr>
        <p:txBody>
          <a:bodyPr rtlCol="0" wrap="square">
            <a:spAutoFit/>
          </a:bodyPr>
          <a:p>
            <a:pPr algn="ctr"/>
            <a:r>
              <a:rPr b="0" dirty="0" sz="1400" i="1" lang="en-US" smtClean="0"/>
              <a:t>MEE 203 Applied Mechanics</a:t>
            </a:r>
          </a:p>
          <a:p>
            <a:pPr algn="ctr"/>
            <a:r>
              <a:rPr b="0" dirty="0" sz="1400" i="1" lang="en-US" smtClean="0"/>
              <a:t>Federal University Oye-Ekiti</a:t>
            </a:r>
            <a:endParaRPr b="0" dirty="0" sz="1400" i="1" lang="en-US"/>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39" name="Title 1"/>
          <p:cNvSpPr>
            <a:spLocks noGrp="1"/>
          </p:cNvSpPr>
          <p:nvPr>
            <p:ph type="title"/>
          </p:nvPr>
        </p:nvSpPr>
        <p:spPr>
          <a:xfrm>
            <a:off x="685800" y="152400"/>
            <a:ext cx="6870700" cy="776270"/>
          </a:xfrm>
        </p:spPr>
        <p:txBody>
          <a:bodyPr/>
          <a:p>
            <a:r>
              <a:rPr dirty="0" lang="en-US" smtClean="0">
                <a:solidFill>
                  <a:srgbClr val="FF0000"/>
                </a:solidFill>
              </a:rPr>
              <a:t>DYNAMICS</a:t>
            </a:r>
            <a:endParaRPr dirty="0" lang="en-US">
              <a:solidFill>
                <a:srgbClr val="FF0000"/>
              </a:solidFill>
            </a:endParaRPr>
          </a:p>
        </p:txBody>
      </p:sp>
      <p:sp>
        <p:nvSpPr>
          <p:cNvPr id="1048640" name="Content Placeholder 2"/>
          <p:cNvSpPr>
            <a:spLocks noGrp="1"/>
          </p:cNvSpPr>
          <p:nvPr>
            <p:ph idx="1"/>
          </p:nvPr>
        </p:nvSpPr>
        <p:spPr>
          <a:xfrm>
            <a:off x="571472" y="1071546"/>
            <a:ext cx="7696200" cy="4357718"/>
          </a:xfrm>
        </p:spPr>
        <p:txBody>
          <a:bodyPr/>
          <a:p>
            <a:r>
              <a:rPr dirty="0" lang="en-US" smtClean="0"/>
              <a:t>It is the branch of Engineering Mechanics, which deals with the forces and their effects, while acting upon bodies in </a:t>
            </a:r>
            <a:r>
              <a:rPr dirty="0" lang="en-US" smtClean="0">
                <a:solidFill>
                  <a:srgbClr val="FF0000"/>
                </a:solidFill>
              </a:rPr>
              <a:t>MOTION.</a:t>
            </a:r>
          </a:p>
          <a:p>
            <a:r>
              <a:rPr dirty="0" lang="en-US" smtClean="0"/>
              <a:t>Dynamics may be further sub-divided into the following two branches:</a:t>
            </a:r>
          </a:p>
          <a:p>
            <a:pPr lvl="1"/>
            <a:r>
              <a:rPr dirty="0" lang="en-US" smtClean="0"/>
              <a:t>Kinetics</a:t>
            </a:r>
          </a:p>
          <a:p>
            <a:pPr lvl="1"/>
            <a:r>
              <a:rPr dirty="0" lang="en-US" smtClean="0"/>
              <a:t>Kinematics</a:t>
            </a:r>
            <a:endParaRPr dirty="0" lang="en-US"/>
          </a:p>
        </p:txBody>
      </p:sp>
      <p:sp>
        <p:nvSpPr>
          <p:cNvPr id="1048641" name="TextBox 3"/>
          <p:cNvSpPr txBox="1"/>
          <p:nvPr/>
        </p:nvSpPr>
        <p:spPr>
          <a:xfrm>
            <a:off x="3143240" y="6143644"/>
            <a:ext cx="3643338" cy="591819"/>
          </a:xfrm>
          <a:prstGeom prst="rect"/>
          <a:noFill/>
        </p:spPr>
        <p:txBody>
          <a:bodyPr rtlCol="0" wrap="square">
            <a:spAutoFit/>
          </a:bodyPr>
          <a:p>
            <a:pPr algn="ctr"/>
            <a:r>
              <a:rPr b="0" dirty="0" sz="1400" i="1" lang="en-US" smtClean="0"/>
              <a:t>MEE 203 Applied Mechanics</a:t>
            </a:r>
          </a:p>
          <a:p>
            <a:pPr algn="ctr"/>
            <a:r>
              <a:rPr b="0" dirty="0" sz="1400" i="1" lang="en-US" smtClean="0"/>
              <a:t>Federal University Oye-Ekiti</a:t>
            </a:r>
            <a:endParaRPr b="0" dirty="0" sz="1400" i="1" lang="en-US"/>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sp>
        <p:nvSpPr>
          <p:cNvPr id="1048678" name="Title 1"/>
          <p:cNvSpPr>
            <a:spLocks noGrp="1"/>
          </p:cNvSpPr>
          <p:nvPr>
            <p:ph type="title"/>
          </p:nvPr>
        </p:nvSpPr>
        <p:spPr>
          <a:xfrm>
            <a:off x="642910" y="214290"/>
            <a:ext cx="6870700" cy="847708"/>
          </a:xfrm>
        </p:spPr>
        <p:txBody>
          <a:bodyPr/>
          <a:p>
            <a:r>
              <a:rPr dirty="0" lang="en-US" smtClean="0">
                <a:solidFill>
                  <a:srgbClr val="FF0000"/>
                </a:solidFill>
              </a:rPr>
              <a:t>Branches of Dynamics</a:t>
            </a:r>
            <a:endParaRPr dirty="0" lang="en-US">
              <a:solidFill>
                <a:srgbClr val="FF0000"/>
              </a:solidFill>
            </a:endParaRPr>
          </a:p>
        </p:txBody>
      </p:sp>
      <p:sp>
        <p:nvSpPr>
          <p:cNvPr id="1048679" name="Content Placeholder 2"/>
          <p:cNvSpPr>
            <a:spLocks noGrp="1"/>
          </p:cNvSpPr>
          <p:nvPr>
            <p:ph idx="1"/>
          </p:nvPr>
        </p:nvSpPr>
        <p:spPr>
          <a:xfrm>
            <a:off x="500034" y="1071546"/>
            <a:ext cx="7929618" cy="4600596"/>
          </a:xfrm>
        </p:spPr>
        <p:txBody>
          <a:bodyPr/>
          <a:p>
            <a:r>
              <a:rPr dirty="0" lang="en-US" smtClean="0">
                <a:solidFill>
                  <a:srgbClr val="FF0000"/>
                </a:solidFill>
              </a:rPr>
              <a:t>KINETICS</a:t>
            </a:r>
            <a:r>
              <a:rPr dirty="0" lang="en-US" smtClean="0"/>
              <a:t>: It is the branch of Dynamics, which deals with the bodies in motion due to the application of forces.</a:t>
            </a:r>
          </a:p>
          <a:p>
            <a:r>
              <a:rPr dirty="0" lang="en-US" smtClean="0">
                <a:solidFill>
                  <a:srgbClr val="FF0000"/>
                </a:solidFill>
              </a:rPr>
              <a:t>KINEMATICS</a:t>
            </a:r>
            <a:r>
              <a:rPr dirty="0" lang="en-US" smtClean="0"/>
              <a:t>: It is the branch of Dynamics, which deals with the bodies in motion, without any reference to the force which are responsible for the motion.</a:t>
            </a:r>
            <a:endParaRPr dirty="0" lang="en-US"/>
          </a:p>
        </p:txBody>
      </p:sp>
      <p:sp>
        <p:nvSpPr>
          <p:cNvPr id="1048680" name="TextBox 3"/>
          <p:cNvSpPr txBox="1"/>
          <p:nvPr/>
        </p:nvSpPr>
        <p:spPr>
          <a:xfrm>
            <a:off x="3143240" y="6143644"/>
            <a:ext cx="3643338" cy="591819"/>
          </a:xfrm>
          <a:prstGeom prst="rect"/>
          <a:noFill/>
        </p:spPr>
        <p:txBody>
          <a:bodyPr rtlCol="0" wrap="square">
            <a:spAutoFit/>
          </a:bodyPr>
          <a:p>
            <a:pPr algn="ctr"/>
            <a:r>
              <a:rPr b="0" dirty="0" sz="1400" i="1" lang="en-US" smtClean="0"/>
              <a:t>MEE 203 Applied Mechanics</a:t>
            </a:r>
          </a:p>
          <a:p>
            <a:pPr algn="ctr"/>
            <a:r>
              <a:rPr b="0" dirty="0" sz="1400" i="1" lang="en-US" smtClean="0"/>
              <a:t>Federal University Oye-Ekiti</a:t>
            </a:r>
            <a:endParaRPr b="0" dirty="0" sz="1400" i="1" lang="en-US"/>
          </a:p>
        </p:txBody>
      </p:sp>
    </p:spTree>
  </p:cSld>
  <p:clrMapOvr>
    <a:masterClrMapping/>
  </p:clrMapOvr>
  <p:timing/>
</p:sld>
</file>

<file path=ppt/theme/theme1.xml><?xml version="1.0" encoding="utf-8"?>
<a:theme xmlns:a="http://schemas.openxmlformats.org/drawingml/2006/main" name="Crayons">
  <a:themeElements>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fontScheme name="Crayons">
      <a:majorFont>
        <a:latin typeface="Comic Sans MS"/>
        <a:ea typeface=""/>
        <a:cs typeface="Arial"/>
      </a:majorFont>
      <a:minorFont>
        <a:latin typeface="Comic Sans MS"/>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ahLst/>
          <a:rect l="0" t="0" r="0" b="0"/>
          <a:pathLst/>
        </a:custGeom>
        <a:solidFill>
          <a:schemeClr val="accent1"/>
        </a:solidFill>
        <a:ln w="9525" cap="flat" cmpd="sng" algn="ctr">
          <a:solidFill>
            <a:schemeClr val="tx1"/>
          </a:solidFill>
          <a:prstDash val="solid"/>
          <a:round/>
          <a:headEnd type="none" w="med" len="med"/>
          <a:tailEnd type="none" w="med" len="med"/>
        </a:ln>
        <a:effectLst/>
      </a:spPr>
      <a:bodyPr anchor="t" anchorCtr="0" bIns="45720" compatLnSpc="1" lIns="91440" numCol="1" rIns="91440" tIns="45720" vert="horz" wrap="square">
        <a:prstTxWarp prst="textNoShape"/>
      </a:bodyPr>
      <a:lstStyle>
        <a:defPPr algn="l" defTabSz="914400" eaLnBrk="1" fontAlgn="base" hangingPunct="1" indent="0" latinLnBrk="0" marL="0" marR="0" rtl="0">
          <a:lnSpc>
            <a:spcPct val="100000"/>
          </a:lnSpc>
          <a:spcBef>
            <a:spcPct val="0"/>
          </a:spcBef>
          <a:spcAft>
            <a:spcPct val="0"/>
          </a:spcAft>
          <a:buClrTx/>
          <a:buSzTx/>
          <a:buFontTx/>
          <a:buNone/>
          <a:defRPr baseline="0" b="1" cap="none" sz="1800" i="0" kumimoji="0" lang="en-GB" normalizeH="0" strike="noStrike" u="none" smtClean="0">
            <a:ln>
              <a:noFill/>
            </a:ln>
            <a:solidFill>
              <a:schemeClr val="tx1"/>
            </a:solidFill>
            <a:effectLst/>
            <a:latin typeface="Comic Sans MS" pitchFamily="66" charset="0"/>
            <a:cs typeface="Arial" charset="0"/>
          </a:defRPr>
        </a:defPPr>
      </a:lstStyle>
    </a:spDef>
    <a:lnDef>
      <a:spPr bwMode="auto">
        <a:xfrm>
          <a:off x="0" y="0"/>
          <a:ext cx="1" cy="1"/>
        </a:xfrm>
        <a:custGeom>
          <a:avLst/>
          <a:ahLst/>
          <a:rect l="0" t="0" r="0" b="0"/>
          <a:pathLst/>
        </a:custGeom>
        <a:solidFill>
          <a:schemeClr val="accent1"/>
        </a:solidFill>
        <a:ln w="9525" cap="flat" cmpd="sng" algn="ctr">
          <a:solidFill>
            <a:schemeClr val="tx1"/>
          </a:solidFill>
          <a:prstDash val="solid"/>
          <a:round/>
          <a:headEnd type="none" w="med" len="med"/>
          <a:tailEnd type="none" w="med" len="med"/>
        </a:ln>
        <a:effectLst/>
      </a:spPr>
      <a:bodyPr anchor="t" anchorCtr="0" bIns="45720" compatLnSpc="1" lIns="91440" numCol="1" rIns="91440" tIns="45720" vert="horz" wrap="square">
        <a:prstTxWarp prst="textNoShape"/>
      </a:bodyPr>
      <a:lstStyle>
        <a:defPPr algn="l" defTabSz="914400" eaLnBrk="1" fontAlgn="base" hangingPunct="1" indent="0" latinLnBrk="0" marL="0" marR="0" rtl="0">
          <a:lnSpc>
            <a:spcPct val="100000"/>
          </a:lnSpc>
          <a:spcBef>
            <a:spcPct val="0"/>
          </a:spcBef>
          <a:spcAft>
            <a:spcPct val="0"/>
          </a:spcAft>
          <a:buClrTx/>
          <a:buSzTx/>
          <a:buFontTx/>
          <a:buNone/>
          <a:defRPr baseline="0" b="1" cap="none" sz="1800" i="0" kumimoji="0" lang="en-GB" normalizeH="0" strike="noStrike" u="none" smtClean="0">
            <a:ln>
              <a:noFill/>
            </a:ln>
            <a:solidFill>
              <a:schemeClr val="tx1"/>
            </a:solidFill>
            <a:effectLst/>
            <a:latin typeface="Comic Sans MS" pitchFamily="66" charset="0"/>
            <a:cs typeface="Arial" charset="0"/>
          </a:defRPr>
        </a:defPPr>
      </a:lstStyle>
    </a:lnDef>
  </a:objectDefaults>
  <a:extraClrSchemeLst>
    <a:extraClrScheme>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clrMap bg1="lt1" tx1="dk1" bg2="lt2" tx2="dk2" accent1="accent1" accent2="accent2" accent3="accent3" accent4="accent4" accent5="accent5" accent6="accent6" hlink="hlink" folHlink="folHlink"/>
    </a:extraClrScheme>
    <a:extraClrScheme>
      <a:clrScheme name="Crayons 2">
        <a:dk1>
          <a:srgbClr val="000000"/>
        </a:dk1>
        <a:lt1>
          <a:srgbClr val="FFFFFF"/>
        </a:lt1>
        <a:dk2>
          <a:srgbClr val="000000"/>
        </a:dk2>
        <a:lt2>
          <a:srgbClr val="99CCFF"/>
        </a:lt2>
        <a:accent1>
          <a:srgbClr val="CCCCFF"/>
        </a:accent1>
        <a:accent2>
          <a:srgbClr val="000066"/>
        </a:accent2>
        <a:accent3>
          <a:srgbClr val="FFFFFF"/>
        </a:accent3>
        <a:accent4>
          <a:srgbClr val="000000"/>
        </a:accent4>
        <a:accent5>
          <a:srgbClr val="E2E2FF"/>
        </a:accent5>
        <a:accent6>
          <a:srgbClr val="00005C"/>
        </a:accent6>
        <a:hlink>
          <a:srgbClr val="00B200"/>
        </a:hlink>
        <a:folHlink>
          <a:srgbClr val="CCFF33"/>
        </a:folHlink>
      </a:clrScheme>
      <a:clrMap bg1="lt1" tx1="dk1" bg2="lt2" tx2="dk2" accent1="accent1" accent2="accent2" accent3="accent3" accent4="accent4" accent5="accent5" accent6="accent6" hlink="hlink" folHlink="folHlink"/>
    </a:extraClrScheme>
    <a:extraClrScheme>
      <a:clrScheme name="Crayons 3">
        <a:dk1>
          <a:srgbClr val="000000"/>
        </a:dk1>
        <a:lt1>
          <a:srgbClr val="FFFFFF"/>
        </a:lt1>
        <a:dk2>
          <a:srgbClr val="000000"/>
        </a:dk2>
        <a:lt2>
          <a:srgbClr val="3399FF"/>
        </a:lt2>
        <a:accent1>
          <a:srgbClr val="CCECFF"/>
        </a:accent1>
        <a:accent2>
          <a:srgbClr val="008080"/>
        </a:accent2>
        <a:accent3>
          <a:srgbClr val="FFFFFF"/>
        </a:accent3>
        <a:accent4>
          <a:srgbClr val="000000"/>
        </a:accent4>
        <a:accent5>
          <a:srgbClr val="E2F4FF"/>
        </a:accent5>
        <a:accent6>
          <a:srgbClr val="007373"/>
        </a:accent6>
        <a:hlink>
          <a:srgbClr val="009999"/>
        </a:hlink>
        <a:folHlink>
          <a:srgbClr val="3366CC"/>
        </a:folHlink>
      </a:clrScheme>
      <a:clrMap bg1="lt1" tx1="dk1" bg2="lt2" tx2="dk2" accent1="accent1" accent2="accent2" accent3="accent3" accent4="accent4" accent5="accent5" accent6="accent6" hlink="hlink" folHlink="folHlink"/>
    </a:extraClrScheme>
    <a:extraClrScheme>
      <a:clrScheme name="Crayons 4">
        <a:dk1>
          <a:srgbClr val="808000"/>
        </a:dk1>
        <a:lt1>
          <a:srgbClr val="FFFFFF"/>
        </a:lt1>
        <a:dk2>
          <a:srgbClr val="336600"/>
        </a:dk2>
        <a:lt2>
          <a:srgbClr val="FFFFFF"/>
        </a:lt2>
        <a:accent1>
          <a:srgbClr val="99CC00"/>
        </a:accent1>
        <a:accent2>
          <a:srgbClr val="003300"/>
        </a:accent2>
        <a:accent3>
          <a:srgbClr val="ADB8AA"/>
        </a:accent3>
        <a:accent4>
          <a:srgbClr val="DADADA"/>
        </a:accent4>
        <a:accent5>
          <a:srgbClr val="CAE2AA"/>
        </a:accent5>
        <a:accent6>
          <a:srgbClr val="002D00"/>
        </a:accent6>
        <a:hlink>
          <a:srgbClr val="CCCC00"/>
        </a:hlink>
        <a:folHlink>
          <a:srgbClr val="CCFF33"/>
        </a:folHlink>
      </a:clrScheme>
      <a:clrMap bg1="dk2" tx1="lt1" bg2="dk1" tx2="lt2" accent1="accent1" accent2="accent2" accent3="accent3" accent4="accent4" accent5="accent5" accent6="accent6" hlink="hlink" folHlink="folHlink"/>
    </a:extraClrScheme>
    <a:extraClrScheme>
      <a:clrScheme name="Crayons 5">
        <a:dk1>
          <a:srgbClr val="808080"/>
        </a:dk1>
        <a:lt1>
          <a:srgbClr val="FFFFFF"/>
        </a:lt1>
        <a:dk2>
          <a:srgbClr val="003366"/>
        </a:dk2>
        <a:lt2>
          <a:srgbClr val="CCECFF"/>
        </a:lt2>
        <a:accent1>
          <a:srgbClr val="33CCCC"/>
        </a:accent1>
        <a:accent2>
          <a:srgbClr val="006699"/>
        </a:accent2>
        <a:accent3>
          <a:srgbClr val="AAADB8"/>
        </a:accent3>
        <a:accent4>
          <a:srgbClr val="DADADA"/>
        </a:accent4>
        <a:accent5>
          <a:srgbClr val="ADE2E2"/>
        </a:accent5>
        <a:accent6>
          <a:srgbClr val="005C8A"/>
        </a:accent6>
        <a:hlink>
          <a:srgbClr val="00FFFF"/>
        </a:hlink>
        <a:folHlink>
          <a:srgbClr val="0000FF"/>
        </a:folHlink>
      </a:clrScheme>
      <a:clrMap bg1="dk2" tx1="lt1" bg2="dk1" tx2="lt2" accent1="accent1" accent2="accent2" accent3="accent3" accent4="accent4" accent5="accent5" accent6="accent6" hlink="hlink" folHlink="folHlink"/>
    </a:extraClrScheme>
    <a:extraClrScheme>
      <a:clrScheme name="Crayons 6">
        <a:dk1>
          <a:srgbClr val="6666FF"/>
        </a:dk1>
        <a:lt1>
          <a:srgbClr val="FFFFFF"/>
        </a:lt1>
        <a:dk2>
          <a:srgbClr val="000066"/>
        </a:dk2>
        <a:lt2>
          <a:srgbClr val="FFFFFF"/>
        </a:lt2>
        <a:accent1>
          <a:srgbClr val="33CCFF"/>
        </a:accent1>
        <a:accent2>
          <a:srgbClr val="0000FF"/>
        </a:accent2>
        <a:accent3>
          <a:srgbClr val="AAAAB8"/>
        </a:accent3>
        <a:accent4>
          <a:srgbClr val="DADADA"/>
        </a:accent4>
        <a:accent5>
          <a:srgbClr val="ADE2FF"/>
        </a:accent5>
        <a:accent6>
          <a:srgbClr val="0000E7"/>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Crayons 7">
        <a:dk1>
          <a:srgbClr val="000000"/>
        </a:dk1>
        <a:lt1>
          <a:srgbClr val="FFFFFF"/>
        </a:lt1>
        <a:dk2>
          <a:srgbClr val="800080"/>
        </a:dk2>
        <a:lt2>
          <a:srgbClr val="FFFFFF"/>
        </a:lt2>
        <a:accent1>
          <a:srgbClr val="CC66FF"/>
        </a:accent1>
        <a:accent2>
          <a:srgbClr val="990099"/>
        </a:accent2>
        <a:accent3>
          <a:srgbClr val="C0AAC0"/>
        </a:accent3>
        <a:accent4>
          <a:srgbClr val="DADADA"/>
        </a:accent4>
        <a:accent5>
          <a:srgbClr val="E2B8FF"/>
        </a:accent5>
        <a:accent6>
          <a:srgbClr val="8A008A"/>
        </a:accent6>
        <a:hlink>
          <a:srgbClr val="FF9900"/>
        </a:hlink>
        <a:folHlink>
          <a:srgbClr val="FF3300"/>
        </a:folHlink>
      </a:clrScheme>
      <a:clrMap bg1="dk2" tx1="lt1" bg2="dk1" tx2="lt2" accent1="accent1" accent2="accent2" accent3="accent3" accent4="accent4" accent5="accent5" accent6="accent6" hlink="hlink" folHlink="folHlink"/>
    </a:extraClrScheme>
    <a:extraClrScheme>
      <a:clrScheme name="Crayons 8">
        <a:dk1>
          <a:srgbClr val="FF3300"/>
        </a:dk1>
        <a:lt1>
          <a:srgbClr val="FFFFFF"/>
        </a:lt1>
        <a:dk2>
          <a:srgbClr val="800000"/>
        </a:dk2>
        <a:lt2>
          <a:srgbClr val="FFFFCC"/>
        </a:lt2>
        <a:accent1>
          <a:srgbClr val="FF7C80"/>
        </a:accent1>
        <a:accent2>
          <a:srgbClr val="990000"/>
        </a:accent2>
        <a:accent3>
          <a:srgbClr val="C0AAAA"/>
        </a:accent3>
        <a:accent4>
          <a:srgbClr val="DADADA"/>
        </a:accent4>
        <a:accent5>
          <a:srgbClr val="FFBFC0"/>
        </a:accent5>
        <a:accent6>
          <a:srgbClr val="8A0000"/>
        </a:accent6>
        <a:hlink>
          <a:srgbClr val="FF66CC"/>
        </a:hlink>
        <a:folHlink>
          <a:srgbClr val="FFCC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PowerPoint</Application>
  <ScaleCrop>0</ScaleCrop>
  <Company>University of ibadan</Company>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NNPC Staff Training Programme    APPLIED DYNAMICS COURSE</dc:title>
  <dc:creator>Dr. &amp; Mrs. Fadare</dc:creator>
  <cp:lastModifiedBy>USER</cp:lastModifiedBy>
  <dcterms:created xsi:type="dcterms:W3CDTF">2002-04-19T04:44:30Z</dcterms:created>
  <dcterms:modified xsi:type="dcterms:W3CDTF">2016-12-05T17:01:21Z</dcterms:modified>
</cp:coreProperties>
</file>