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wmf" ContentType="image/x-wmf"/>
  <Default Extension="emf" ContentType="image/x-emf"/>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59" r:id="rId6"/>
    <p:sldId id="398" r:id="rId7"/>
    <p:sldId id="399" r:id="rId8"/>
    <p:sldId id="422" r:id="rId9"/>
    <p:sldId id="361" r:id="rId10"/>
    <p:sldId id="423" r:id="rId11"/>
    <p:sldId id="465" r:id="rId12"/>
    <p:sldId id="362" r:id="rId13"/>
    <p:sldId id="403" r:id="rId14"/>
    <p:sldId id="466" r:id="rId15"/>
    <p:sldId id="380" r:id="rId16"/>
    <p:sldId id="446" r:id="rId17"/>
    <p:sldId id="401" r:id="rId18"/>
    <p:sldId id="467" r:id="rId19"/>
    <p:sldId id="382" r:id="rId20"/>
    <p:sldId id="468" r:id="rId21"/>
    <p:sldId id="402" r:id="rId22"/>
    <p:sldId id="470" r:id="rId23"/>
    <p:sldId id="383" r:id="rId24"/>
    <p:sldId id="469" r:id="rId25"/>
    <p:sldId id="385" r:id="rId26"/>
    <p:sldId id="471" r:id="rId27"/>
    <p:sldId id="472" r:id="rId28"/>
    <p:sldId id="473" r:id="rId29"/>
    <p:sldId id="474" r:id="rId30"/>
    <p:sldId id="475" r:id="rId31"/>
    <p:sldId id="476" r:id="rId32"/>
    <p:sldId id="477" r:id="rId33"/>
    <p:sldId id="478" r:id="rId34"/>
    <p:sldId id="424" r:id="rId35"/>
    <p:sldId id="479" r:id="rId36"/>
    <p:sldId id="386" r:id="rId37"/>
    <p:sldId id="480" r:id="rId38"/>
    <p:sldId id="335" r:id="rId39"/>
  </p:sldIdLst>
  <p:sldSz cx="12192000" cy="6858000"/>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900" kern="1200">
        <a:solidFill>
          <a:schemeClr val="tx1"/>
        </a:solidFill>
        <a:latin typeface="Century Gothic" panose="020B0502020202020204" charset="0"/>
        <a:ea typeface="微软雅黑" panose="020B0503020204020204" pitchFamily="34" charset="-122"/>
        <a:cs typeface="+mn-cs"/>
      </a:defRPr>
    </a:lvl1pPr>
    <a:lvl2pPr marL="457200" lvl="1" indent="0" algn="l" defTabSz="914400" eaLnBrk="1" fontAlgn="base" latinLnBrk="0" hangingPunct="1">
      <a:lnSpc>
        <a:spcPct val="100000"/>
      </a:lnSpc>
      <a:spcBef>
        <a:spcPct val="0"/>
      </a:spcBef>
      <a:spcAft>
        <a:spcPct val="0"/>
      </a:spcAft>
      <a:buNone/>
      <a:defRPr sz="1900" kern="1200">
        <a:solidFill>
          <a:schemeClr val="tx1"/>
        </a:solidFill>
        <a:latin typeface="Century Gothic" panose="020B0502020202020204" charset="0"/>
        <a:ea typeface="微软雅黑" panose="020B0503020204020204" pitchFamily="34" charset="-122"/>
        <a:cs typeface="+mn-cs"/>
      </a:defRPr>
    </a:lvl2pPr>
    <a:lvl3pPr marL="914400" lvl="2" indent="0" algn="l" defTabSz="914400" eaLnBrk="1" fontAlgn="base" latinLnBrk="0" hangingPunct="1">
      <a:lnSpc>
        <a:spcPct val="100000"/>
      </a:lnSpc>
      <a:spcBef>
        <a:spcPct val="0"/>
      </a:spcBef>
      <a:spcAft>
        <a:spcPct val="0"/>
      </a:spcAft>
      <a:buNone/>
      <a:defRPr sz="1900" kern="1200">
        <a:solidFill>
          <a:schemeClr val="tx1"/>
        </a:solidFill>
        <a:latin typeface="Century Gothic" panose="020B0502020202020204" charset="0"/>
        <a:ea typeface="微软雅黑" panose="020B0503020204020204" pitchFamily="34" charset="-122"/>
        <a:cs typeface="+mn-cs"/>
      </a:defRPr>
    </a:lvl3pPr>
    <a:lvl4pPr marL="1371600" lvl="3" indent="0" algn="l" defTabSz="914400" eaLnBrk="1" fontAlgn="base" latinLnBrk="0" hangingPunct="1">
      <a:lnSpc>
        <a:spcPct val="100000"/>
      </a:lnSpc>
      <a:spcBef>
        <a:spcPct val="0"/>
      </a:spcBef>
      <a:spcAft>
        <a:spcPct val="0"/>
      </a:spcAft>
      <a:buNone/>
      <a:defRPr sz="1900" kern="1200">
        <a:solidFill>
          <a:schemeClr val="tx1"/>
        </a:solidFill>
        <a:latin typeface="Century Gothic" panose="020B0502020202020204" charset="0"/>
        <a:ea typeface="微软雅黑" panose="020B0503020204020204" pitchFamily="34" charset="-122"/>
        <a:cs typeface="+mn-cs"/>
      </a:defRPr>
    </a:lvl4pPr>
    <a:lvl5pPr marL="1828800" lvl="4" indent="0" algn="l" defTabSz="914400" eaLnBrk="1" fontAlgn="base" latinLnBrk="0" hangingPunct="1">
      <a:lnSpc>
        <a:spcPct val="100000"/>
      </a:lnSpc>
      <a:spcBef>
        <a:spcPct val="0"/>
      </a:spcBef>
      <a:spcAft>
        <a:spcPct val="0"/>
      </a:spcAft>
      <a:buNone/>
      <a:defRPr sz="1900" kern="1200">
        <a:solidFill>
          <a:schemeClr val="tx1"/>
        </a:solidFill>
        <a:latin typeface="Century Gothic" panose="020B0502020202020204" charset="0"/>
        <a:ea typeface="微软雅黑" panose="020B0503020204020204" pitchFamily="34" charset="-122"/>
        <a:cs typeface="+mn-cs"/>
      </a:defRPr>
    </a:lvl5pPr>
    <a:lvl6pPr marL="2286000" lvl="5" indent="0" algn="l" defTabSz="914400" eaLnBrk="1" fontAlgn="base" latinLnBrk="0" hangingPunct="1">
      <a:lnSpc>
        <a:spcPct val="100000"/>
      </a:lnSpc>
      <a:spcBef>
        <a:spcPct val="0"/>
      </a:spcBef>
      <a:spcAft>
        <a:spcPct val="0"/>
      </a:spcAft>
      <a:buNone/>
      <a:defRPr sz="1900" kern="1200">
        <a:solidFill>
          <a:schemeClr val="tx1"/>
        </a:solidFill>
        <a:latin typeface="Century Gothic" panose="020B0502020202020204" charset="0"/>
        <a:ea typeface="微软雅黑" panose="020B0503020204020204" pitchFamily="34" charset="-122"/>
        <a:cs typeface="+mn-cs"/>
      </a:defRPr>
    </a:lvl6pPr>
    <a:lvl7pPr marL="2743200" lvl="6" indent="0" algn="l" defTabSz="914400" eaLnBrk="1" fontAlgn="base" latinLnBrk="0" hangingPunct="1">
      <a:lnSpc>
        <a:spcPct val="100000"/>
      </a:lnSpc>
      <a:spcBef>
        <a:spcPct val="0"/>
      </a:spcBef>
      <a:spcAft>
        <a:spcPct val="0"/>
      </a:spcAft>
      <a:buNone/>
      <a:defRPr sz="1900" kern="1200">
        <a:solidFill>
          <a:schemeClr val="tx1"/>
        </a:solidFill>
        <a:latin typeface="Century Gothic" panose="020B0502020202020204" charset="0"/>
        <a:ea typeface="微软雅黑" panose="020B0503020204020204" pitchFamily="34" charset="-122"/>
        <a:cs typeface="+mn-cs"/>
      </a:defRPr>
    </a:lvl7pPr>
    <a:lvl8pPr marL="3200400" lvl="7" indent="0" algn="l" defTabSz="914400" eaLnBrk="1" fontAlgn="base" latinLnBrk="0" hangingPunct="1">
      <a:lnSpc>
        <a:spcPct val="100000"/>
      </a:lnSpc>
      <a:spcBef>
        <a:spcPct val="0"/>
      </a:spcBef>
      <a:spcAft>
        <a:spcPct val="0"/>
      </a:spcAft>
      <a:buNone/>
      <a:defRPr sz="1900" kern="1200">
        <a:solidFill>
          <a:schemeClr val="tx1"/>
        </a:solidFill>
        <a:latin typeface="Century Gothic" panose="020B0502020202020204" charset="0"/>
        <a:ea typeface="微软雅黑" panose="020B0503020204020204" pitchFamily="34" charset="-122"/>
        <a:cs typeface="+mn-cs"/>
      </a:defRPr>
    </a:lvl8pPr>
    <a:lvl9pPr marL="3657600" lvl="8" indent="0" algn="l" defTabSz="914400" eaLnBrk="1" fontAlgn="base" latinLnBrk="0" hangingPunct="1">
      <a:lnSpc>
        <a:spcPct val="100000"/>
      </a:lnSpc>
      <a:spcBef>
        <a:spcPct val="0"/>
      </a:spcBef>
      <a:spcAft>
        <a:spcPct val="0"/>
      </a:spcAft>
      <a:buNone/>
      <a:defRPr sz="1900" kern="1200">
        <a:solidFill>
          <a:schemeClr val="tx1"/>
        </a:solidFill>
        <a:latin typeface="Century Gothic" panose="020B050202020202020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2F5597"/>
    <a:srgbClr val="A2A2A2"/>
    <a:srgbClr val="EBE9DC"/>
    <a:srgbClr val="540000"/>
    <a:srgbClr val="AD1C21"/>
    <a:srgbClr val="7B1216"/>
    <a:srgbClr val="BAB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1924"/>
    <p:restoredTop sz="94660"/>
  </p:normalViewPr>
  <p:slideViewPr>
    <p:cSldViewPr snapToGrid="0" showGuides="1">
      <p:cViewPr varScale="1">
        <p:scale>
          <a:sx n="53" d="100"/>
          <a:sy n="53" d="100"/>
        </p:scale>
        <p:origin x="-456" y="-62"/>
      </p:cViewPr>
      <p:guideLst>
        <p:guide orient="horz" pos="2593"/>
        <p:guide pos="3744"/>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2.vml.rels><?xml version="1.0" encoding="UTF-8" standalone="yes"?>
<Relationships xmlns="http://schemas.openxmlformats.org/package/2006/relationships"><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 Id="rId3" Type="http://schemas.openxmlformats.org/officeDocument/2006/relationships/image" Target="../media/image56.wmf"/><Relationship Id="rId2" Type="http://schemas.openxmlformats.org/officeDocument/2006/relationships/image" Target="../media/image29.wmf"/><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2.wmf"/><Relationship Id="rId1" Type="http://schemas.openxmlformats.org/officeDocument/2006/relationships/image" Target="../media/image6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6.w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21.wmf"/><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9" Type="http://schemas.openxmlformats.org/officeDocument/2006/relationships/image" Target="../media/image36.wmf"/><Relationship Id="rId8" Type="http://schemas.openxmlformats.org/officeDocument/2006/relationships/image" Target="../media/image35.wmf"/><Relationship Id="rId7" Type="http://schemas.openxmlformats.org/officeDocument/2006/relationships/image" Target="../media/image34.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 Id="rId3" Type="http://schemas.openxmlformats.org/officeDocument/2006/relationships/image" Target="../media/image30.wmf"/><Relationship Id="rId2" Type="http://schemas.openxmlformats.org/officeDocument/2006/relationships/image" Target="../media/image29.wmf"/><Relationship Id="rId12" Type="http://schemas.openxmlformats.org/officeDocument/2006/relationships/image" Target="../media/image39.wmf"/><Relationship Id="rId11" Type="http://schemas.openxmlformats.org/officeDocument/2006/relationships/image" Target="../media/image38.wmf"/><Relationship Id="rId10" Type="http://schemas.openxmlformats.org/officeDocument/2006/relationships/image" Target="../media/image37.wmf"/><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4" Type="http://schemas.openxmlformats.org/officeDocument/2006/relationships/image" Target="../media/image45.wmf"/><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50.wmf"/><Relationship Id="rId3" Type="http://schemas.openxmlformats.org/officeDocument/2006/relationships/image" Target="../media/image44.wmf"/><Relationship Id="rId2" Type="http://schemas.openxmlformats.org/officeDocument/2006/relationships/image" Target="../media/image49.wmf"/><Relationship Id="rId1" Type="http://schemas.openxmlformats.org/officeDocument/2006/relationships/image" Target="../media/image4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8283AA3F-A82B-43BF-B18C-5608A05C57EB}" type="datetimeFigureOut">
              <a:rPr lang="zh-CN" altLang="en-US" strike="noStrike" noProof="1" smtClean="0">
                <a:latin typeface="+mn-lt"/>
                <a:ea typeface="+mn-ea"/>
                <a:cs typeface="+mn-cs"/>
              </a:rPr>
            </a:fld>
            <a:endParaRPr lang="zh-CN" altLang="en-US" strike="noStrike" noProof="1"/>
          </a:p>
        </p:txBody>
      </p:sp>
      <p:sp>
        <p:nvSpPr>
          <p:cNvPr id="205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2053"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CB530F0D-1A5A-4EA2-B28F-0EC912CB6BA5}"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800" algn="l" defTabSz="913765" rtl="0" eaLnBrk="1" latinLnBrk="0" hangingPunct="1">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p:cNvSpPr>
          <p:nvPr>
            <p:ph type="sldImg"/>
          </p:nvPr>
        </p:nvSpPr>
        <p:spPr/>
      </p:sp>
      <p:sp>
        <p:nvSpPr>
          <p:cNvPr id="13314" name="文本占位符 2"/>
          <p:cNvSpPr>
            <a:spLocks noGrp="1"/>
          </p:cNvSpPr>
          <p:nvPr>
            <p:ph type="body"/>
          </p:nvPr>
        </p:nvSpPr>
        <p:spPr/>
        <p:txBody>
          <a:bodyPr lIns="91440" tIns="45720" rIns="91440" bIns="45720" anchor="t"/>
          <a:p>
            <a:pPr lvl="0"/>
            <a:r>
              <a:rPr lang="zh-CN" altLang="en-US"/>
              <a:t>在不满足满足定理</a:t>
            </a:r>
            <a:r>
              <a:rPr lang="en-US" altLang="zh-CN"/>
              <a:t>1</a:t>
            </a:r>
            <a:r>
              <a:rPr lang="zh-CN" altLang="en-US"/>
              <a:t>的条件下，随机生成一组数据。</a:t>
            </a:r>
            <a:endParaRPr lang="zh-CN" altLang="en-US"/>
          </a:p>
          <a:p>
            <a:pPr lvl="0"/>
            <a:r>
              <a:t>实验</a:t>
            </a:r>
            <a:r>
              <a:rPr lang="en-US"/>
              <a:t>3.1.2</a:t>
            </a:r>
            <a:r>
              <a:t>通过反例验证了定理2.1的正确性和有效性。</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p:cNvSpPr>
          <p:nvPr>
            <p:ph type="sldImg"/>
          </p:nvPr>
        </p:nvSpPr>
        <p:spPr/>
      </p:sp>
      <p:sp>
        <p:nvSpPr>
          <p:cNvPr id="13314" name="文本占位符 2"/>
          <p:cNvSpPr>
            <a:spLocks noGrp="1"/>
          </p:cNvSpPr>
          <p:nvPr>
            <p:ph type="body"/>
          </p:nvPr>
        </p:nvSpPr>
        <p:spPr/>
        <p:txBody>
          <a:bodyPr lIns="91440" tIns="45720" rIns="91440" bIns="45720" anchor="t"/>
          <a:p>
            <a:pPr lvl="0"/>
            <a:r>
              <a:rPr lang="zh-CN" altLang="en-US">
                <a:sym typeface="+mn-ea"/>
              </a:rPr>
              <a:t>其中，</a:t>
            </a:r>
            <a:r>
              <a:rPr lang="en-US" altLang="zh-CN">
                <a:sym typeface="+mn-ea"/>
              </a:rPr>
              <a:t>Xi</a:t>
            </a:r>
            <a:r>
              <a:rPr lang="zh-CN" altLang="en-US">
                <a:sym typeface="+mn-ea"/>
              </a:rPr>
              <a:t>指多智能体系统的一阶的状态，</a:t>
            </a:r>
            <a:r>
              <a:rPr lang="en-US" altLang="zh-CN">
                <a:sym typeface="+mn-ea"/>
              </a:rPr>
              <a:t>Vi</a:t>
            </a:r>
            <a:r>
              <a:rPr lang="zh-CN" altLang="en-US">
                <a:sym typeface="+mn-ea"/>
              </a:rPr>
              <a:t>指多智能体系统的二阶状态，</a:t>
            </a:r>
            <a:r>
              <a:rPr lang="en-US" altLang="zh-CN">
                <a:sym typeface="+mn-ea"/>
              </a:rPr>
              <a:t>bi</a:t>
            </a:r>
            <a:r>
              <a:rPr lang="zh-CN" altLang="en-US">
                <a:sym typeface="+mn-ea"/>
              </a:rPr>
              <a:t>为各节点的控制权重，阿尔法和贝塔是系统的耦合系数，</a:t>
            </a:r>
            <a:r>
              <a:rPr lang="en-US" altLang="zh-CN">
                <a:sym typeface="+mn-ea"/>
              </a:rPr>
              <a:t>eij</a:t>
            </a:r>
            <a:r>
              <a:rPr lang="zh-CN" altLang="en-US">
                <a:sym typeface="+mn-ea"/>
              </a:rPr>
              <a:t>是各个节点之间的耦合系数。</a:t>
            </a:r>
            <a:endParaRPr lang="zh-CN" altLang="en-US">
              <a:sym typeface="+mn-ea"/>
            </a:endParaRPr>
          </a:p>
          <a:p>
            <a:pPr lvl="0"/>
            <a:endParaRPr lang="zh-CN" altLang="en-US"/>
          </a:p>
          <a:p>
            <a:pPr lvl="0"/>
            <a:endParaRPr lang="zh-CN" altLang="en-US">
              <a:sym typeface="+mn-ea"/>
            </a:endParaRPr>
          </a:p>
          <a:p>
            <a:pPr lvl="0"/>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p:cNvSpPr>
          <p:nvPr>
            <p:ph type="sldImg"/>
          </p:nvPr>
        </p:nvSpPr>
        <p:spPr/>
      </p:sp>
      <p:sp>
        <p:nvSpPr>
          <p:cNvPr id="13314" name="文本占位符 2"/>
          <p:cNvSpPr>
            <a:spLocks noGrp="1"/>
          </p:cNvSpPr>
          <p:nvPr>
            <p:ph type="body"/>
          </p:nvPr>
        </p:nvSpPr>
        <p:spPr/>
        <p:txBody>
          <a:bodyPr lIns="91440" tIns="45720" rIns="91440" bIns="45720" anchor="t"/>
          <a:p>
            <a:pPr lvl="0"/>
            <a:r>
              <a:rPr lang="zh-CN" altLang="en-US">
                <a:sym typeface="+mn-ea"/>
              </a:rPr>
              <a:t>其中，</a:t>
            </a:r>
            <a:r>
              <a:rPr lang="en-US" altLang="zh-CN">
                <a:sym typeface="+mn-ea"/>
              </a:rPr>
              <a:t>Xi</a:t>
            </a:r>
            <a:r>
              <a:rPr lang="zh-CN" altLang="en-US">
                <a:sym typeface="+mn-ea"/>
              </a:rPr>
              <a:t>指多智能体系统的一阶的状态，</a:t>
            </a:r>
            <a:r>
              <a:rPr lang="en-US" altLang="zh-CN">
                <a:sym typeface="+mn-ea"/>
              </a:rPr>
              <a:t>Vi</a:t>
            </a:r>
            <a:r>
              <a:rPr lang="zh-CN" altLang="en-US">
                <a:sym typeface="+mn-ea"/>
              </a:rPr>
              <a:t>指多智能体系统的二阶状态，</a:t>
            </a:r>
            <a:r>
              <a:rPr lang="en-US" altLang="zh-CN">
                <a:sym typeface="+mn-ea"/>
              </a:rPr>
              <a:t>bi</a:t>
            </a:r>
            <a:r>
              <a:rPr lang="zh-CN" altLang="en-US">
                <a:sym typeface="+mn-ea"/>
              </a:rPr>
              <a:t>为各节点的控制权重，阿尔法和贝塔是系统的耦合系数，</a:t>
            </a:r>
            <a:r>
              <a:rPr lang="en-US" altLang="zh-CN">
                <a:sym typeface="+mn-ea"/>
              </a:rPr>
              <a:t>eij</a:t>
            </a:r>
            <a:r>
              <a:rPr lang="zh-CN" altLang="en-US">
                <a:sym typeface="+mn-ea"/>
              </a:rPr>
              <a:t>是各个节点之间的耦合系数。</a:t>
            </a:r>
            <a:endParaRPr lang="zh-CN" altLang="en-US">
              <a:sym typeface="+mn-ea"/>
            </a:endParaRPr>
          </a:p>
          <a:p>
            <a:pPr lvl="0"/>
            <a:endParaRPr lang="zh-CN" altLang="en-US"/>
          </a:p>
          <a:p>
            <a:pPr lvl="0"/>
            <a:endParaRPr lang="zh-CN" altLang="en-US">
              <a:sym typeface="+mn-ea"/>
            </a:endParaRPr>
          </a:p>
          <a:p>
            <a:pPr lvl="0"/>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p:cNvSpPr>
          <p:nvPr>
            <p:ph type="sldImg"/>
          </p:nvPr>
        </p:nvSpPr>
        <p:spPr/>
      </p:sp>
      <p:sp>
        <p:nvSpPr>
          <p:cNvPr id="13314" name="文本占位符 2"/>
          <p:cNvSpPr>
            <a:spLocks noGrp="1"/>
          </p:cNvSpPr>
          <p:nvPr>
            <p:ph type="body"/>
          </p:nvPr>
        </p:nvSpPr>
        <p:spPr/>
        <p:txBody>
          <a:bodyPr lIns="91440" tIns="45720" rIns="91440" bIns="45720" anchor="t"/>
          <a:p>
            <a:pPr lvl="0"/>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p:cNvSpPr>
          <p:nvPr>
            <p:ph type="sldImg"/>
          </p:nvPr>
        </p:nvSpPr>
        <p:spPr/>
      </p:sp>
      <p:sp>
        <p:nvSpPr>
          <p:cNvPr id="13314" name="文本占位符 2"/>
          <p:cNvSpPr>
            <a:spLocks noGrp="1"/>
          </p:cNvSpPr>
          <p:nvPr>
            <p:ph type="body"/>
          </p:nvPr>
        </p:nvSpPr>
        <p:spPr/>
        <p:txBody>
          <a:bodyPr lIns="91440" tIns="45720" rIns="91440" bIns="45720" anchor="t"/>
          <a:p>
            <a:pPr lvl="0"/>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p:cNvSpPr>
          <p:nvPr>
            <p:ph type="sldImg"/>
          </p:nvPr>
        </p:nvSpPr>
        <p:spPr/>
      </p:sp>
      <p:sp>
        <p:nvSpPr>
          <p:cNvPr id="13314" name="文本占位符 2"/>
          <p:cNvSpPr>
            <a:spLocks noGrp="1"/>
          </p:cNvSpPr>
          <p:nvPr>
            <p:ph type="body"/>
          </p:nvPr>
        </p:nvSpPr>
        <p:spPr/>
        <p:txBody>
          <a:bodyPr lIns="91440" tIns="45720" rIns="91440" bIns="45720" anchor="t"/>
          <a:p>
            <a:pPr lvl="0"/>
            <a:r>
              <a:rPr lang="zh-CN" altLang="en-US"/>
              <a:t>实验3.2</a:t>
            </a:r>
            <a:r>
              <a:rPr lang="en-US" altLang="zh-CN"/>
              <a:t>.2</a:t>
            </a:r>
            <a:r>
              <a:rPr lang="zh-CN" altLang="en-US"/>
              <a:t>验证了当系统不满足本章给出的代数条件时，系统是发散的。</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p:cNvSpPr>
          <p:nvPr>
            <p:ph type="sldImg"/>
          </p:nvPr>
        </p:nvSpPr>
        <p:spPr/>
      </p:sp>
      <p:sp>
        <p:nvSpPr>
          <p:cNvPr id="13314" name="文本占位符 2"/>
          <p:cNvSpPr>
            <a:spLocks noGrp="1"/>
          </p:cNvSpPr>
          <p:nvPr>
            <p:ph type="body"/>
          </p:nvPr>
        </p:nvSpPr>
        <p:spPr/>
        <p:txBody>
          <a:bodyPr lIns="91440" tIns="45720" rIns="91440" bIns="45720" anchor="t"/>
          <a:p>
            <a:pPr lvl="0"/>
            <a:r>
              <a:rPr lang="zh-CN" altLang="en-US">
                <a:sym typeface="+mn-ea"/>
              </a:rPr>
              <a:t>其中，</a:t>
            </a:r>
            <a:r>
              <a:rPr lang="en-US" altLang="zh-CN">
                <a:sym typeface="+mn-ea"/>
              </a:rPr>
              <a:t>Xi</a:t>
            </a:r>
            <a:r>
              <a:rPr lang="zh-CN" altLang="en-US">
                <a:sym typeface="+mn-ea"/>
              </a:rPr>
              <a:t>指多智能体系统的一阶的状态，</a:t>
            </a:r>
            <a:r>
              <a:rPr lang="en-US" altLang="zh-CN">
                <a:sym typeface="+mn-ea"/>
              </a:rPr>
              <a:t>Vi</a:t>
            </a:r>
            <a:r>
              <a:rPr lang="zh-CN" altLang="en-US">
                <a:sym typeface="+mn-ea"/>
              </a:rPr>
              <a:t>指多智能体系统的二阶状态，</a:t>
            </a:r>
            <a:r>
              <a:rPr lang="en-US" altLang="zh-CN">
                <a:sym typeface="+mn-ea"/>
              </a:rPr>
              <a:t>bi</a:t>
            </a:r>
            <a:r>
              <a:rPr lang="zh-CN" altLang="en-US">
                <a:sym typeface="+mn-ea"/>
              </a:rPr>
              <a:t>为各节点的控制权重，阿尔法和贝塔是系统的耦合系数，</a:t>
            </a:r>
            <a:r>
              <a:rPr lang="en-US" altLang="zh-CN">
                <a:sym typeface="+mn-ea"/>
              </a:rPr>
              <a:t>eij</a:t>
            </a:r>
            <a:r>
              <a:rPr lang="zh-CN" altLang="en-US">
                <a:sym typeface="+mn-ea"/>
              </a:rPr>
              <a:t>是各个节点之间的耦合系数。</a:t>
            </a:r>
            <a:endParaRPr lang="zh-CN" altLang="en-US">
              <a:sym typeface="+mn-ea"/>
            </a:endParaRPr>
          </a:p>
          <a:p>
            <a:pPr lvl="0"/>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p:cNvSpPr>
          <p:nvPr>
            <p:ph type="sldImg"/>
          </p:nvPr>
        </p:nvSpPr>
        <p:spPr/>
      </p:sp>
      <p:sp>
        <p:nvSpPr>
          <p:cNvPr id="13314" name="文本占位符 2"/>
          <p:cNvSpPr>
            <a:spLocks noGrp="1"/>
          </p:cNvSpPr>
          <p:nvPr>
            <p:ph type="body"/>
          </p:nvPr>
        </p:nvSpPr>
        <p:spPr/>
        <p:txBody>
          <a:bodyPr lIns="91440" tIns="45720" rIns="91440" bIns="45720" anchor="t"/>
          <a:p>
            <a:pPr lvl="0"/>
            <a:r>
              <a:rPr lang="zh-CN" altLang="en-US">
                <a:sym typeface="+mn-ea"/>
              </a:rPr>
              <a:t>其中，</a:t>
            </a:r>
            <a:r>
              <a:rPr lang="en-US" altLang="zh-CN">
                <a:sym typeface="+mn-ea"/>
              </a:rPr>
              <a:t>Xi</a:t>
            </a:r>
            <a:r>
              <a:rPr lang="zh-CN" altLang="en-US">
                <a:sym typeface="+mn-ea"/>
              </a:rPr>
              <a:t>指多智能体系统的一阶的状态，</a:t>
            </a:r>
            <a:r>
              <a:rPr lang="en-US" altLang="zh-CN">
                <a:sym typeface="+mn-ea"/>
              </a:rPr>
              <a:t>Vi</a:t>
            </a:r>
            <a:r>
              <a:rPr lang="zh-CN" altLang="en-US">
                <a:sym typeface="+mn-ea"/>
              </a:rPr>
              <a:t>指多智能体系统的二阶状态，</a:t>
            </a:r>
            <a:r>
              <a:rPr lang="en-US" altLang="zh-CN">
                <a:sym typeface="+mn-ea"/>
              </a:rPr>
              <a:t>bi</a:t>
            </a:r>
            <a:r>
              <a:rPr lang="zh-CN" altLang="en-US">
                <a:sym typeface="+mn-ea"/>
              </a:rPr>
              <a:t>为各节点的控制权重，阿尔法和贝塔是系统的耦合系数，</a:t>
            </a:r>
            <a:r>
              <a:rPr lang="en-US" altLang="zh-CN">
                <a:sym typeface="+mn-ea"/>
              </a:rPr>
              <a:t>eij</a:t>
            </a:r>
            <a:r>
              <a:rPr lang="zh-CN" altLang="en-US">
                <a:sym typeface="+mn-ea"/>
              </a:rPr>
              <a:t>是各个节点之间的耦合系数。</a:t>
            </a:r>
            <a:endParaRPr lang="zh-CN" altLang="en-US">
              <a:sym typeface="+mn-ea"/>
            </a:endParaRPr>
          </a:p>
          <a:p>
            <a:pPr lvl="0"/>
            <a:endParaRPr lang="zh-CN" altLang="en-US"/>
          </a:p>
          <a:p>
            <a:pPr lvl="0"/>
            <a:endParaRPr lang="zh-CN" altLang="en-US">
              <a:sym typeface="+mn-ea"/>
            </a:endParaRPr>
          </a:p>
          <a:p>
            <a:pPr lvl="0"/>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p:cNvSpPr>
          <p:nvPr>
            <p:ph type="sldImg"/>
          </p:nvPr>
        </p:nvSpPr>
        <p:spPr/>
      </p:sp>
      <p:sp>
        <p:nvSpPr>
          <p:cNvPr id="13314" name="文本占位符 2"/>
          <p:cNvSpPr>
            <a:spLocks noGrp="1"/>
          </p:cNvSpPr>
          <p:nvPr>
            <p:ph type="body"/>
          </p:nvPr>
        </p:nvSpPr>
        <p:spPr/>
        <p:txBody>
          <a:bodyPr lIns="91440" tIns="45720" rIns="91440" bIns="45720" anchor="t"/>
          <a:p>
            <a:pPr lvl="0"/>
            <a:r>
              <a:rPr lang="zh-CN" altLang="en-US"/>
              <a:t>实验3.2</a:t>
            </a:r>
            <a:r>
              <a:rPr lang="en-US" altLang="zh-CN"/>
              <a:t>.2</a:t>
            </a:r>
            <a:r>
              <a:rPr lang="zh-CN" altLang="en-US"/>
              <a:t>验证了当系统不满足本章给出的代数条件时，系统是发散的。</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p:cNvSpPr>
          <p:nvPr>
            <p:ph type="sldImg"/>
          </p:nvPr>
        </p:nvSpPr>
        <p:spPr/>
      </p:sp>
      <p:sp>
        <p:nvSpPr>
          <p:cNvPr id="13314" name="文本占位符 2"/>
          <p:cNvSpPr>
            <a:spLocks noGrp="1"/>
          </p:cNvSpPr>
          <p:nvPr>
            <p:ph type="body"/>
          </p:nvPr>
        </p:nvSpPr>
        <p:spPr/>
        <p:txBody>
          <a:bodyPr lIns="91440" tIns="45720" rIns="91440" bIns="45720" anchor="t"/>
          <a:p>
            <a:pPr lvl="0"/>
            <a:r>
              <a:rPr lang="zh-CN" altLang="en-US"/>
              <a:t>实验3.2</a:t>
            </a:r>
            <a:r>
              <a:rPr lang="en-US" altLang="zh-CN"/>
              <a:t>.2</a:t>
            </a:r>
            <a:r>
              <a:rPr lang="zh-CN" altLang="en-US"/>
              <a:t>验证了当系统不满足本章给出的代数条件时，系统是发散的。</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无人机编队</a:t>
            </a:r>
            <a:endParaRPr lang="zh-CN" altLang="en-US"/>
          </a:p>
          <a:p>
            <a:r>
              <a:rPr lang="zh-CN" altLang="en-US"/>
              <a:t>无线传感器的信息融合</a:t>
            </a:r>
            <a:endParaRPr lang="zh-CN" altLang="en-US"/>
          </a:p>
          <a:p>
            <a:r>
              <a:rPr lang="zh-CN" altLang="en-US"/>
              <a:t>机器人编队</a:t>
            </a:r>
            <a:endParaRPr lang="zh-CN" altLang="en-US"/>
          </a:p>
          <a:p>
            <a:r>
              <a:rPr lang="zh-CN" altLang="en-US"/>
              <a:t>自治战争系统协同控制</a:t>
            </a:r>
            <a:endParaRPr lang="en-US" altLang="zh-CN"/>
          </a:p>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p:cNvSpPr>
          <p:nvPr>
            <p:ph type="sldImg"/>
          </p:nvPr>
        </p:nvSpPr>
        <p:spPr/>
      </p:sp>
      <p:sp>
        <p:nvSpPr>
          <p:cNvPr id="13314" name="文本占位符 2"/>
          <p:cNvSpPr>
            <a:spLocks noGrp="1"/>
          </p:cNvSpPr>
          <p:nvPr>
            <p:ph type="body"/>
          </p:nvPr>
        </p:nvSpPr>
        <p:spPr/>
        <p:txBody>
          <a:bodyPr lIns="91440" tIns="45720" rIns="91440" bIns="45720" anchor="t"/>
          <a:p>
            <a:pPr lvl="0"/>
            <a:r>
              <a:rPr lang="zh-CN" altLang="en-US"/>
              <a:t>实验3.2</a:t>
            </a:r>
            <a:r>
              <a:rPr lang="en-US" altLang="zh-CN"/>
              <a:t>.2</a:t>
            </a:r>
            <a:r>
              <a:rPr lang="zh-CN" altLang="en-US"/>
              <a:t>验证了当系统不满足本章给出的代数条件时，系统是发散的。</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p:cNvSpPr>
          <p:nvPr>
            <p:ph type="sldImg"/>
          </p:nvPr>
        </p:nvSpPr>
        <p:spPr/>
      </p:sp>
      <p:sp>
        <p:nvSpPr>
          <p:cNvPr id="13314" name="文本占位符 2"/>
          <p:cNvSpPr>
            <a:spLocks noGrp="1"/>
          </p:cNvSpPr>
          <p:nvPr>
            <p:ph type="body"/>
          </p:nvPr>
        </p:nvSpPr>
        <p:spPr/>
        <p:txBody>
          <a:bodyPr lIns="91440" tIns="45720" rIns="91440" bIns="45720" anchor="t"/>
          <a:p>
            <a:pPr lvl="0"/>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p:cNvSpPr>
          <p:nvPr>
            <p:ph type="sldImg"/>
          </p:nvPr>
        </p:nvSpPr>
        <p:spPr/>
      </p:sp>
      <p:sp>
        <p:nvSpPr>
          <p:cNvPr id="13314" name="文本占位符 2"/>
          <p:cNvSpPr>
            <a:spLocks noGrp="1"/>
          </p:cNvSpPr>
          <p:nvPr>
            <p:ph type="body"/>
          </p:nvPr>
        </p:nvSpPr>
        <p:spPr/>
        <p:txBody>
          <a:bodyPr lIns="91440" tIns="45720" rIns="91440" bIns="45720" anchor="t"/>
          <a:p>
            <a:pPr lvl="0"/>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p:cNvSpPr>
          <p:nvPr>
            <p:ph type="sldImg"/>
          </p:nvPr>
        </p:nvSpPr>
        <p:spPr/>
      </p:sp>
      <p:sp>
        <p:nvSpPr>
          <p:cNvPr id="13314" name="文本占位符 2"/>
          <p:cNvSpPr>
            <a:spLocks noGrp="1"/>
          </p:cNvSpPr>
          <p:nvPr>
            <p:ph type="body"/>
          </p:nvPr>
        </p:nvSpPr>
        <p:spPr/>
        <p:txBody>
          <a:bodyPr lIns="91440" tIns="45720" rIns="91440" bIns="45720" anchor="t"/>
          <a:p>
            <a:pPr lvl="0"/>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幻灯片图像占位符 1"/>
          <p:cNvSpPr>
            <a:spLocks noGrp="1" noRot="1" noChangeAspect="1"/>
          </p:cNvSpPr>
          <p:nvPr>
            <p:ph type="sldImg"/>
          </p:nvPr>
        </p:nvSpPr>
        <p:spPr/>
      </p:sp>
      <p:sp>
        <p:nvSpPr>
          <p:cNvPr id="25602" name="文本占位符 2"/>
          <p:cNvSpPr>
            <a:spLocks noGrp="1"/>
          </p:cNvSpPr>
          <p:nvPr>
            <p:ph type="body"/>
          </p:nvPr>
        </p:nvSpPr>
        <p:spPr/>
        <p:txBody>
          <a:bodyPr lIns="91440" tIns="45720" rIns="91440" bIns="45720" anchor="t"/>
          <a:p>
            <a:pPr lvl="0"/>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p:cNvSpPr>
          <p:nvPr>
            <p:ph type="sldImg"/>
          </p:nvPr>
        </p:nvSpPr>
        <p:spPr/>
      </p:sp>
      <p:sp>
        <p:nvSpPr>
          <p:cNvPr id="13314" name="文本占位符 2"/>
          <p:cNvSpPr>
            <a:spLocks noGrp="1"/>
          </p:cNvSpPr>
          <p:nvPr>
            <p:ph type="body"/>
          </p:nvPr>
        </p:nvSpPr>
        <p:spPr/>
        <p:txBody>
          <a:bodyPr lIns="91440" tIns="45720" rIns="91440" bIns="45720" anchor="t"/>
          <a:p>
            <a:pPr lvl="0"/>
            <a:endParaRPr lang="zh-CN" altLang="en-US" dirty="0">
              <a:solidFill>
                <a:srgbClr val="FF0000"/>
              </a:solidFill>
            </a:endParaRPr>
          </a:p>
          <a:p>
            <a:pPr lvl="0"/>
            <a:r>
              <a:rPr lang="zh-CN" altLang="en-US" dirty="0">
                <a:solidFill>
                  <a:srgbClr val="161616"/>
                </a:solidFill>
                <a:latin typeface="Arial" panose="020B0604020202020204" pitchFamily="34" charset="0"/>
                <a:ea typeface="楷体_GB2312" pitchFamily="49" charset="-122"/>
                <a:sym typeface="宋体" panose="02010600030101010101" pitchFamily="2" charset="-122"/>
              </a:rPr>
              <a:t>提出了加权一致性的概念, 设计了一类分散协调控制器,使在该控制器下多智能体达到加权平均一致性。但是没有研究时滞和二阶多智能体系统。</a:t>
            </a:r>
            <a:endParaRPr lang="zh-CN" altLang="en-US" dirty="0">
              <a:solidFill>
                <a:srgbClr val="161616"/>
              </a:solidFill>
              <a:latin typeface="Arial" panose="020B0604020202020204" pitchFamily="34" charset="0"/>
              <a:ea typeface="楷体_GB2312" pitchFamily="49" charset="-122"/>
              <a:sym typeface="宋体" panose="02010600030101010101" pitchFamily="2" charset="-122"/>
            </a:endParaRPr>
          </a:p>
          <a:p>
            <a:pPr lvl="0"/>
            <a:r>
              <a:rPr lang="zh-CN" altLang="en-US" dirty="0">
                <a:solidFill>
                  <a:srgbClr val="161616"/>
                </a:solidFill>
                <a:latin typeface="Arial" panose="020B0604020202020204" pitchFamily="34" charset="0"/>
                <a:ea typeface="楷体_GB2312" pitchFamily="49" charset="-122"/>
                <a:sym typeface="宋体" panose="02010600030101010101" pitchFamily="2" charset="-122"/>
              </a:rPr>
              <a:t>考虑时延情况下智能体的加权平均一致问题,设计了线性与非线性两种控制器, 并给出了线性控制器下系统可容忍的最大时延上界.但是只针对一阶系统进行了研究。</a:t>
            </a:r>
            <a:endParaRPr lang="zh-CN" altLang="en-US" dirty="0">
              <a:solidFill>
                <a:srgbClr val="161616"/>
              </a:solidFill>
              <a:latin typeface="Arial" panose="020B0604020202020204" pitchFamily="34" charset="0"/>
              <a:ea typeface="楷体_GB2312" pitchFamily="49" charset="-122"/>
              <a:sym typeface="宋体" panose="02010600030101010101" pitchFamily="2" charset="-122"/>
            </a:endParaRPr>
          </a:p>
          <a:p>
            <a:pPr lvl="0"/>
            <a:r>
              <a:rPr lang="zh-CN" altLang="zh-CN" dirty="0">
                <a:solidFill>
                  <a:srgbClr val="161616"/>
                </a:solidFill>
                <a:latin typeface="Arial" panose="020B0604020202020204" pitchFamily="34" charset="0"/>
                <a:ea typeface="楷体_GB2312" pitchFamily="49" charset="-122"/>
                <a:sym typeface="宋体" panose="02010600030101010101" pitchFamily="2" charset="-122"/>
              </a:rPr>
              <a:t>考虑时延情况下智能体的加权分组一致性，设计了基于竞争关系的分散协调控制协议。并给出系统可以容忍的最大时延上界。但是只是针对一阶系统进行研究。</a:t>
            </a:r>
            <a:endParaRPr lang="zh-CN" altLang="zh-CN" dirty="0">
              <a:solidFill>
                <a:srgbClr val="161616"/>
              </a:solidFill>
              <a:latin typeface="Arial" panose="020B0604020202020204" pitchFamily="34" charset="0"/>
              <a:ea typeface="楷体_GB2312" pitchFamily="49" charset="-122"/>
            </a:endParaRPr>
          </a:p>
          <a:p>
            <a:pPr lvl="0"/>
            <a:endParaRPr lang="zh-CN" altLang="en-US" dirty="0">
              <a:solidFill>
                <a:srgbClr val="161616"/>
              </a:solidFill>
              <a:latin typeface="Arial" panose="020B0604020202020204" pitchFamily="34" charset="0"/>
              <a:ea typeface="楷体_GB2312" pitchFamily="49" charset="-122"/>
            </a:endParaRPr>
          </a:p>
          <a:p>
            <a:pPr lvl="0"/>
            <a:r>
              <a:rPr lang="en-US" altLang="zh-CN" dirty="0">
                <a:solidFill>
                  <a:srgbClr val="161616"/>
                </a:solidFill>
                <a:latin typeface="Arial" panose="020B0604020202020204" pitchFamily="34" charset="0"/>
                <a:ea typeface="楷体_GB2312" pitchFamily="49" charset="-122"/>
                <a:sym typeface="+mn-ea"/>
              </a:rPr>
              <a:t>Zhang Tiecheng,Yu Hui. Average Consensus in Networks of Multi-Agent with Multiple Time-Varying Delays. International Journal of Communications.</a:t>
            </a:r>
            <a:endParaRPr lang="zh-CN" altLang="en-US" dirty="0">
              <a:solidFill>
                <a:srgbClr val="161616"/>
              </a:solidFill>
              <a:latin typeface="Arial" panose="020B0604020202020204" pitchFamily="34" charset="0"/>
              <a:ea typeface="楷体_GB2312" pitchFamily="49" charset="-122"/>
            </a:endParaRPr>
          </a:p>
          <a:p>
            <a:pPr lvl="0"/>
            <a:endParaRPr lang="zh-CN" altLang="en-US" dirty="0">
              <a:solidFill>
                <a:srgbClr val="161616"/>
              </a:solidFill>
              <a:latin typeface="Arial" panose="020B0604020202020204" pitchFamily="34" charset="0"/>
              <a:ea typeface="楷体_GB2312" pitchFamily="49" charset="-122"/>
            </a:endParaRPr>
          </a:p>
          <a:p>
            <a:pPr lvl="0"/>
            <a:endParaRPr lang="zh-CN" altLang="en-US" dirty="0">
              <a:solidFill>
                <a:srgbClr val="161616"/>
              </a:solidFill>
              <a:latin typeface="Arial" panose="020B0604020202020204" pitchFamily="34" charset="0"/>
              <a:ea typeface="楷体_GB2312" pitchFamily="49" charset="-122"/>
            </a:endParaRPr>
          </a:p>
          <a:p>
            <a:pPr lvl="0"/>
            <a:endParaRPr lang="zh-CN" altLang="en-US" dirty="0">
              <a:solidFill>
                <a:srgbClr val="FF0000"/>
              </a:solidFill>
            </a:endParaRPr>
          </a:p>
          <a:p>
            <a:pPr lvl="0"/>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创新点：</a:t>
            </a:r>
            <a:endParaRPr lang="zh-CN" altLang="en-US"/>
          </a:p>
          <a:p>
            <a:pPr marL="342900" indent="-342900">
              <a:lnSpc>
                <a:spcPct val="150000"/>
              </a:lnSpc>
              <a:buFont typeface="Wingdings" panose="05000000000000000000" charset="0"/>
              <a:buChar char=""/>
            </a:pPr>
            <a:r>
              <a:rPr lang="zh-CN" altLang="en-US">
                <a:solidFill>
                  <a:srgbClr val="FF0000"/>
                </a:solidFill>
                <a:latin typeface="Century Gothic" panose="020B0502020202020204" charset="0"/>
                <a:ea typeface="微软雅黑" panose="020B0503020204020204" pitchFamily="34" charset="-122"/>
                <a:sym typeface="+mn-ea"/>
              </a:rPr>
              <a:t>二阶多智能体系统的加权一致性</a:t>
            </a:r>
            <a:endParaRPr lang="zh-CN" altLang="en-US">
              <a:solidFill>
                <a:srgbClr val="FF0000"/>
              </a:solidFill>
              <a:latin typeface="Century Gothic" panose="020B0502020202020204" charset="0"/>
              <a:ea typeface="微软雅黑" panose="020B0503020204020204" pitchFamily="34" charset="-122"/>
            </a:endParaRPr>
          </a:p>
          <a:p>
            <a:pPr marL="342900" indent="-342900">
              <a:lnSpc>
                <a:spcPct val="150000"/>
              </a:lnSpc>
              <a:buFont typeface="Wingdings" panose="05000000000000000000" charset="0"/>
              <a:buChar char=""/>
            </a:pPr>
            <a:r>
              <a:rPr lang="zh-CN" altLang="en-US">
                <a:solidFill>
                  <a:srgbClr val="FF0000"/>
                </a:solidFill>
                <a:latin typeface="Century Gothic" panose="020B0502020202020204" charset="0"/>
                <a:ea typeface="微软雅黑" panose="020B0503020204020204" pitchFamily="34" charset="-122"/>
                <a:sym typeface="+mn-ea"/>
              </a:rPr>
              <a:t>探讨有无时延的影响</a:t>
            </a:r>
            <a:endParaRPr lang="zh-CN" altLang="en-US">
              <a:solidFill>
                <a:srgbClr val="FF0000"/>
              </a:solidFill>
              <a:latin typeface="Century Gothic" panose="020B0502020202020204" charset="0"/>
              <a:ea typeface="微软雅黑" panose="020B0503020204020204" pitchFamily="34" charset="-122"/>
            </a:endParaRPr>
          </a:p>
          <a:p>
            <a:pPr marL="342900" indent="-342900">
              <a:lnSpc>
                <a:spcPct val="150000"/>
              </a:lnSpc>
              <a:buFont typeface="Wingdings" panose="05000000000000000000" charset="0"/>
              <a:buChar char=""/>
            </a:pPr>
            <a:r>
              <a:rPr lang="zh-CN" altLang="en-US">
                <a:solidFill>
                  <a:srgbClr val="FF0000"/>
                </a:solidFill>
                <a:latin typeface="Century Gothic" panose="020B0502020202020204" charset="0"/>
                <a:ea typeface="微软雅黑" panose="020B0503020204020204" pitchFamily="34" charset="-122"/>
                <a:sym typeface="+mn-ea"/>
              </a:rPr>
              <a:t>时延影响下二阶离散多智能体系统的加权一致性</a:t>
            </a:r>
            <a:endParaRPr lang="zh-CN" altLang="en-US">
              <a:solidFill>
                <a:srgbClr val="FF0000"/>
              </a:solidFill>
              <a:latin typeface="Century Gothic" panose="020B0502020202020204" charset="0"/>
              <a:ea typeface="微软雅黑" panose="020B0503020204020204" pitchFamily="34" charset="-122"/>
            </a:endParaRPr>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p:cNvSpPr>
          <p:nvPr>
            <p:ph type="sldImg"/>
          </p:nvPr>
        </p:nvSpPr>
        <p:spPr/>
      </p:sp>
      <p:sp>
        <p:nvSpPr>
          <p:cNvPr id="13314" name="文本占位符 2"/>
          <p:cNvSpPr>
            <a:spLocks noGrp="1"/>
          </p:cNvSpPr>
          <p:nvPr>
            <p:ph type="body"/>
          </p:nvPr>
        </p:nvSpPr>
        <p:spPr/>
        <p:txBody>
          <a:bodyPr lIns="91440" tIns="45720" rIns="91440" bIns="45720" anchor="t"/>
          <a:p>
            <a:pPr lvl="0"/>
            <a:r>
              <a:rPr lang="zh-CN" altLang="en-US">
                <a:sym typeface="+mn-ea"/>
              </a:rPr>
              <a:t>其中，</a:t>
            </a:r>
            <a:r>
              <a:rPr lang="en-US" altLang="zh-CN">
                <a:sym typeface="+mn-ea"/>
              </a:rPr>
              <a:t>Xi</a:t>
            </a:r>
            <a:r>
              <a:rPr lang="zh-CN" altLang="en-US">
                <a:sym typeface="+mn-ea"/>
              </a:rPr>
              <a:t>指多智能体系统的一阶的状态，</a:t>
            </a:r>
            <a:r>
              <a:rPr lang="en-US" altLang="zh-CN">
                <a:sym typeface="+mn-ea"/>
              </a:rPr>
              <a:t>Vi</a:t>
            </a:r>
            <a:r>
              <a:rPr lang="zh-CN" altLang="en-US">
                <a:sym typeface="+mn-ea"/>
              </a:rPr>
              <a:t>指多智能体系统的二阶状态，</a:t>
            </a:r>
            <a:r>
              <a:rPr lang="en-US" altLang="zh-CN">
                <a:sym typeface="+mn-ea"/>
              </a:rPr>
              <a:t>bi</a:t>
            </a:r>
            <a:r>
              <a:rPr lang="zh-CN" altLang="en-US">
                <a:sym typeface="+mn-ea"/>
              </a:rPr>
              <a:t>为各节点的控制权重，阿尔法和贝塔是系统的耦合系数，</a:t>
            </a:r>
            <a:r>
              <a:rPr lang="en-US" altLang="zh-CN">
                <a:sym typeface="+mn-ea"/>
              </a:rPr>
              <a:t>eij</a:t>
            </a:r>
            <a:r>
              <a:rPr lang="zh-CN" altLang="en-US">
                <a:sym typeface="+mn-ea"/>
              </a:rPr>
              <a:t>是各个节点之间的耦合系数。</a:t>
            </a:r>
            <a:endParaRPr lang="zh-CN" altLang="en-US">
              <a:sym typeface="+mn-ea"/>
            </a:endParaRPr>
          </a:p>
          <a:p>
            <a:pPr lvl="0"/>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p:cNvSpPr>
          <p:nvPr>
            <p:ph type="sldImg"/>
          </p:nvPr>
        </p:nvSpPr>
        <p:spPr/>
      </p:sp>
      <p:sp>
        <p:nvSpPr>
          <p:cNvPr id="13314" name="文本占位符 2"/>
          <p:cNvSpPr>
            <a:spLocks noGrp="1"/>
          </p:cNvSpPr>
          <p:nvPr>
            <p:ph type="body"/>
          </p:nvPr>
        </p:nvSpPr>
        <p:spPr/>
        <p:txBody>
          <a:bodyPr lIns="91440" tIns="45720" rIns="91440" bIns="45720" anchor="t"/>
          <a:p>
            <a:pPr lvl="0"/>
            <a:r>
              <a:rPr lang="zh-CN" altLang="en-US"/>
              <a:t>在满足定理</a:t>
            </a:r>
            <a:r>
              <a:rPr lang="en-US" altLang="zh-CN"/>
              <a:t>1</a:t>
            </a:r>
            <a:r>
              <a:rPr lang="zh-CN" altLang="en-US"/>
              <a:t>的条件下，随机生成表格中的数据。</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p:cNvSpPr>
          <p:nvPr>
            <p:ph type="sldImg"/>
          </p:nvPr>
        </p:nvSpPr>
        <p:spPr/>
      </p:sp>
      <p:sp>
        <p:nvSpPr>
          <p:cNvPr id="13314" name="文本占位符 2"/>
          <p:cNvSpPr>
            <a:spLocks noGrp="1"/>
          </p:cNvSpPr>
          <p:nvPr>
            <p:ph type="body"/>
          </p:nvPr>
        </p:nvSpPr>
        <p:spPr/>
        <p:txBody>
          <a:bodyPr lIns="91440" tIns="45720" rIns="91440" bIns="45720" anchor="t"/>
          <a:p>
            <a:pPr lvl="0"/>
            <a:r>
              <a:rPr lang="zh-CN" altLang="en-US"/>
              <a:t>在满足定理</a:t>
            </a:r>
            <a:r>
              <a:rPr lang="en-US" altLang="zh-CN"/>
              <a:t>1</a:t>
            </a:r>
            <a:r>
              <a:rPr lang="zh-CN" altLang="en-US"/>
              <a:t>的条件下，另外再随机生成一组数据。</a:t>
            </a:r>
            <a:endParaRPr lang="zh-CN" altLang="en-US"/>
          </a:p>
          <a:p>
            <a:pPr lvl="0"/>
            <a:r>
              <a:rPr lang="zh-CN" altLang="en-US"/>
              <a:t>实验</a:t>
            </a:r>
            <a:r>
              <a:rPr lang="en-US" altLang="zh-CN"/>
              <a:t>3.1</a:t>
            </a:r>
            <a:r>
              <a:rPr lang="zh-CN" altLang="en-US"/>
              <a:t>的两种情况从正面说明，系统在不同初始化状态下，均可实现加权一致</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200" indent="0" algn="ctr">
              <a:buNone/>
              <a:defRPr sz="2000"/>
            </a:lvl2pPr>
            <a:lvl3pPr marL="914400" indent="0" algn="ctr">
              <a:buNone/>
              <a:defRPr sz="19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fontAlgn="auto"/>
            <a:fld id="{71AB7A37-B852-49AB-B2E2-96296AB21F67}"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888F8D02-9041-4C59-BC62-13DE0E5C6713}"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p14:dur="500">
        <p:blinds dir="vert"/>
      </p:transition>
    </mc:Choice>
    <mc:Fallback>
      <p:transition>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auto"/>
            <a:fld id="{71AB7A37-B852-49AB-B2E2-96296AB21F67}"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888F8D02-9041-4C59-BC62-13DE0E5C6713}"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p14:dur="500">
        <p:blinds dir="vert"/>
      </p:transition>
    </mc:Choice>
    <mc:Fallback>
      <p:transition>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9"/>
            <a:ext cx="2628900" cy="5811839"/>
          </a:xfrm>
        </p:spPr>
        <p:txBody>
          <a:bodyPr vert="eaVert"/>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3" y="365129"/>
            <a:ext cx="7734300" cy="5811839"/>
          </a:xfrm>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auto"/>
            <a:fld id="{71AB7A37-B852-49AB-B2E2-96296AB21F67}"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888F8D02-9041-4C59-BC62-13DE0E5C6713}"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p14:dur="500">
        <p:blinds dir="vert"/>
      </p:transition>
    </mc:Choice>
    <mc:Fallback>
      <p:transition>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auto"/>
            <a:fld id="{71AB7A37-B852-49AB-B2E2-96296AB21F67}"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888F8D02-9041-4C59-BC62-13DE0E5C6713}"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p14:dur="500">
        <p:blinds dir="vert"/>
      </p:transition>
    </mc:Choice>
    <mc:Fallback>
      <p:transition>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3"/>
            <a:ext cx="10515600" cy="2852737"/>
          </a:xfrm>
        </p:spPr>
        <p:txBody>
          <a:bodyPr anchor="b"/>
          <a:lstStyle>
            <a:lvl1pPr>
              <a:defRPr sz="6000"/>
            </a:lvl1p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9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fontAlgn="auto"/>
            <a:fld id="{71AB7A37-B852-49AB-B2E2-96296AB21F67}"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888F8D02-9041-4C59-BC62-13DE0E5C6713}"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p14:dur="500">
        <p:blinds dir="vert"/>
      </p:transition>
    </mc:Choice>
    <mc:Fallback>
      <p:transition>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9"/>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9"/>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fontAlgn="auto"/>
            <a:fld id="{71AB7A37-B852-49AB-B2E2-96296AB21F67}"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888F8D02-9041-4C59-BC62-13DE0E5C6713}"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p14:dur="500">
        <p:blinds dir="vert"/>
      </p:transition>
    </mc:Choice>
    <mc:Fallback>
      <p:transition>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39789" y="2505075"/>
            <a:ext cx="5157787"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72203" y="2505075"/>
            <a:ext cx="5183188"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fontAlgn="auto"/>
            <a:fld id="{71AB7A37-B852-49AB-B2E2-96296AB21F67}"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nvPr>
        </p:nvSpPr>
        <p:spPr/>
        <p:txBody>
          <a:bodyPr/>
          <a:p>
            <a:pPr fontAlgn="auto"/>
            <a:endParaRPr lang="zh-CN" altLang="en-US" strike="noStrike" noProof="1"/>
          </a:p>
        </p:txBody>
      </p:sp>
      <p:sp>
        <p:nvSpPr>
          <p:cNvPr id="9" name="灯片编号占位符 8"/>
          <p:cNvSpPr>
            <a:spLocks noGrp="1"/>
          </p:cNvSpPr>
          <p:nvPr>
            <p:ph type="sldNum" sz="quarter" idx="12"/>
          </p:nvPr>
        </p:nvSpPr>
        <p:spPr/>
        <p:txBody>
          <a:bodyPr/>
          <a:p>
            <a:pPr fontAlgn="auto"/>
            <a:fld id="{888F8D02-9041-4C59-BC62-13DE0E5C6713}"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p14:dur="500">
        <p:blinds dir="vert"/>
      </p:transition>
    </mc:Choice>
    <mc:Fallback>
      <p:transition>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auto"/>
            <a:fld id="{71AB7A37-B852-49AB-B2E2-96296AB21F67}"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a:p>
        </p:txBody>
      </p:sp>
      <p:sp>
        <p:nvSpPr>
          <p:cNvPr id="5" name="灯片编号占位符 4"/>
          <p:cNvSpPr>
            <a:spLocks noGrp="1"/>
          </p:cNvSpPr>
          <p:nvPr>
            <p:ph type="sldNum" sz="quarter" idx="12"/>
          </p:nvPr>
        </p:nvSpPr>
        <p:spPr/>
        <p:txBody>
          <a:bodyPr/>
          <a:p>
            <a:pPr fontAlgn="auto"/>
            <a:fld id="{888F8D02-9041-4C59-BC62-13DE0E5C6713}"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p14:dur="500">
        <p:blinds dir="vert"/>
      </p:transition>
    </mc:Choice>
    <mc:Fallback>
      <p:transition>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71AB7A37-B852-49AB-B2E2-96296AB21F67}"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888F8D02-9041-4C59-BC62-13DE0E5C6713}"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p14:dur="500">
        <p:blinds dir="vert"/>
      </p:transition>
    </mc:Choice>
    <mc:Fallback>
      <p:transition>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30"/>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auto"/>
            <a:fld id="{71AB7A37-B852-49AB-B2E2-96296AB21F67}"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888F8D02-9041-4C59-BC62-13DE0E5C6713}"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p14:dur="500">
        <p:blinds dir="vert"/>
      </p:transition>
    </mc:Choice>
    <mc:Fallback>
      <p:transition>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98743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auto"/>
            <a:fld id="{71AB7A37-B852-49AB-B2E2-96296AB21F67}"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888F8D02-9041-4C59-BC62-13DE0E5C6713}"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p14:dur="500">
        <p:blinds dir="vert"/>
      </p:transition>
    </mc:Choice>
    <mc:Fallback>
      <p:transition>
        <p:blinds dir="vert"/>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lIns="91436" tIns="45718" rIns="91436" bIns="45718" anchor="ctr"/>
          <a:p>
            <a:pPr lvl="0"/>
            <a:r>
              <a:rPr lang="zh-CN" altLang="en-US"/>
              <a:t>单击此处编辑母版标题样式</a:t>
            </a:r>
            <a:endParaRPr lang="zh-CN" altLang="en-US"/>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lIns="91436" tIns="45718" rIns="91436" bIns="45718" anchor="t"/>
          <a:p>
            <a:pPr lvl="0" indent="-228600"/>
            <a:r>
              <a:rPr lang="zh-CN" altLang="en-US"/>
              <a:t>单击此处编辑母版文本样式</a:t>
            </a:r>
            <a:endParaRPr lang="zh-CN" altLang="en-US"/>
          </a:p>
          <a:p>
            <a:pPr lvl="1" indent="-22860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pPr fontAlgn="auto"/>
            <a:fld id="{71AB7A37-B852-49AB-B2E2-96296AB21F67}"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pPr fontAlgn="auto"/>
            <a:endParaRPr lang="zh-CN" altLang="en-US" strike="noStrike" noProof="1"/>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36" tIns="45718" rIns="91436" bIns="45718" rtlCol="0" anchor="ctr"/>
          <a:lstStyle>
            <a:lvl1pPr algn="r">
              <a:defRPr sz="1200">
                <a:solidFill>
                  <a:schemeClr val="tx1">
                    <a:tint val="75000"/>
                  </a:schemeClr>
                </a:solidFill>
              </a:defRPr>
            </a:lvl1pPr>
          </a:lstStyle>
          <a:p>
            <a:pPr fontAlgn="auto"/>
            <a:fld id="{888F8D02-9041-4C59-BC62-13DE0E5C6713}"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blinds dir="vert"/>
  </p:transition>
  <p:hf sldNum="0" hdr="0" ftr="0" dt="0"/>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9" Type="http://schemas.openxmlformats.org/officeDocument/2006/relationships/image" Target="../media/image14.wmf"/><Relationship Id="rId8" Type="http://schemas.openxmlformats.org/officeDocument/2006/relationships/oleObject" Target="../embeddings/oleObject6.bin"/><Relationship Id="rId7" Type="http://schemas.openxmlformats.org/officeDocument/2006/relationships/oleObject" Target="../embeddings/oleObject5.bin"/><Relationship Id="rId6" Type="http://schemas.openxmlformats.org/officeDocument/2006/relationships/image" Target="../media/image13.wmf"/><Relationship Id="rId5" Type="http://schemas.openxmlformats.org/officeDocument/2006/relationships/oleObject" Target="../embeddings/oleObject4.bin"/><Relationship Id="rId4" Type="http://schemas.openxmlformats.org/officeDocument/2006/relationships/image" Target="../media/image12.wmf"/><Relationship Id="rId3" Type="http://schemas.openxmlformats.org/officeDocument/2006/relationships/oleObject" Target="../embeddings/oleObject3.bin"/><Relationship Id="rId2" Type="http://schemas.openxmlformats.org/officeDocument/2006/relationships/image" Target="../media/image11.wmf"/><Relationship Id="rId13" Type="http://schemas.openxmlformats.org/officeDocument/2006/relationships/notesSlide" Target="../notesSlides/notesSlide7.xml"/><Relationship Id="rId12" Type="http://schemas.openxmlformats.org/officeDocument/2006/relationships/vmlDrawing" Target="../drawings/vmlDrawing2.vml"/><Relationship Id="rId11" Type="http://schemas.openxmlformats.org/officeDocument/2006/relationships/slideLayout" Target="../slideLayouts/slideLayout2.xml"/><Relationship Id="rId10" Type="http://schemas.openxmlformats.org/officeDocument/2006/relationships/image" Target="../media/image2.png"/><Relationship Id="rId1"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9" Type="http://schemas.openxmlformats.org/officeDocument/2006/relationships/image" Target="../media/image19.wmf"/><Relationship Id="rId8" Type="http://schemas.openxmlformats.org/officeDocument/2006/relationships/oleObject" Target="../embeddings/oleObject9.bin"/><Relationship Id="rId7" Type="http://schemas.openxmlformats.org/officeDocument/2006/relationships/image" Target="../media/image18.emf"/><Relationship Id="rId6" Type="http://schemas.openxmlformats.org/officeDocument/2006/relationships/image" Target="../media/image17.emf"/><Relationship Id="rId5" Type="http://schemas.openxmlformats.org/officeDocument/2006/relationships/image" Target="../media/image2.png"/><Relationship Id="rId4" Type="http://schemas.openxmlformats.org/officeDocument/2006/relationships/image" Target="../media/image16.wmf"/><Relationship Id="rId3" Type="http://schemas.openxmlformats.org/officeDocument/2006/relationships/oleObject" Target="../embeddings/oleObject8.bin"/><Relationship Id="rId2" Type="http://schemas.openxmlformats.org/officeDocument/2006/relationships/image" Target="../media/image15.wmf"/><Relationship Id="rId12" Type="http://schemas.openxmlformats.org/officeDocument/2006/relationships/notesSlide" Target="../notesSlides/notesSlide8.xml"/><Relationship Id="rId11" Type="http://schemas.openxmlformats.org/officeDocument/2006/relationships/vmlDrawing" Target="../drawings/vmlDrawing3.vml"/><Relationship Id="rId10" Type="http://schemas.openxmlformats.org/officeDocument/2006/relationships/slideLayout" Target="../slideLayouts/slideLayout2.xml"/><Relationship Id="rId1" Type="http://schemas.openxmlformats.org/officeDocument/2006/relationships/oleObject" Target="../embeddings/oleObject7.bin"/></Relationships>
</file>

<file path=ppt/slides/_rels/slide17.xml.rels><?xml version="1.0" encoding="UTF-8" standalone="yes"?>
<Relationships xmlns="http://schemas.openxmlformats.org/package/2006/relationships"><Relationship Id="rId9" Type="http://schemas.openxmlformats.org/officeDocument/2006/relationships/image" Target="../media/image19.wmf"/><Relationship Id="rId8" Type="http://schemas.openxmlformats.org/officeDocument/2006/relationships/oleObject" Target="../embeddings/oleObject12.bin"/><Relationship Id="rId7" Type="http://schemas.openxmlformats.org/officeDocument/2006/relationships/image" Target="../media/image23.emf"/><Relationship Id="rId6" Type="http://schemas.openxmlformats.org/officeDocument/2006/relationships/image" Target="../media/image22.emf"/><Relationship Id="rId5" Type="http://schemas.openxmlformats.org/officeDocument/2006/relationships/image" Target="../media/image2.png"/><Relationship Id="rId4" Type="http://schemas.openxmlformats.org/officeDocument/2006/relationships/image" Target="../media/image21.wmf"/><Relationship Id="rId3" Type="http://schemas.openxmlformats.org/officeDocument/2006/relationships/oleObject" Target="../embeddings/oleObject11.bin"/><Relationship Id="rId2" Type="http://schemas.openxmlformats.org/officeDocument/2006/relationships/image" Target="../media/image20.wmf"/><Relationship Id="rId12" Type="http://schemas.openxmlformats.org/officeDocument/2006/relationships/notesSlide" Target="../notesSlides/notesSlide9.xml"/><Relationship Id="rId11" Type="http://schemas.openxmlformats.org/officeDocument/2006/relationships/vmlDrawing" Target="../drawings/vmlDrawing4.vml"/><Relationship Id="rId10" Type="http://schemas.openxmlformats.org/officeDocument/2006/relationships/slideLayout" Target="../slideLayouts/slideLayout2.xml"/><Relationship Id="rId1" Type="http://schemas.openxmlformats.org/officeDocument/2006/relationships/oleObject" Target="../embeddings/oleObject10.bin"/></Relationships>
</file>

<file path=ppt/slides/_rels/slide18.xml.rels><?xml version="1.0" encoding="UTF-8" standalone="yes"?>
<Relationships xmlns="http://schemas.openxmlformats.org/package/2006/relationships"><Relationship Id="rId9" Type="http://schemas.openxmlformats.org/officeDocument/2006/relationships/vmlDrawing" Target="../drawings/vmlDrawing5.vml"/><Relationship Id="rId8" Type="http://schemas.openxmlformats.org/officeDocument/2006/relationships/slideLayout" Target="../slideLayouts/slideLayout2.xml"/><Relationship Id="rId7" Type="http://schemas.openxmlformats.org/officeDocument/2006/relationships/image" Target="../media/image19.wmf"/><Relationship Id="rId6" Type="http://schemas.openxmlformats.org/officeDocument/2006/relationships/oleObject" Target="../embeddings/oleObject14.bin"/><Relationship Id="rId5" Type="http://schemas.openxmlformats.org/officeDocument/2006/relationships/image" Target="../media/image26.emf"/><Relationship Id="rId4" Type="http://schemas.openxmlformats.org/officeDocument/2006/relationships/image" Target="../media/image25.emf"/><Relationship Id="rId3" Type="http://schemas.openxmlformats.org/officeDocument/2006/relationships/image" Target="../media/image24.wmf"/><Relationship Id="rId2" Type="http://schemas.openxmlformats.org/officeDocument/2006/relationships/oleObject" Target="../embeddings/oleObject13.bin"/><Relationship Id="rId10" Type="http://schemas.openxmlformats.org/officeDocument/2006/relationships/notesSlide" Target="../notesSlides/notesSlide10.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vmlDrawing" Target="../drawings/vmlDrawing6.vml"/><Relationship Id="rId6"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8.wmf"/><Relationship Id="rId3" Type="http://schemas.openxmlformats.org/officeDocument/2006/relationships/oleObject" Target="../embeddings/oleObject16.bin"/><Relationship Id="rId2" Type="http://schemas.openxmlformats.org/officeDocument/2006/relationships/image" Target="../media/image27.wmf"/><Relationship Id="rId1" Type="http://schemas.openxmlformats.org/officeDocument/2006/relationships/oleObject" Target="../embeddings/oleObject15.bin"/></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9" Type="http://schemas.openxmlformats.org/officeDocument/2006/relationships/image" Target="../media/image31.wmf"/><Relationship Id="rId8" Type="http://schemas.openxmlformats.org/officeDocument/2006/relationships/oleObject" Target="../embeddings/oleObject20.bin"/><Relationship Id="rId7" Type="http://schemas.openxmlformats.org/officeDocument/2006/relationships/image" Target="../media/image30.wmf"/><Relationship Id="rId6" Type="http://schemas.openxmlformats.org/officeDocument/2006/relationships/oleObject" Target="../embeddings/oleObject19.bin"/><Relationship Id="rId5" Type="http://schemas.openxmlformats.org/officeDocument/2006/relationships/image" Target="../media/image29.wmf"/><Relationship Id="rId4" Type="http://schemas.openxmlformats.org/officeDocument/2006/relationships/oleObject" Target="../embeddings/oleObject18.bin"/><Relationship Id="rId3" Type="http://schemas.openxmlformats.org/officeDocument/2006/relationships/image" Target="../media/image2.png"/><Relationship Id="rId28" Type="http://schemas.openxmlformats.org/officeDocument/2006/relationships/notesSlide" Target="../notesSlides/notesSlide12.xml"/><Relationship Id="rId27" Type="http://schemas.openxmlformats.org/officeDocument/2006/relationships/vmlDrawing" Target="../drawings/vmlDrawing7.vml"/><Relationship Id="rId26" Type="http://schemas.openxmlformats.org/officeDocument/2006/relationships/slideLayout" Target="../slideLayouts/slideLayout2.xml"/><Relationship Id="rId25" Type="http://schemas.openxmlformats.org/officeDocument/2006/relationships/image" Target="../media/image39.wmf"/><Relationship Id="rId24" Type="http://schemas.openxmlformats.org/officeDocument/2006/relationships/oleObject" Target="../embeddings/oleObject28.bin"/><Relationship Id="rId23" Type="http://schemas.openxmlformats.org/officeDocument/2006/relationships/image" Target="../media/image38.wmf"/><Relationship Id="rId22" Type="http://schemas.openxmlformats.org/officeDocument/2006/relationships/oleObject" Target="../embeddings/oleObject27.bin"/><Relationship Id="rId21" Type="http://schemas.openxmlformats.org/officeDocument/2006/relationships/image" Target="../media/image37.wmf"/><Relationship Id="rId20" Type="http://schemas.openxmlformats.org/officeDocument/2006/relationships/oleObject" Target="../embeddings/oleObject26.bin"/><Relationship Id="rId2" Type="http://schemas.openxmlformats.org/officeDocument/2006/relationships/image" Target="../media/image28.wmf"/><Relationship Id="rId19" Type="http://schemas.openxmlformats.org/officeDocument/2006/relationships/image" Target="../media/image36.wmf"/><Relationship Id="rId18" Type="http://schemas.openxmlformats.org/officeDocument/2006/relationships/oleObject" Target="../embeddings/oleObject25.bin"/><Relationship Id="rId17" Type="http://schemas.openxmlformats.org/officeDocument/2006/relationships/image" Target="../media/image35.wmf"/><Relationship Id="rId16" Type="http://schemas.openxmlformats.org/officeDocument/2006/relationships/oleObject" Target="../embeddings/oleObject24.bin"/><Relationship Id="rId15" Type="http://schemas.openxmlformats.org/officeDocument/2006/relationships/image" Target="../media/image34.wmf"/><Relationship Id="rId14" Type="http://schemas.openxmlformats.org/officeDocument/2006/relationships/oleObject" Target="../embeddings/oleObject23.bin"/><Relationship Id="rId13" Type="http://schemas.openxmlformats.org/officeDocument/2006/relationships/image" Target="../media/image33.wmf"/><Relationship Id="rId12" Type="http://schemas.openxmlformats.org/officeDocument/2006/relationships/oleObject" Target="../embeddings/oleObject22.bin"/><Relationship Id="rId11" Type="http://schemas.openxmlformats.org/officeDocument/2006/relationships/image" Target="../media/image32.wmf"/><Relationship Id="rId10" Type="http://schemas.openxmlformats.org/officeDocument/2006/relationships/oleObject" Target="../embeddings/oleObject21.bin"/><Relationship Id="rId1" Type="http://schemas.openxmlformats.org/officeDocument/2006/relationships/oleObject" Target="../embeddings/oleObject17.bin"/></Relationships>
</file>

<file path=ppt/slides/_rels/slide21.xml.rels><?xml version="1.0" encoding="UTF-8" standalone="yes"?>
<Relationships xmlns="http://schemas.openxmlformats.org/package/2006/relationships"><Relationship Id="rId9" Type="http://schemas.openxmlformats.org/officeDocument/2006/relationships/image" Target="../media/image2.png"/><Relationship Id="rId8" Type="http://schemas.openxmlformats.org/officeDocument/2006/relationships/image" Target="../media/image44.wmf"/><Relationship Id="rId7" Type="http://schemas.openxmlformats.org/officeDocument/2006/relationships/oleObject" Target="../embeddings/oleObject31.bin"/><Relationship Id="rId6" Type="http://schemas.openxmlformats.org/officeDocument/2006/relationships/image" Target="../media/image43.wmf"/><Relationship Id="rId5" Type="http://schemas.openxmlformats.org/officeDocument/2006/relationships/oleObject" Target="../embeddings/oleObject30.bin"/><Relationship Id="rId4" Type="http://schemas.openxmlformats.org/officeDocument/2006/relationships/image" Target="../media/image42.wmf"/><Relationship Id="rId3" Type="http://schemas.openxmlformats.org/officeDocument/2006/relationships/oleObject" Target="../embeddings/oleObject29.bin"/><Relationship Id="rId2" Type="http://schemas.openxmlformats.org/officeDocument/2006/relationships/image" Target="../media/image41.emf"/><Relationship Id="rId14" Type="http://schemas.openxmlformats.org/officeDocument/2006/relationships/notesSlide" Target="../notesSlides/notesSlide13.xml"/><Relationship Id="rId13" Type="http://schemas.openxmlformats.org/officeDocument/2006/relationships/vmlDrawing" Target="../drawings/vmlDrawing8.vml"/><Relationship Id="rId12" Type="http://schemas.openxmlformats.org/officeDocument/2006/relationships/slideLayout" Target="../slideLayouts/slideLayout2.xml"/><Relationship Id="rId11" Type="http://schemas.openxmlformats.org/officeDocument/2006/relationships/image" Target="../media/image45.wmf"/><Relationship Id="rId10" Type="http://schemas.openxmlformats.org/officeDocument/2006/relationships/oleObject" Target="../embeddings/oleObject32.bin"/><Relationship Id="rId1" Type="http://schemas.openxmlformats.org/officeDocument/2006/relationships/image" Target="../media/image40.emf"/></Relationships>
</file>

<file path=ppt/slides/_rels/slide22.xml.rels><?xml version="1.0" encoding="UTF-8" standalone="yes"?>
<Relationships xmlns="http://schemas.openxmlformats.org/package/2006/relationships"><Relationship Id="rId9" Type="http://schemas.openxmlformats.org/officeDocument/2006/relationships/image" Target="../media/image2.png"/><Relationship Id="rId8" Type="http://schemas.openxmlformats.org/officeDocument/2006/relationships/image" Target="../media/image44.wmf"/><Relationship Id="rId7" Type="http://schemas.openxmlformats.org/officeDocument/2006/relationships/oleObject" Target="../embeddings/oleObject35.bin"/><Relationship Id="rId6" Type="http://schemas.openxmlformats.org/officeDocument/2006/relationships/image" Target="../media/image49.wmf"/><Relationship Id="rId5" Type="http://schemas.openxmlformats.org/officeDocument/2006/relationships/oleObject" Target="../embeddings/oleObject34.bin"/><Relationship Id="rId4" Type="http://schemas.openxmlformats.org/officeDocument/2006/relationships/image" Target="../media/image48.wmf"/><Relationship Id="rId3" Type="http://schemas.openxmlformats.org/officeDocument/2006/relationships/oleObject" Target="../embeddings/oleObject33.bin"/><Relationship Id="rId2" Type="http://schemas.openxmlformats.org/officeDocument/2006/relationships/image" Target="../media/image47.emf"/><Relationship Id="rId14" Type="http://schemas.openxmlformats.org/officeDocument/2006/relationships/notesSlide" Target="../notesSlides/notesSlide14.xml"/><Relationship Id="rId13" Type="http://schemas.openxmlformats.org/officeDocument/2006/relationships/vmlDrawing" Target="../drawings/vmlDrawing9.vml"/><Relationship Id="rId12" Type="http://schemas.openxmlformats.org/officeDocument/2006/relationships/slideLayout" Target="../slideLayouts/slideLayout2.xml"/><Relationship Id="rId11" Type="http://schemas.openxmlformats.org/officeDocument/2006/relationships/image" Target="../media/image50.wmf"/><Relationship Id="rId10" Type="http://schemas.openxmlformats.org/officeDocument/2006/relationships/oleObject" Target="../embeddings/oleObject36.bin"/><Relationship Id="rId1" Type="http://schemas.openxmlformats.org/officeDocument/2006/relationships/image" Target="../media/image46.emf"/></Relationships>
</file>

<file path=ppt/slides/_rels/slide23.xml.rels><?xml version="1.0" encoding="UTF-8" standalone="yes"?>
<Relationships xmlns="http://schemas.openxmlformats.org/package/2006/relationships"><Relationship Id="rId9" Type="http://schemas.openxmlformats.org/officeDocument/2006/relationships/vmlDrawing" Target="../drawings/vmlDrawing10.vml"/><Relationship Id="rId8" Type="http://schemas.openxmlformats.org/officeDocument/2006/relationships/slideLayout" Target="../slideLayouts/slideLayout2.xml"/><Relationship Id="rId7" Type="http://schemas.openxmlformats.org/officeDocument/2006/relationships/image" Target="../media/image54.wmf"/><Relationship Id="rId6" Type="http://schemas.openxmlformats.org/officeDocument/2006/relationships/oleObject" Target="../embeddings/oleObject38.bin"/><Relationship Id="rId5" Type="http://schemas.openxmlformats.org/officeDocument/2006/relationships/image" Target="../media/image53.wmf"/><Relationship Id="rId4" Type="http://schemas.openxmlformats.org/officeDocument/2006/relationships/oleObject" Target="../embeddings/oleObject37.bin"/><Relationship Id="rId3" Type="http://schemas.openxmlformats.org/officeDocument/2006/relationships/image" Target="../media/image52.emf"/><Relationship Id="rId2" Type="http://schemas.openxmlformats.org/officeDocument/2006/relationships/image" Target="../media/image51.emf"/><Relationship Id="rId10" Type="http://schemas.openxmlformats.org/officeDocument/2006/relationships/notesSlide" Target="../notesSlides/notesSlide15.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vmlDrawing" Target="../drawings/vmlDrawing11.vml"/><Relationship Id="rId4" Type="http://schemas.openxmlformats.org/officeDocument/2006/relationships/slideLayout" Target="../slideLayouts/slideLayout2.xml"/><Relationship Id="rId3" Type="http://schemas.openxmlformats.org/officeDocument/2006/relationships/image" Target="../media/image55.wmf"/><Relationship Id="rId2" Type="http://schemas.openxmlformats.org/officeDocument/2006/relationships/oleObject" Target="../embeddings/oleObject39.bin"/><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9" Type="http://schemas.openxmlformats.org/officeDocument/2006/relationships/image" Target="../media/image57.wmf"/><Relationship Id="rId8" Type="http://schemas.openxmlformats.org/officeDocument/2006/relationships/oleObject" Target="../embeddings/oleObject43.bin"/><Relationship Id="rId7" Type="http://schemas.openxmlformats.org/officeDocument/2006/relationships/image" Target="../media/image56.wmf"/><Relationship Id="rId6" Type="http://schemas.openxmlformats.org/officeDocument/2006/relationships/oleObject" Target="../embeddings/oleObject42.bin"/><Relationship Id="rId5" Type="http://schemas.openxmlformats.org/officeDocument/2006/relationships/image" Target="../media/image29.wmf"/><Relationship Id="rId4" Type="http://schemas.openxmlformats.org/officeDocument/2006/relationships/oleObject" Target="../embeddings/oleObject41.bin"/><Relationship Id="rId3" Type="http://schemas.openxmlformats.org/officeDocument/2006/relationships/image" Target="../media/image2.png"/><Relationship Id="rId2" Type="http://schemas.openxmlformats.org/officeDocument/2006/relationships/image" Target="../media/image28.wmf"/><Relationship Id="rId16" Type="http://schemas.openxmlformats.org/officeDocument/2006/relationships/notesSlide" Target="../notesSlides/notesSlide17.xml"/><Relationship Id="rId15" Type="http://schemas.openxmlformats.org/officeDocument/2006/relationships/vmlDrawing" Target="../drawings/vmlDrawing12.vml"/><Relationship Id="rId14" Type="http://schemas.openxmlformats.org/officeDocument/2006/relationships/slideLayout" Target="../slideLayouts/slideLayout2.xml"/><Relationship Id="rId13" Type="http://schemas.openxmlformats.org/officeDocument/2006/relationships/image" Target="../media/image59.wmf"/><Relationship Id="rId12" Type="http://schemas.openxmlformats.org/officeDocument/2006/relationships/oleObject" Target="../embeddings/oleObject45.bin"/><Relationship Id="rId11" Type="http://schemas.openxmlformats.org/officeDocument/2006/relationships/image" Target="../media/image58.wmf"/><Relationship Id="rId10" Type="http://schemas.openxmlformats.org/officeDocument/2006/relationships/oleObject" Target="../embeddings/oleObject44.bin"/><Relationship Id="rId1" Type="http://schemas.openxmlformats.org/officeDocument/2006/relationships/oleObject" Target="../embeddings/oleObject40.bin"/></Relationships>
</file>

<file path=ppt/slides/_rels/slide26.xml.rels><?xml version="1.0" encoding="UTF-8" standalone="yes"?>
<Relationships xmlns="http://schemas.openxmlformats.org/package/2006/relationships"><Relationship Id="rId9" Type="http://schemas.openxmlformats.org/officeDocument/2006/relationships/image" Target="../media/image64.wmf"/><Relationship Id="rId8" Type="http://schemas.openxmlformats.org/officeDocument/2006/relationships/oleObject" Target="../embeddings/oleObject48.bin"/><Relationship Id="rId7" Type="http://schemas.openxmlformats.org/officeDocument/2006/relationships/image" Target="../media/image63.emf"/><Relationship Id="rId6" Type="http://schemas.openxmlformats.org/officeDocument/2006/relationships/image" Target="../media/image62.wmf"/><Relationship Id="rId5" Type="http://schemas.openxmlformats.org/officeDocument/2006/relationships/oleObject" Target="../embeddings/oleObject47.bin"/><Relationship Id="rId4" Type="http://schemas.openxmlformats.org/officeDocument/2006/relationships/image" Target="../media/image61.wmf"/><Relationship Id="rId3" Type="http://schemas.openxmlformats.org/officeDocument/2006/relationships/oleObject" Target="../embeddings/oleObject46.bin"/><Relationship Id="rId2" Type="http://schemas.openxmlformats.org/officeDocument/2006/relationships/image" Target="../media/image2.png"/><Relationship Id="rId12" Type="http://schemas.openxmlformats.org/officeDocument/2006/relationships/notesSlide" Target="../notesSlides/notesSlide18.xml"/><Relationship Id="rId11" Type="http://schemas.openxmlformats.org/officeDocument/2006/relationships/vmlDrawing" Target="../drawings/vmlDrawing13.vml"/><Relationship Id="rId10" Type="http://schemas.openxmlformats.org/officeDocument/2006/relationships/slideLayout" Target="../slideLayouts/slideLayout2.xml"/><Relationship Id="rId1" Type="http://schemas.openxmlformats.org/officeDocument/2006/relationships/image" Target="../media/image60.emf"/></Relationships>
</file>

<file path=ppt/slides/_rels/slide27.xml.rels><?xml version="1.0" encoding="UTF-8" standalone="yes"?>
<Relationships xmlns="http://schemas.openxmlformats.org/package/2006/relationships"><Relationship Id="rId9" Type="http://schemas.openxmlformats.org/officeDocument/2006/relationships/image" Target="../media/image67.wmf"/><Relationship Id="rId8" Type="http://schemas.openxmlformats.org/officeDocument/2006/relationships/oleObject" Target="../embeddings/oleObject51.bin"/><Relationship Id="rId7" Type="http://schemas.openxmlformats.org/officeDocument/2006/relationships/image" Target="../media/image63.emf"/><Relationship Id="rId6" Type="http://schemas.openxmlformats.org/officeDocument/2006/relationships/image" Target="../media/image66.wmf"/><Relationship Id="rId5" Type="http://schemas.openxmlformats.org/officeDocument/2006/relationships/oleObject" Target="../embeddings/oleObject50.bin"/><Relationship Id="rId4" Type="http://schemas.openxmlformats.org/officeDocument/2006/relationships/image" Target="../media/image65.wmf"/><Relationship Id="rId3" Type="http://schemas.openxmlformats.org/officeDocument/2006/relationships/oleObject" Target="../embeddings/oleObject49.bin"/><Relationship Id="rId2" Type="http://schemas.openxmlformats.org/officeDocument/2006/relationships/image" Target="../media/image2.png"/><Relationship Id="rId12" Type="http://schemas.openxmlformats.org/officeDocument/2006/relationships/notesSlide" Target="../notesSlides/notesSlide19.xml"/><Relationship Id="rId11" Type="http://schemas.openxmlformats.org/officeDocument/2006/relationships/vmlDrawing" Target="../drawings/vmlDrawing14.vml"/><Relationship Id="rId10" Type="http://schemas.openxmlformats.org/officeDocument/2006/relationships/slideLayout" Target="../slideLayouts/slideLayout2.xml"/><Relationship Id="rId1" Type="http://schemas.openxmlformats.org/officeDocument/2006/relationships/image" Target="../media/image60.emf"/></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20.xml"/><Relationship Id="rId7" Type="http://schemas.openxmlformats.org/officeDocument/2006/relationships/vmlDrawing" Target="../drawings/vmlDrawing15.vml"/><Relationship Id="rId6" Type="http://schemas.openxmlformats.org/officeDocument/2006/relationships/slideLayout" Target="../slideLayouts/slideLayout2.xml"/><Relationship Id="rId5" Type="http://schemas.openxmlformats.org/officeDocument/2006/relationships/image" Target="../media/image70.emf"/><Relationship Id="rId4" Type="http://schemas.openxmlformats.org/officeDocument/2006/relationships/image" Target="../media/image69.wmf"/><Relationship Id="rId3" Type="http://schemas.openxmlformats.org/officeDocument/2006/relationships/oleObject" Target="../embeddings/oleObject52.bin"/><Relationship Id="rId2" Type="http://schemas.openxmlformats.org/officeDocument/2006/relationships/image" Target="../media/image2.png"/><Relationship Id="rId1" Type="http://schemas.openxmlformats.org/officeDocument/2006/relationships/image" Target="../media/image68.emf"/></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71.GIF"/></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71.GI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2.pn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0.jpeg"/><Relationship Id="rId4" Type="http://schemas.openxmlformats.org/officeDocument/2006/relationships/image" Target="../media/image9.jpeg"/><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 name="矩形 78"/>
          <p:cNvSpPr/>
          <p:nvPr/>
        </p:nvSpPr>
        <p:spPr>
          <a:xfrm>
            <a:off x="-7937" y="4672013"/>
            <a:ext cx="12192000" cy="12334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endParaRPr lang="zh-CN" altLang="en-US" strike="noStrike" noProof="1"/>
          </a:p>
        </p:txBody>
      </p:sp>
      <p:grpSp>
        <p:nvGrpSpPr>
          <p:cNvPr id="3074" name="组合 60"/>
          <p:cNvGrpSpPr/>
          <p:nvPr/>
        </p:nvGrpSpPr>
        <p:grpSpPr>
          <a:xfrm rot="-5400000">
            <a:off x="11436350" y="5105400"/>
            <a:ext cx="1271588" cy="363538"/>
            <a:chOff x="6507038" y="462977"/>
            <a:chExt cx="2430800" cy="471379"/>
          </a:xfrm>
        </p:grpSpPr>
        <p:grpSp>
          <p:nvGrpSpPr>
            <p:cNvPr id="3075" name="组合 61"/>
            <p:cNvGrpSpPr/>
            <p:nvPr/>
          </p:nvGrpSpPr>
          <p:grpSpPr>
            <a:xfrm flipV="1">
              <a:off x="6507038" y="462977"/>
              <a:ext cx="1917435" cy="471379"/>
              <a:chOff x="810775" y="1533962"/>
              <a:chExt cx="7782374" cy="1913206"/>
            </a:xfrm>
          </p:grpSpPr>
          <p:sp>
            <p:nvSpPr>
              <p:cNvPr id="64" name="圆角矩形 63"/>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5" name="圆角矩形 64"/>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6" name="圆角矩形 65"/>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7" name="圆角矩形 66"/>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63" name="圆角矩形 62"/>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grpSp>
        <p:nvGrpSpPr>
          <p:cNvPr id="3081" name="组合 40"/>
          <p:cNvGrpSpPr/>
          <p:nvPr/>
        </p:nvGrpSpPr>
        <p:grpSpPr>
          <a:xfrm>
            <a:off x="671513" y="6145213"/>
            <a:ext cx="10452736" cy="829945"/>
            <a:chOff x="7687943" y="5806739"/>
            <a:chExt cx="4423515" cy="837465"/>
          </a:xfrm>
        </p:grpSpPr>
        <p:sp>
          <p:nvSpPr>
            <p:cNvPr id="3082" name="文本框 41"/>
            <p:cNvSpPr txBox="1"/>
            <p:nvPr/>
          </p:nvSpPr>
          <p:spPr>
            <a:xfrm>
              <a:off x="7687943" y="5806920"/>
              <a:ext cx="1706364" cy="526700"/>
            </a:xfrm>
            <a:prstGeom prst="rect">
              <a:avLst/>
            </a:prstGeom>
            <a:noFill/>
            <a:ln w="9525">
              <a:noFill/>
            </a:ln>
          </p:spPr>
          <p:txBody>
            <a:bodyPr wrap="square" anchor="t">
              <a:spAutoFit/>
            </a:bodyPr>
            <a:p>
              <a:pPr algn="l"/>
              <a:r>
                <a:rPr lang="zh-CN" altLang="en-US" sz="2800" dirty="0">
                  <a:solidFill>
                    <a:schemeClr val="tx1"/>
                  </a:solidFill>
                  <a:latin typeface="微软雅黑" panose="020B0503020204020204" pitchFamily="34" charset="-122"/>
                  <a:ea typeface="微软雅黑" panose="020B0503020204020204" pitchFamily="34" charset="-122"/>
                </a:rPr>
                <a:t>答辩人：耿玉坤</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3083" name="矩形 42"/>
            <p:cNvSpPr/>
            <p:nvPr/>
          </p:nvSpPr>
          <p:spPr>
            <a:xfrm>
              <a:off x="8881091" y="5806739"/>
              <a:ext cx="3230367" cy="837465"/>
            </a:xfrm>
            <a:prstGeom prst="rect">
              <a:avLst/>
            </a:prstGeom>
            <a:noFill/>
            <a:ln w="9525">
              <a:noFill/>
            </a:ln>
          </p:spPr>
          <p:txBody>
            <a:bodyPr wrap="square" anchor="t">
              <a:spAutoFit/>
            </a:bodyPr>
            <a:p>
              <a:pPr algn="l"/>
              <a:r>
                <a:rPr lang="zh-CN" altLang="en-US" sz="2000" dirty="0">
                  <a:solidFill>
                    <a:srgbClr val="A2A2A2"/>
                  </a:solidFill>
                  <a:latin typeface="微软雅黑" panose="020B0503020204020204" pitchFamily="34" charset="-122"/>
                  <a:ea typeface="微软雅黑" panose="020B0503020204020204" pitchFamily="34" charset="-122"/>
                </a:rPr>
                <a:t>   </a:t>
              </a:r>
              <a:r>
                <a:rPr lang="zh-CN" altLang="en-US" sz="2800" dirty="0">
                  <a:solidFill>
                    <a:schemeClr val="tx1"/>
                  </a:solidFill>
                  <a:latin typeface="微软雅黑" panose="020B0503020204020204" pitchFamily="34" charset="-122"/>
                  <a:ea typeface="微软雅黑" panose="020B0503020204020204" pitchFamily="34" charset="-122"/>
                </a:rPr>
                <a:t>指导教师：纪良浩 教授</a:t>
              </a:r>
              <a:r>
                <a:rPr lang="zh-CN" altLang="en-US" sz="2000" dirty="0">
                  <a:solidFill>
                    <a:schemeClr val="tx1"/>
                  </a:solidFill>
                  <a:latin typeface="微软雅黑" panose="020B0503020204020204" pitchFamily="34" charset="-122"/>
                  <a:ea typeface="微软雅黑" panose="020B0503020204020204" pitchFamily="34" charset="-122"/>
                </a:rPr>
                <a:t>  </a:t>
              </a:r>
              <a:r>
                <a:rPr lang="zh-CN" altLang="en-US" sz="2000" dirty="0">
                  <a:solidFill>
                    <a:srgbClr val="A2A2A2"/>
                  </a:solidFill>
                  <a:latin typeface="微软雅黑" panose="020B0503020204020204" pitchFamily="34" charset="-122"/>
                  <a:ea typeface="微软雅黑" panose="020B0503020204020204" pitchFamily="34" charset="-122"/>
                </a:rPr>
                <a:t>       </a:t>
              </a:r>
              <a:r>
                <a:rPr lang="zh-CN" altLang="en-US" sz="28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日期：</a:t>
              </a:r>
              <a:r>
                <a:rPr lang="en-US" altLang="zh-CN" sz="28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8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01</a:t>
              </a:r>
              <a:r>
                <a:rPr lang="en-US" altLang="zh-CN" sz="28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8</a:t>
              </a:r>
              <a:r>
                <a:rPr lang="zh-CN" altLang="en-US" sz="28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8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28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8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10</a:t>
              </a:r>
              <a:endParaRPr lang="en-US" altLang="zh-CN" sz="28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algn="ctr"/>
              <a:endParaRPr lang="en-US" altLang="zh-CN" sz="2000" dirty="0">
                <a:solidFill>
                  <a:srgbClr val="A2A2A2"/>
                </a:solidFill>
                <a:latin typeface="微软雅黑" panose="020B0503020204020204" pitchFamily="34" charset="-122"/>
                <a:ea typeface="微软雅黑" panose="020B0503020204020204" pitchFamily="34" charset="-122"/>
              </a:endParaRPr>
            </a:p>
          </p:txBody>
        </p:sp>
      </p:grpSp>
      <p:sp>
        <p:nvSpPr>
          <p:cNvPr id="3084" name="文本框 45"/>
          <p:cNvSpPr txBox="1"/>
          <p:nvPr/>
        </p:nvSpPr>
        <p:spPr>
          <a:xfrm>
            <a:off x="1638300" y="5064125"/>
            <a:ext cx="8223250" cy="612775"/>
          </a:xfrm>
          <a:prstGeom prst="rect">
            <a:avLst/>
          </a:prstGeom>
          <a:noFill/>
          <a:ln w="9525">
            <a:noFill/>
          </a:ln>
        </p:spPr>
        <p:txBody>
          <a:bodyPr wrap="square" lIns="91436" tIns="45718" rIns="91436" bIns="45718" anchor="t">
            <a:spAutoFit/>
          </a:bodyPr>
          <a:p>
            <a:r>
              <a:rPr lang="zh-CN" altLang="en-US" sz="3200" dirty="0">
                <a:solidFill>
                  <a:schemeClr val="bg1"/>
                </a:solidFill>
                <a:latin typeface="微软雅黑" panose="020B0503020204020204" pitchFamily="34" charset="-122"/>
                <a:ea typeface="微软雅黑" panose="020B0503020204020204" pitchFamily="34" charset="-122"/>
              </a:rPr>
              <a:t>重庆邮电大学 计算机科学与技术学院                     </a:t>
            </a:r>
            <a:endParaRPr lang="zh-CN" altLang="en-US" sz="3200" dirty="0">
              <a:solidFill>
                <a:schemeClr val="bg1"/>
              </a:solidFill>
              <a:latin typeface="Segoe UI Semilight" panose="020B0402040204020203" pitchFamily="34" charset="0"/>
              <a:ea typeface="微软雅黑" panose="020B0503020204020204" pitchFamily="34" charset="-122"/>
            </a:endParaRPr>
          </a:p>
        </p:txBody>
      </p:sp>
      <p:sp>
        <p:nvSpPr>
          <p:cNvPr id="57" name="圆角矩形 56"/>
          <p:cNvSpPr/>
          <p:nvPr/>
        </p:nvSpPr>
        <p:spPr>
          <a:xfrm rot="16200000" flipV="1">
            <a:off x="10446544" y="4634706"/>
            <a:ext cx="1282700" cy="1300163"/>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endParaRPr lang="zh-CN" altLang="en-US" strike="noStrike" noProof="1"/>
          </a:p>
        </p:txBody>
      </p:sp>
      <p:sp>
        <p:nvSpPr>
          <p:cNvPr id="3086" name="Freeform 96"/>
          <p:cNvSpPr/>
          <p:nvPr/>
        </p:nvSpPr>
        <p:spPr>
          <a:xfrm>
            <a:off x="10717213" y="4926013"/>
            <a:ext cx="742950" cy="717550"/>
          </a:xfrm>
          <a:custGeom>
            <a:avLst/>
            <a:gdLst/>
            <a:ahLst/>
            <a:cxnLst>
              <a:cxn ang="0">
                <a:pos x="632775" y="0"/>
              </a:cxn>
              <a:cxn ang="0">
                <a:pos x="522727" y="110246"/>
              </a:cxn>
              <a:cxn ang="0">
                <a:pos x="529605" y="141253"/>
              </a:cxn>
              <a:cxn ang="0">
                <a:pos x="206339" y="275616"/>
              </a:cxn>
              <a:cxn ang="0">
                <a:pos x="110047" y="220493"/>
              </a:cxn>
              <a:cxn ang="0">
                <a:pos x="0" y="330740"/>
              </a:cxn>
              <a:cxn ang="0">
                <a:pos x="110047" y="440987"/>
              </a:cxn>
              <a:cxn ang="0">
                <a:pos x="192583" y="406534"/>
              </a:cxn>
              <a:cxn ang="0">
                <a:pos x="398923" y="554679"/>
              </a:cxn>
              <a:cxn ang="0">
                <a:pos x="385167" y="606357"/>
              </a:cxn>
              <a:cxn ang="0">
                <a:pos x="495215" y="716604"/>
              </a:cxn>
              <a:cxn ang="0">
                <a:pos x="605263" y="606357"/>
              </a:cxn>
              <a:cxn ang="0">
                <a:pos x="495215" y="496110"/>
              </a:cxn>
              <a:cxn ang="0">
                <a:pos x="416118" y="530562"/>
              </a:cxn>
              <a:cxn ang="0">
                <a:pos x="209778" y="382418"/>
              </a:cxn>
              <a:cxn ang="0">
                <a:pos x="220095" y="330740"/>
              </a:cxn>
              <a:cxn ang="0">
                <a:pos x="216656" y="299733"/>
              </a:cxn>
              <a:cxn ang="0">
                <a:pos x="539922" y="165370"/>
              </a:cxn>
              <a:cxn ang="0">
                <a:pos x="632775" y="220493"/>
              </a:cxn>
              <a:cxn ang="0">
                <a:pos x="742823" y="110246"/>
              </a:cxn>
              <a:cxn ang="0">
                <a:pos x="632775" y="0"/>
              </a:cxn>
            </a:cxnLst>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w="9525">
            <a:noFill/>
          </a:ln>
        </p:spPr>
        <p:txBody>
          <a:bodyPr/>
          <a:p>
            <a:endParaRPr lang="zh-CN" altLang="en-US"/>
          </a:p>
        </p:txBody>
      </p:sp>
      <p:sp>
        <p:nvSpPr>
          <p:cNvPr id="5" name="文本框 4"/>
          <p:cNvSpPr txBox="1"/>
          <p:nvPr/>
        </p:nvSpPr>
        <p:spPr>
          <a:xfrm>
            <a:off x="808038" y="2560638"/>
            <a:ext cx="10487025" cy="2583180"/>
          </a:xfrm>
          <a:prstGeom prst="rect">
            <a:avLst/>
          </a:prstGeom>
          <a:noFill/>
        </p:spPr>
        <p:txBody>
          <a:bodyPr wrap="square" lIns="91438" tIns="45719" rIns="91438" bIns="45719" rtlCol="0">
            <a:spAutoFit/>
          </a:bodyPr>
          <a:lstStyle/>
          <a:p>
            <a:pPr algn="ctr" fontAlgn="auto"/>
            <a:r>
              <a:rPr lang="zh-CN" altLang="zh-CN" sz="5400" b="1" noProof="0" smtClean="0">
                <a:latin typeface="Arial" panose="020B0604020202020204" pitchFamily="34" charset="0"/>
                <a:ea typeface="华文宋体" panose="02010600040101010101" pitchFamily="2" charset="-122"/>
                <a:cs typeface="+mn-cs"/>
                <a:sym typeface="+mn-ea"/>
              </a:rPr>
              <a:t>二阶时延多智能体系统</a:t>
            </a:r>
            <a:endParaRPr lang="zh-CN" altLang="zh-CN" sz="5400" b="1" noProof="0" smtClean="0">
              <a:latin typeface="Arial" panose="020B0604020202020204" pitchFamily="34" charset="0"/>
              <a:ea typeface="华文宋体" panose="02010600040101010101" pitchFamily="2" charset="-122"/>
              <a:cs typeface="+mn-cs"/>
              <a:sym typeface="+mn-ea"/>
            </a:endParaRPr>
          </a:p>
          <a:p>
            <a:pPr algn="ctr" fontAlgn="auto"/>
            <a:r>
              <a:rPr lang="zh-CN" altLang="zh-CN" sz="5400" b="1" noProof="0" smtClean="0">
                <a:latin typeface="Arial" panose="020B0604020202020204" pitchFamily="34" charset="0"/>
                <a:ea typeface="华文宋体" panose="02010600040101010101" pitchFamily="2" charset="-122"/>
                <a:cs typeface="+mn-cs"/>
                <a:sym typeface="+mn-ea"/>
              </a:rPr>
              <a:t>加权一致性研究</a:t>
            </a:r>
            <a:endParaRPr kumimoji="0" lang="zh-CN" altLang="zh-CN" sz="5400" b="1" i="0" kern="1200" cap="none" spc="0" normalizeH="0" baseline="0" noProof="0" smtClean="0">
              <a:latin typeface="Arial" panose="020B0604020202020204" pitchFamily="34" charset="0"/>
              <a:ea typeface="华文宋体" panose="02010600040101010101" pitchFamily="2" charset="-122"/>
              <a:cs typeface="+mn-cs"/>
            </a:endParaRPr>
          </a:p>
          <a:p>
            <a:pPr algn="ctr" fontAlgn="auto"/>
            <a:endParaRPr lang="zh-CN" altLang="en-US" sz="5400" noProof="1" dirty="0">
              <a:solidFill>
                <a:schemeClr val="accent1">
                  <a:lumMod val="50000"/>
                </a:schemeClr>
              </a:solidFill>
              <a:latin typeface="微软雅黑" panose="020B0503020204020204" pitchFamily="34" charset="-122"/>
              <a:ea typeface="微软雅黑" panose="020B0503020204020204" pitchFamily="34" charset="-122"/>
            </a:endParaRPr>
          </a:p>
        </p:txBody>
      </p:sp>
      <p:pic>
        <p:nvPicPr>
          <p:cNvPr id="3" name="图片 2" descr="图片1"/>
          <p:cNvPicPr>
            <a:picLocks noChangeAspect="1"/>
          </p:cNvPicPr>
          <p:nvPr/>
        </p:nvPicPr>
        <p:blipFill>
          <a:blip r:embed="rId1"/>
          <a:stretch>
            <a:fillRect/>
          </a:stretch>
        </p:blipFill>
        <p:spPr>
          <a:xfrm>
            <a:off x="11454130" y="246380"/>
            <a:ext cx="478155" cy="478155"/>
          </a:xfrm>
          <a:prstGeom prst="rect">
            <a:avLst/>
          </a:prstGeom>
        </p:spPr>
      </p:pic>
    </p:spTree>
  </p:cSld>
  <p:clrMapOvr>
    <a:masterClrMapping/>
  </p:clrMapOvr>
  <p:transition>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1287" name="AutoShape 14"/>
          <p:cNvCxnSpPr/>
          <p:nvPr/>
        </p:nvCxnSpPr>
        <p:spPr>
          <a:xfrm flipH="1">
            <a:off x="1664335" y="2157413"/>
            <a:ext cx="7938" cy="1081087"/>
          </a:xfrm>
          <a:prstGeom prst="straightConnector1">
            <a:avLst/>
          </a:prstGeom>
          <a:ln w="38100" cap="flat" cmpd="sng">
            <a:solidFill>
              <a:srgbClr val="808080"/>
            </a:solidFill>
            <a:prstDash val="solid"/>
            <a:round/>
            <a:headEnd type="none" w="med" len="med"/>
            <a:tailEnd type="none" w="med" len="med"/>
          </a:ln>
        </p:spPr>
      </p:cxnSp>
      <p:sp>
        <p:nvSpPr>
          <p:cNvPr id="41" name="矩形 40"/>
          <p:cNvSpPr/>
          <p:nvPr/>
        </p:nvSpPr>
        <p:spPr>
          <a:xfrm>
            <a:off x="647700" y="252413"/>
            <a:ext cx="11544300"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endParaRPr lang="zh-CN" altLang="en-US" strike="noStrike" noProof="1"/>
          </a:p>
        </p:txBody>
      </p:sp>
      <p:sp>
        <p:nvSpPr>
          <p:cNvPr id="44" name="圆角矩形 43"/>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2</a:t>
            </a:r>
            <a:endParaRPr lang="en-US" altLang="zh-CN" sz="3600" strike="noStrike" noProof="1" dirty="0"/>
          </a:p>
        </p:txBody>
      </p:sp>
      <p:sp>
        <p:nvSpPr>
          <p:cNvPr id="45" name="文本框 44"/>
          <p:cNvSpPr txBox="1"/>
          <p:nvPr/>
        </p:nvSpPr>
        <p:spPr>
          <a:xfrm>
            <a:off x="647700" y="268288"/>
            <a:ext cx="2364740" cy="459105"/>
          </a:xfrm>
          <a:prstGeom prst="rect">
            <a:avLst/>
          </a:prstGeom>
          <a:noFill/>
        </p:spPr>
        <p:txBody>
          <a:bodyPr wrap="none" lIns="91436" tIns="45718" rIns="91436" bIns="45718" rtlCol="0">
            <a:spAutoFit/>
          </a:bodyPr>
          <a:lstStyle/>
          <a:p>
            <a:pPr fontAlgn="auto"/>
            <a:r>
              <a:rPr lang="en-US" altLang="zh-CN" sz="2400" spc="600" noProof="1" dirty="0">
                <a:solidFill>
                  <a:schemeClr val="bg1"/>
                </a:solidFill>
                <a:latin typeface="微软雅黑" panose="020B0503020204020204" pitchFamily="34" charset="-122"/>
                <a:ea typeface="微软雅黑" panose="020B0503020204020204" pitchFamily="34" charset="-122"/>
                <a:cs typeface="+mn-cs"/>
                <a:sym typeface="+mn-ea"/>
              </a:rPr>
              <a:t>2.1</a:t>
            </a:r>
            <a:r>
              <a:rPr lang="zh-CN" altLang="en-US" sz="2400" spc="600" noProof="1" dirty="0">
                <a:solidFill>
                  <a:schemeClr val="bg1"/>
                </a:solidFill>
                <a:latin typeface="微软雅黑" panose="020B0503020204020204" pitchFamily="34" charset="-122"/>
                <a:ea typeface="微软雅黑" panose="020B0503020204020204" pitchFamily="34" charset="-122"/>
                <a:cs typeface="+mn-cs"/>
                <a:sym typeface="+mn-ea"/>
              </a:rPr>
              <a:t>研究现状</a:t>
            </a:r>
            <a:endParaRPr lang="zh-CN" altLang="en-US" sz="2400" spc="600" noProof="1" dirty="0">
              <a:solidFill>
                <a:schemeClr val="tx2"/>
              </a:solidFill>
              <a:latin typeface="微软雅黑" panose="020B0503020204020204" pitchFamily="34" charset="-122"/>
              <a:ea typeface="微软雅黑" panose="020B0503020204020204" pitchFamily="34" charset="-122"/>
            </a:endParaRPr>
          </a:p>
        </p:txBody>
      </p:sp>
      <p:grpSp>
        <p:nvGrpSpPr>
          <p:cNvPr id="9220" name="组 41"/>
          <p:cNvGrpSpPr/>
          <p:nvPr/>
        </p:nvGrpSpPr>
        <p:grpSpPr>
          <a:xfrm>
            <a:off x="9283700" y="252351"/>
            <a:ext cx="2908300" cy="792224"/>
            <a:chOff x="9284089" y="252793"/>
            <a:chExt cx="2907908" cy="791907"/>
          </a:xfrm>
        </p:grpSpPr>
        <p:grpSp>
          <p:nvGrpSpPr>
            <p:cNvPr id="9221" name="组 42"/>
            <p:cNvGrpSpPr/>
            <p:nvPr/>
          </p:nvGrpSpPr>
          <p:grpSpPr>
            <a:xfrm>
              <a:off x="11454170" y="252793"/>
              <a:ext cx="737827" cy="484416"/>
              <a:chOff x="11454170" y="252793"/>
              <a:chExt cx="737827" cy="484416"/>
            </a:xfrm>
          </p:grpSpPr>
          <p:grpSp>
            <p:nvGrpSpPr>
              <p:cNvPr id="9222" name="组 49"/>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52" name="圆角矩形 51"/>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231" name="文本框 48"/>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11279" name="Rectangle 11"/>
          <p:cNvSpPr/>
          <p:nvPr/>
        </p:nvSpPr>
        <p:spPr>
          <a:xfrm>
            <a:off x="692150" y="1509713"/>
            <a:ext cx="2016125" cy="647700"/>
          </a:xfrm>
          <a:prstGeom prst="rect">
            <a:avLst/>
          </a:prstGeom>
          <a:gradFill rotWithShape="1">
            <a:gsLst>
              <a:gs pos="0">
                <a:srgbClr val="005500"/>
              </a:gs>
              <a:gs pos="100000">
                <a:srgbClr val="008000"/>
              </a:gs>
            </a:gsLst>
            <a:lin ang="5400000" scaled="1"/>
            <a:tileRect/>
          </a:gradFill>
          <a:ln w="9525"/>
          <a:scene3d>
            <a:camera prst="legacyPerspectiveBottom">
              <a:rot lat="0" lon="0" rev="0"/>
            </a:camera>
            <a:lightRig rig="legacyFlat3" dir="t"/>
          </a:scene3d>
          <a:sp3d extrusionH="887400" prstMaterial="legacyMatte">
            <a:bevelT w="13500" h="13500" prst="angle"/>
            <a:bevelB w="13500" h="13500" prst="angle"/>
            <a:extrusionClr>
              <a:srgbClr val="008000"/>
            </a:extrusionClr>
          </a:sp3d>
        </p:spPr>
        <p:txBody>
          <a:bodyPr wrap="none" anchor="ctr">
            <a:flatTx/>
          </a:bodyPr>
          <a:p>
            <a:pPr algn="ctr"/>
            <a:r>
              <a:rPr lang="zh-CN" altLang="en-US" sz="3600" b="1" dirty="0">
                <a:solidFill>
                  <a:srgbClr val="FFFFFF"/>
                </a:solidFill>
                <a:latin typeface="Century Gothic" panose="020B0502020202020204" charset="0"/>
                <a:ea typeface="楷体_GB2312" pitchFamily="49" charset="-122"/>
              </a:rPr>
              <a:t>起始</a:t>
            </a:r>
            <a:endParaRPr lang="zh-CN" altLang="en-US" sz="3600" b="1" dirty="0">
              <a:solidFill>
                <a:srgbClr val="FFFFFF"/>
              </a:solidFill>
              <a:latin typeface="Century Gothic" panose="020B0502020202020204" charset="0"/>
              <a:ea typeface="楷体_GB2312" pitchFamily="49" charset="-122"/>
            </a:endParaRPr>
          </a:p>
        </p:txBody>
      </p:sp>
      <p:sp>
        <p:nvSpPr>
          <p:cNvPr id="11280" name="Rectangle 12"/>
          <p:cNvSpPr/>
          <p:nvPr/>
        </p:nvSpPr>
        <p:spPr>
          <a:xfrm>
            <a:off x="755650" y="2665730"/>
            <a:ext cx="1871663" cy="647700"/>
          </a:xfrm>
          <a:prstGeom prst="rect">
            <a:avLst/>
          </a:prstGeom>
          <a:solidFill>
            <a:srgbClr val="3366FF"/>
          </a:solidFill>
          <a:ln w="9525"/>
          <a:scene3d>
            <a:camera prst="legacyPerspectiveBottom">
              <a:rot lat="0" lon="0" rev="0"/>
            </a:camera>
            <a:lightRig rig="legacyFlat3" dir="t"/>
          </a:scene3d>
          <a:sp3d extrusionH="887400" prstMaterial="legacyMatte">
            <a:bevelT w="13500" h="13500" prst="angle"/>
            <a:bevelB w="13500" h="13500" prst="angle"/>
            <a:extrusionClr>
              <a:srgbClr val="3366FF"/>
            </a:extrusionClr>
          </a:sp3d>
        </p:spPr>
        <p:txBody>
          <a:bodyPr wrap="none" anchor="ctr">
            <a:flatTx/>
          </a:bodyPr>
          <a:p>
            <a:pPr algn="ctr"/>
            <a:r>
              <a:rPr lang="zh-CN" altLang="en-US" sz="3600" b="1" dirty="0">
                <a:solidFill>
                  <a:srgbClr val="FFFFFF"/>
                </a:solidFill>
                <a:latin typeface="Century Gothic" panose="020B0502020202020204" charset="0"/>
                <a:ea typeface="楷体_GB2312" pitchFamily="49" charset="-122"/>
              </a:rPr>
              <a:t>发展</a:t>
            </a:r>
            <a:endParaRPr lang="zh-CN" altLang="en-US" sz="3600" b="1" dirty="0">
              <a:solidFill>
                <a:srgbClr val="FFFFFF"/>
              </a:solidFill>
              <a:latin typeface="Century Gothic" panose="020B0502020202020204" charset="0"/>
              <a:ea typeface="楷体_GB2312" pitchFamily="49" charset="-122"/>
            </a:endParaRPr>
          </a:p>
        </p:txBody>
      </p:sp>
      <p:sp>
        <p:nvSpPr>
          <p:cNvPr id="11281" name="Rectangle 13"/>
          <p:cNvSpPr/>
          <p:nvPr/>
        </p:nvSpPr>
        <p:spPr>
          <a:xfrm>
            <a:off x="755650" y="3809365"/>
            <a:ext cx="1871663" cy="647700"/>
          </a:xfrm>
          <a:prstGeom prst="rect">
            <a:avLst/>
          </a:prstGeom>
          <a:solidFill>
            <a:srgbClr val="FF00FF"/>
          </a:solidFill>
          <a:ln w="9525"/>
          <a:scene3d>
            <a:camera prst="legacyPerspectiveBottom">
              <a:rot lat="0" lon="0" rev="0"/>
            </a:camera>
            <a:lightRig rig="legacyFlat3" dir="t"/>
          </a:scene3d>
          <a:sp3d extrusionH="887400" prstMaterial="legacyMatte">
            <a:bevelT w="13500" h="13500" prst="angle"/>
            <a:bevelB w="13500" h="13500" prst="angle"/>
            <a:extrusionClr>
              <a:srgbClr val="FF00FF"/>
            </a:extrusionClr>
          </a:sp3d>
        </p:spPr>
        <p:txBody>
          <a:bodyPr wrap="none" anchor="ctr">
            <a:flatTx/>
          </a:bodyPr>
          <a:p>
            <a:pPr algn="ctr"/>
            <a:r>
              <a:rPr lang="zh-CN" altLang="en-US" sz="3600" b="1" dirty="0">
                <a:solidFill>
                  <a:srgbClr val="FFFFFF"/>
                </a:solidFill>
                <a:latin typeface="Century Gothic" panose="020B0502020202020204" charset="0"/>
                <a:ea typeface="楷体_GB2312" pitchFamily="49" charset="-122"/>
              </a:rPr>
              <a:t>现状</a:t>
            </a:r>
            <a:endParaRPr lang="zh-CN" altLang="en-US" sz="3600" b="1" dirty="0">
              <a:solidFill>
                <a:srgbClr val="FFFFFF"/>
              </a:solidFill>
              <a:latin typeface="Century Gothic" panose="020B0502020202020204" charset="0"/>
              <a:ea typeface="楷体_GB2312" pitchFamily="49" charset="-122"/>
            </a:endParaRPr>
          </a:p>
        </p:txBody>
      </p:sp>
      <p:sp>
        <p:nvSpPr>
          <p:cNvPr id="11" name="Line 17"/>
          <p:cNvSpPr>
            <a:spLocks noChangeShapeType="1"/>
          </p:cNvSpPr>
          <p:nvPr/>
        </p:nvSpPr>
        <p:spPr bwMode="auto">
          <a:xfrm rot="21420000">
            <a:off x="1712913" y="2300288"/>
            <a:ext cx="8026400" cy="423863"/>
          </a:xfrm>
          <a:prstGeom prst="line">
            <a:avLst/>
          </a:prstGeom>
          <a:noFill/>
          <a:ln w="34925">
            <a:solidFill>
              <a:srgbClr val="808080"/>
            </a:solidFill>
            <a:prstDash val="dash"/>
            <a:round/>
            <a:tailEnd type="oval" w="med" len="med"/>
          </a:ln>
          <a:effectLst/>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cs typeface="+mn-cs"/>
            </a:endParaRPr>
          </a:p>
        </p:txBody>
      </p:sp>
      <p:sp>
        <p:nvSpPr>
          <p:cNvPr id="12" name="Line 20"/>
          <p:cNvSpPr>
            <a:spLocks noChangeShapeType="1"/>
          </p:cNvSpPr>
          <p:nvPr/>
        </p:nvSpPr>
        <p:spPr bwMode="auto">
          <a:xfrm>
            <a:off x="1700213" y="3651568"/>
            <a:ext cx="8051800" cy="0"/>
          </a:xfrm>
          <a:prstGeom prst="line">
            <a:avLst/>
          </a:prstGeom>
          <a:noFill/>
          <a:ln w="34925">
            <a:solidFill>
              <a:srgbClr val="808080"/>
            </a:solidFill>
            <a:prstDash val="dash"/>
            <a:round/>
            <a:tailEnd type="oval" w="med" len="med"/>
          </a:ln>
          <a:effectLst/>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cs typeface="+mn-cs"/>
            </a:endParaRPr>
          </a:p>
        </p:txBody>
      </p:sp>
      <p:sp>
        <p:nvSpPr>
          <p:cNvPr id="11284" name="Text Box 25"/>
          <p:cNvSpPr txBox="1"/>
          <p:nvPr/>
        </p:nvSpPr>
        <p:spPr>
          <a:xfrm>
            <a:off x="2970213" y="1619250"/>
            <a:ext cx="6870700" cy="754063"/>
          </a:xfrm>
          <a:prstGeom prst="rect">
            <a:avLst/>
          </a:prstGeom>
          <a:noFill/>
          <a:ln w="9525">
            <a:noFill/>
          </a:ln>
        </p:spPr>
        <p:txBody>
          <a:bodyPr wrap="square" anchor="t">
            <a:spAutoFit/>
          </a:bodyPr>
          <a:p>
            <a:pPr>
              <a:lnSpc>
                <a:spcPts val="2500"/>
              </a:lnSpc>
            </a:pPr>
            <a:r>
              <a:rPr lang="zh-CN" altLang="en-US" sz="2400" dirty="0">
                <a:solidFill>
                  <a:srgbClr val="161616"/>
                </a:solidFill>
                <a:latin typeface="Arial" panose="020B0604020202020204" pitchFamily="34" charset="0"/>
                <a:ea typeface="楷体_GB2312" pitchFamily="49" charset="-122"/>
              </a:rPr>
              <a:t>一致性问题起源于上世纪</a:t>
            </a:r>
            <a:r>
              <a:rPr lang="en-US" altLang="zh-CN" sz="2400" dirty="0">
                <a:solidFill>
                  <a:srgbClr val="161616"/>
                </a:solidFill>
                <a:latin typeface="Arial" panose="020B0604020202020204" pitchFamily="34" charset="0"/>
                <a:ea typeface="楷体_GB2312" pitchFamily="49" charset="-122"/>
              </a:rPr>
              <a:t>70</a:t>
            </a:r>
            <a:r>
              <a:rPr lang="zh-CN" altLang="en-US" sz="2400" dirty="0">
                <a:solidFill>
                  <a:srgbClr val="161616"/>
                </a:solidFill>
                <a:latin typeface="Arial" panose="020B0604020202020204" pitchFamily="34" charset="0"/>
                <a:ea typeface="楷体_GB2312" pitchFamily="49" charset="-122"/>
              </a:rPr>
              <a:t>年代中期，</a:t>
            </a:r>
            <a:r>
              <a:rPr lang="en-US" altLang="zh-CN" sz="2400" dirty="0">
                <a:solidFill>
                  <a:srgbClr val="161616"/>
                </a:solidFill>
                <a:latin typeface="Arial" panose="020B0604020202020204" pitchFamily="34" charset="0"/>
                <a:ea typeface="楷体_GB2312" pitchFamily="49" charset="-122"/>
              </a:rPr>
              <a:t>DeGroot</a:t>
            </a:r>
            <a:r>
              <a:rPr lang="zh-CN" altLang="en-US" sz="2400" dirty="0">
                <a:solidFill>
                  <a:srgbClr val="161616"/>
                </a:solidFill>
                <a:latin typeface="Arial" panose="020B0604020202020204" pitchFamily="34" charset="0"/>
                <a:ea typeface="楷体_GB2312" pitchFamily="49" charset="-122"/>
              </a:rPr>
              <a:t>在管理科学与统计学领域首次提出一致性问题。</a:t>
            </a:r>
            <a:endParaRPr lang="zh-CN" altLang="en-US" sz="2400" dirty="0">
              <a:solidFill>
                <a:srgbClr val="161616"/>
              </a:solidFill>
              <a:latin typeface="Arial" panose="020B0604020202020204" pitchFamily="34" charset="0"/>
              <a:ea typeface="楷体_GB2312" pitchFamily="49" charset="-122"/>
            </a:endParaRPr>
          </a:p>
        </p:txBody>
      </p:sp>
      <p:sp>
        <p:nvSpPr>
          <p:cNvPr id="11285" name="Text Box 26"/>
          <p:cNvSpPr txBox="1"/>
          <p:nvPr/>
        </p:nvSpPr>
        <p:spPr>
          <a:xfrm>
            <a:off x="2987675" y="2754630"/>
            <a:ext cx="6853238" cy="732155"/>
          </a:xfrm>
          <a:prstGeom prst="rect">
            <a:avLst/>
          </a:prstGeom>
          <a:noFill/>
          <a:ln w="9525">
            <a:noFill/>
          </a:ln>
        </p:spPr>
        <p:txBody>
          <a:bodyPr wrap="square" anchor="t">
            <a:spAutoFit/>
          </a:bodyPr>
          <a:p>
            <a:pPr>
              <a:lnSpc>
                <a:spcPts val="2500"/>
              </a:lnSpc>
            </a:pPr>
            <a:r>
              <a:rPr lang="zh-CN" altLang="en-US" sz="2400" dirty="0">
                <a:solidFill>
                  <a:srgbClr val="161616"/>
                </a:solidFill>
                <a:latin typeface="Arial" panose="020B0604020202020204" pitchFamily="34" charset="0"/>
                <a:ea typeface="楷体_GB2312" pitchFamily="49" charset="-122"/>
              </a:rPr>
              <a:t>经过近些年的发展，多智能体系统已经成为国际人工智能领域的前沿和研究热点.</a:t>
            </a:r>
            <a:endParaRPr lang="zh-CN" altLang="en-US" sz="1600" dirty="0">
              <a:solidFill>
                <a:srgbClr val="161616"/>
              </a:solidFill>
              <a:latin typeface="Arial" panose="020B0604020202020204" pitchFamily="34" charset="0"/>
              <a:ea typeface="楷体_GB2312" pitchFamily="49" charset="-122"/>
            </a:endParaRPr>
          </a:p>
        </p:txBody>
      </p:sp>
      <p:sp>
        <p:nvSpPr>
          <p:cNvPr id="11286" name="Text Box 27"/>
          <p:cNvSpPr txBox="1"/>
          <p:nvPr/>
        </p:nvSpPr>
        <p:spPr>
          <a:xfrm>
            <a:off x="2970213" y="3799840"/>
            <a:ext cx="7065962" cy="2335530"/>
          </a:xfrm>
          <a:prstGeom prst="rect">
            <a:avLst/>
          </a:prstGeom>
          <a:noFill/>
          <a:ln w="9525">
            <a:noFill/>
          </a:ln>
        </p:spPr>
        <p:txBody>
          <a:bodyPr wrap="square" anchor="t">
            <a:spAutoFit/>
          </a:bodyPr>
          <a:p>
            <a:pPr>
              <a:lnSpc>
                <a:spcPts val="2500"/>
              </a:lnSpc>
            </a:pPr>
            <a:r>
              <a:rPr lang="en-US" altLang="zh-CN" sz="2400" dirty="0">
                <a:solidFill>
                  <a:srgbClr val="161616"/>
                </a:solidFill>
                <a:latin typeface="Arial" panose="020B0604020202020204" pitchFamily="34" charset="0"/>
                <a:ea typeface="楷体_GB2312" pitchFamily="49" charset="-122"/>
              </a:rPr>
              <a:t>1 </a:t>
            </a:r>
            <a:r>
              <a:rPr lang="zh-CN" altLang="en-US" sz="2400" dirty="0">
                <a:solidFill>
                  <a:srgbClr val="161616"/>
                </a:solidFill>
                <a:latin typeface="Arial" panose="020B0604020202020204" pitchFamily="34" charset="0"/>
                <a:ea typeface="楷体_GB2312" pitchFamily="49" charset="-122"/>
              </a:rPr>
              <a:t>一致性问题的研究中，时延多智能体系统是目前研究的热点。</a:t>
            </a:r>
            <a:endParaRPr lang="en-US" altLang="zh-CN" sz="2400" dirty="0">
              <a:solidFill>
                <a:srgbClr val="161616"/>
              </a:solidFill>
              <a:latin typeface="Arial" panose="020B0604020202020204" pitchFamily="34" charset="0"/>
              <a:ea typeface="楷体_GB2312" pitchFamily="49" charset="-122"/>
            </a:endParaRPr>
          </a:p>
          <a:p>
            <a:pPr>
              <a:lnSpc>
                <a:spcPts val="2500"/>
              </a:lnSpc>
            </a:pPr>
            <a:r>
              <a:rPr lang="en-US" altLang="zh-CN" sz="2400" dirty="0">
                <a:solidFill>
                  <a:srgbClr val="161616"/>
                </a:solidFill>
                <a:latin typeface="Arial" panose="020B0604020202020204" pitchFamily="34" charset="0"/>
                <a:ea typeface="楷体_GB2312" pitchFamily="49" charset="-122"/>
              </a:rPr>
              <a:t>2  </a:t>
            </a:r>
            <a:r>
              <a:rPr lang="zh-CN" altLang="en-US" sz="2400" dirty="0">
                <a:solidFill>
                  <a:srgbClr val="161616"/>
                </a:solidFill>
                <a:latin typeface="Arial" panose="020B0604020202020204" pitchFamily="34" charset="0"/>
                <a:ea typeface="楷体_GB2312" pitchFamily="49" charset="-122"/>
              </a:rPr>
              <a:t>为了控制多智能体系统最终的收敛值，加权一致性问题的研究也成了多智能体系统一致性研究的重要内容。</a:t>
            </a:r>
            <a:endParaRPr lang="zh-CN" altLang="en-US" sz="2400" dirty="0">
              <a:solidFill>
                <a:srgbClr val="161616"/>
              </a:solidFill>
              <a:latin typeface="Arial" panose="020B0604020202020204" pitchFamily="34" charset="0"/>
              <a:ea typeface="楷体_GB2312" pitchFamily="49" charset="-122"/>
            </a:endParaRPr>
          </a:p>
          <a:p>
            <a:pPr>
              <a:lnSpc>
                <a:spcPts val="2500"/>
              </a:lnSpc>
            </a:pPr>
            <a:r>
              <a:rPr lang="en-US" altLang="zh-CN" sz="2400" dirty="0">
                <a:solidFill>
                  <a:srgbClr val="161616"/>
                </a:solidFill>
                <a:latin typeface="Arial" panose="020B0604020202020204" pitchFamily="34" charset="0"/>
                <a:ea typeface="楷体_GB2312" pitchFamily="49" charset="-122"/>
              </a:rPr>
              <a:t>3 </a:t>
            </a:r>
            <a:r>
              <a:rPr lang="zh-CN" altLang="en-US" sz="2400" dirty="0">
                <a:solidFill>
                  <a:srgbClr val="161616"/>
                </a:solidFill>
                <a:latin typeface="Arial" panose="020B0604020202020204" pitchFamily="34" charset="0"/>
                <a:ea typeface="楷体_GB2312" pitchFamily="49" charset="-122"/>
              </a:rPr>
              <a:t>加权一致性的文章在一阶多智能体系统方面有了较为丰富的理论成果。</a:t>
            </a:r>
            <a:endParaRPr lang="zh-CN" altLang="en-US" sz="2400" dirty="0">
              <a:solidFill>
                <a:srgbClr val="161616"/>
              </a:solidFill>
              <a:latin typeface="Arial" panose="020B0604020202020204" pitchFamily="34" charset="0"/>
              <a:ea typeface="楷体_GB2312" pitchFamily="49" charset="-122"/>
            </a:endParaRPr>
          </a:p>
        </p:txBody>
      </p:sp>
      <p:cxnSp>
        <p:nvCxnSpPr>
          <p:cNvPr id="11288" name="AutoShape 14"/>
          <p:cNvCxnSpPr/>
          <p:nvPr/>
        </p:nvCxnSpPr>
        <p:spPr>
          <a:xfrm>
            <a:off x="1655445" y="3426460"/>
            <a:ext cx="0" cy="382905"/>
          </a:xfrm>
          <a:prstGeom prst="straightConnector1">
            <a:avLst/>
          </a:prstGeom>
          <a:ln w="38100" cap="flat" cmpd="sng">
            <a:solidFill>
              <a:srgbClr val="808080"/>
            </a:solidFill>
            <a:prstDash val="solid"/>
            <a:round/>
            <a:headEnd type="none" w="med" len="med"/>
            <a:tailEnd type="none" w="med" len="med"/>
          </a:ln>
        </p:spPr>
      </p:cxnSp>
      <p:pic>
        <p:nvPicPr>
          <p:cNvPr id="2" name="图片 1" descr="图片1"/>
          <p:cNvPicPr>
            <a:picLocks noChangeAspect="1"/>
          </p:cNvPicPr>
          <p:nvPr/>
        </p:nvPicPr>
        <p:blipFill>
          <a:blip r:embed="rId1"/>
          <a:stretch>
            <a:fillRect/>
          </a:stretch>
        </p:blipFill>
        <p:spPr>
          <a:xfrm>
            <a:off x="11454130" y="246380"/>
            <a:ext cx="478155" cy="478155"/>
          </a:xfrm>
          <a:prstGeom prst="rect">
            <a:avLst/>
          </a:prstGeom>
        </p:spPr>
      </p:pic>
    </p:spTree>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4" name="矩形 393"/>
          <p:cNvSpPr/>
          <p:nvPr/>
        </p:nvSpPr>
        <p:spPr>
          <a:xfrm>
            <a:off x="620713" y="249238"/>
            <a:ext cx="9869488"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l" fontAlgn="auto"/>
            <a:r>
              <a:rPr lang="en-US" altLang="zh-CN" sz="2400" strike="noStrike" noProof="1"/>
              <a:t>2.1</a:t>
            </a:r>
            <a:r>
              <a:rPr lang="zh-CN" altLang="en-US" sz="2400" strike="noStrike" noProof="1"/>
              <a:t>研究现状</a:t>
            </a:r>
            <a:endParaRPr lang="zh-CN" altLang="en-US" sz="2400" strike="noStrike" noProof="1"/>
          </a:p>
        </p:txBody>
      </p:sp>
      <p:sp>
        <p:nvSpPr>
          <p:cNvPr id="395" name="圆角矩形 394"/>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2</a:t>
            </a:r>
            <a:endParaRPr lang="en-US" altLang="zh-CN" sz="3600" strike="noStrike" noProof="1" dirty="0"/>
          </a:p>
        </p:txBody>
      </p:sp>
      <p:grpSp>
        <p:nvGrpSpPr>
          <p:cNvPr id="12291" name="组 397"/>
          <p:cNvGrpSpPr/>
          <p:nvPr/>
        </p:nvGrpSpPr>
        <p:grpSpPr>
          <a:xfrm>
            <a:off x="9283700" y="252351"/>
            <a:ext cx="2908300" cy="792224"/>
            <a:chOff x="9284089" y="252793"/>
            <a:chExt cx="2907908" cy="791907"/>
          </a:xfrm>
        </p:grpSpPr>
        <p:grpSp>
          <p:nvGrpSpPr>
            <p:cNvPr id="12292" name="组 398"/>
            <p:cNvGrpSpPr/>
            <p:nvPr/>
          </p:nvGrpSpPr>
          <p:grpSpPr>
            <a:xfrm>
              <a:off x="11454170" y="252793"/>
              <a:ext cx="737827" cy="484416"/>
              <a:chOff x="11454170" y="252793"/>
              <a:chExt cx="737827" cy="484416"/>
            </a:xfrm>
          </p:grpSpPr>
          <p:grpSp>
            <p:nvGrpSpPr>
              <p:cNvPr id="12293"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403" name="圆角矩形 402"/>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2302" name="文本框 399"/>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12303" name="Rectangle 13"/>
          <p:cNvSpPr/>
          <p:nvPr/>
        </p:nvSpPr>
        <p:spPr>
          <a:xfrm>
            <a:off x="1231900" y="1044575"/>
            <a:ext cx="4856163" cy="647700"/>
          </a:xfrm>
          <a:prstGeom prst="rect">
            <a:avLst/>
          </a:prstGeom>
          <a:solidFill>
            <a:srgbClr val="FF00FF"/>
          </a:solidFill>
          <a:ln w="9525"/>
          <a:scene3d>
            <a:camera prst="legacyPerspectiveBottom">
              <a:rot lat="0" lon="0" rev="0"/>
            </a:camera>
            <a:lightRig rig="legacyFlat3" dir="t"/>
          </a:scene3d>
          <a:sp3d extrusionH="887400" prstMaterial="legacyMatte">
            <a:bevelT w="13500" h="13500" prst="angle"/>
            <a:bevelB w="13500" h="13500" prst="angle"/>
            <a:extrusionClr>
              <a:srgbClr val="FF00FF"/>
            </a:extrusionClr>
          </a:sp3d>
        </p:spPr>
        <p:txBody>
          <a:bodyPr wrap="none" anchor="ctr">
            <a:flatTx/>
          </a:bodyPr>
          <a:p>
            <a:pPr algn="ctr"/>
            <a:r>
              <a:rPr lang="zh-CN" altLang="en-US" sz="3600" b="1" dirty="0">
                <a:solidFill>
                  <a:srgbClr val="FFFFFF"/>
                </a:solidFill>
                <a:latin typeface="Century Gothic" panose="020B0502020202020204" charset="0"/>
                <a:ea typeface="楷体_GB2312" pitchFamily="49" charset="-122"/>
              </a:rPr>
              <a:t>现在研究中存在的不足</a:t>
            </a:r>
            <a:endParaRPr lang="zh-CN" altLang="en-US" sz="3600" b="1" dirty="0">
              <a:solidFill>
                <a:srgbClr val="FFFFFF"/>
              </a:solidFill>
              <a:latin typeface="Century Gothic" panose="020B0502020202020204" charset="0"/>
              <a:ea typeface="楷体_GB2312" pitchFamily="49" charset="-122"/>
            </a:endParaRPr>
          </a:p>
        </p:txBody>
      </p:sp>
      <p:graphicFrame>
        <p:nvGraphicFramePr>
          <p:cNvPr id="7" name="表格 6"/>
          <p:cNvGraphicFramePr/>
          <p:nvPr/>
        </p:nvGraphicFramePr>
        <p:xfrm>
          <a:off x="1495425" y="1882140"/>
          <a:ext cx="8994775" cy="2026920"/>
        </p:xfrm>
        <a:graphic>
          <a:graphicData uri="http://schemas.openxmlformats.org/drawingml/2006/table">
            <a:tbl>
              <a:tblPr firstRow="1" bandRow="1">
                <a:tableStyleId>{5C22544A-7EE6-4342-B048-85BDC9FD1C3A}</a:tableStyleId>
              </a:tblPr>
              <a:tblGrid>
                <a:gridCol w="892175"/>
                <a:gridCol w="8102600"/>
              </a:tblGrid>
              <a:tr h="822960">
                <a:tc rowSpan="2">
                  <a:txBody>
                    <a:bodyPr/>
                    <a:p>
                      <a:pPr>
                        <a:buNone/>
                      </a:pPr>
                      <a:r>
                        <a:rPr lang="zh-CN" altLang="zh-CN" sz="3200">
                          <a:solidFill>
                            <a:schemeClr val="bg1"/>
                          </a:solidFill>
                          <a:uFillTx/>
                        </a:rPr>
                        <a:t>不足之处</a:t>
                      </a:r>
                      <a:endParaRPr lang="zh-CN" altLang="zh-CN" sz="3200">
                        <a:solidFill>
                          <a:schemeClr val="bg1"/>
                        </a:solidFill>
                        <a:uFillTx/>
                      </a:endParaRPr>
                    </a:p>
                  </a:txBody>
                  <a:tcPr vert="eaVert"/>
                </a:tc>
                <a:tc>
                  <a:txBody>
                    <a:bodyPr/>
                    <a:p>
                      <a:pPr algn="ctr">
                        <a:lnSpc>
                          <a:spcPct val="110000"/>
                        </a:lnSpc>
                        <a:buNone/>
                      </a:pPr>
                      <a:r>
                        <a:rPr lang="zh-CN" altLang="en-US" sz="2400"/>
                        <a:t>多智能体系统加权一致性问题的研究基本还是停留在一阶多智能体系统上</a:t>
                      </a:r>
                      <a:endParaRPr lang="zh-CN" altLang="en-US" sz="2400"/>
                    </a:p>
                  </a:txBody>
                  <a:tcPr/>
                </a:tc>
              </a:tr>
              <a:tr h="677545">
                <a:tc vMerge="1">
                  <a:tcPr/>
                </a:tc>
                <a:tc>
                  <a:txBody>
                    <a:bodyPr/>
                    <a:p>
                      <a:pPr>
                        <a:buNone/>
                      </a:pPr>
                      <a:r>
                        <a:rPr lang="zh-CN" altLang="en-US" sz="2400">
                          <a:sym typeface="+mn-ea"/>
                        </a:rPr>
                        <a:t>二阶多智能体系统加权一致性和时延的关系，目前还鲜有报道</a:t>
                      </a:r>
                      <a:endParaRPr lang="zh-CN" altLang="en-US" sz="2400"/>
                    </a:p>
                  </a:txBody>
                  <a:tcPr/>
                </a:tc>
              </a:tr>
            </a:tbl>
          </a:graphicData>
        </a:graphic>
      </p:graphicFrame>
      <p:sp>
        <p:nvSpPr>
          <p:cNvPr id="12319" name="文本框 7"/>
          <p:cNvSpPr txBox="1"/>
          <p:nvPr/>
        </p:nvSpPr>
        <p:spPr>
          <a:xfrm>
            <a:off x="6180138" y="1152525"/>
            <a:ext cx="2671762" cy="401638"/>
          </a:xfrm>
          <a:prstGeom prst="rect">
            <a:avLst/>
          </a:prstGeom>
          <a:noFill/>
          <a:ln w="9525">
            <a:noFill/>
          </a:ln>
        </p:spPr>
        <p:txBody>
          <a:bodyPr wrap="square" anchor="t">
            <a:spAutoFit/>
          </a:bodyPr>
          <a:p>
            <a:r>
              <a:rPr lang="zh-CN" altLang="en-US">
                <a:latin typeface="Century Gothic" panose="020B0502020202020204" charset="0"/>
                <a:ea typeface="微软雅黑" panose="020B0503020204020204" pitchFamily="34" charset="-122"/>
              </a:rPr>
              <a:t>附主要的参考文献</a:t>
            </a:r>
            <a:endParaRPr lang="zh-CN" altLang="en-US">
              <a:latin typeface="Century Gothic" panose="020B0502020202020204" charset="0"/>
              <a:ea typeface="微软雅黑" panose="020B0503020204020204" pitchFamily="34" charset="-122"/>
            </a:endParaRPr>
          </a:p>
        </p:txBody>
      </p:sp>
      <p:sp>
        <p:nvSpPr>
          <p:cNvPr id="2" name="Text Box 27"/>
          <p:cNvSpPr txBox="1"/>
          <p:nvPr/>
        </p:nvSpPr>
        <p:spPr>
          <a:xfrm>
            <a:off x="1495425" y="3835400"/>
            <a:ext cx="10695940" cy="2999740"/>
          </a:xfrm>
          <a:prstGeom prst="rect">
            <a:avLst/>
          </a:prstGeom>
          <a:noFill/>
          <a:ln w="9525">
            <a:noFill/>
          </a:ln>
        </p:spPr>
        <p:txBody>
          <a:bodyPr wrap="square" anchor="t">
            <a:spAutoFit/>
          </a:bodyPr>
          <a:p>
            <a:pPr marL="342900" indent="-342900">
              <a:lnSpc>
                <a:spcPct val="150000"/>
              </a:lnSpc>
              <a:buFont typeface="宋体" panose="02010600030101010101" pitchFamily="2" charset="-122"/>
              <a:buAutoNum type="arabicPeriod"/>
            </a:pPr>
            <a:r>
              <a:rPr lang="zh-CN" altLang="en-US" sz="1800" dirty="0">
                <a:solidFill>
                  <a:srgbClr val="161616"/>
                </a:solidFill>
                <a:latin typeface="Arial" panose="020B0604020202020204" pitchFamily="34" charset="0"/>
                <a:ea typeface="楷体_GB2312" pitchFamily="49" charset="-122"/>
              </a:rPr>
              <a:t>俞辉, 蹇继贵, 王永骥. 多智能体有向网络的加权平均一致性[J]. 微计算机信息, 2007, 23(5):239-241.；</a:t>
            </a:r>
            <a:endParaRPr lang="zh-CN" altLang="en-US" sz="1800" dirty="0">
              <a:solidFill>
                <a:srgbClr val="161616"/>
              </a:solidFill>
              <a:latin typeface="Arial" panose="020B0604020202020204" pitchFamily="34" charset="0"/>
              <a:ea typeface="楷体_GB2312" pitchFamily="49" charset="-122"/>
            </a:endParaRPr>
          </a:p>
          <a:p>
            <a:pPr marL="342900" indent="-342900">
              <a:lnSpc>
                <a:spcPct val="150000"/>
              </a:lnSpc>
              <a:buFont typeface="宋体" panose="02010600030101010101" pitchFamily="2" charset="-122"/>
              <a:buAutoNum type="arabicPeriod"/>
            </a:pPr>
            <a:r>
              <a:rPr lang="zh-CN" altLang="en-US" sz="1800" dirty="0">
                <a:solidFill>
                  <a:srgbClr val="161616"/>
                </a:solidFill>
                <a:latin typeface="Arial" panose="020B0604020202020204" pitchFamily="34" charset="0"/>
                <a:ea typeface="楷体_GB2312" pitchFamily="49" charset="-122"/>
              </a:rPr>
              <a:t>俞辉, 蹇继贵, 王永骥. 多智能体时滞网络的加权平均一致性[J]. 控制与决策, 2007, 22(5):558-561.</a:t>
            </a:r>
            <a:endParaRPr lang="zh-CN" altLang="en-US" sz="1800" dirty="0">
              <a:solidFill>
                <a:srgbClr val="161616"/>
              </a:solidFill>
              <a:latin typeface="Arial" panose="020B0604020202020204" pitchFamily="34" charset="0"/>
              <a:ea typeface="楷体_GB2312" pitchFamily="49" charset="-122"/>
            </a:endParaRPr>
          </a:p>
          <a:p>
            <a:pPr marL="342900" indent="-342900">
              <a:lnSpc>
                <a:spcPct val="150000"/>
              </a:lnSpc>
              <a:buFont typeface="宋体" panose="02010600030101010101" pitchFamily="2" charset="-122"/>
              <a:buAutoNum type="arabicPeriod"/>
            </a:pPr>
            <a:r>
              <a:rPr lang="en-US" altLang="zh-CN" sz="1800" dirty="0">
                <a:solidFill>
                  <a:srgbClr val="161616"/>
                </a:solidFill>
                <a:latin typeface="Arial" panose="020B0604020202020204" pitchFamily="34" charset="0"/>
                <a:ea typeface="楷体_GB2312" pitchFamily="49" charset="-122"/>
              </a:rPr>
              <a:t>Du Y, Wang Y, Zhao G. Weighted group-consensus analysis of multi-agent systems on a directed bipartite graph[C]// Control Conference. IEEE, 2015:6900-6905.</a:t>
            </a:r>
            <a:endParaRPr lang="en-US" altLang="zh-CN" sz="1800" dirty="0">
              <a:solidFill>
                <a:srgbClr val="161616"/>
              </a:solidFill>
              <a:latin typeface="Arial" panose="020B0604020202020204" pitchFamily="34" charset="0"/>
              <a:ea typeface="楷体_GB2312" pitchFamily="49" charset="-122"/>
            </a:endParaRPr>
          </a:p>
          <a:p>
            <a:pPr marL="342900" indent="-342900">
              <a:lnSpc>
                <a:spcPct val="150000"/>
              </a:lnSpc>
              <a:buFont typeface="宋体" panose="02010600030101010101" pitchFamily="2" charset="-122"/>
              <a:buAutoNum type="arabicPeriod"/>
            </a:pPr>
            <a:r>
              <a:rPr lang="zh-CN" altLang="en-US" sz="1800" dirty="0">
                <a:solidFill>
                  <a:srgbClr val="161616"/>
                </a:solidFill>
                <a:latin typeface="Arial" panose="020B0604020202020204" pitchFamily="34" charset="0"/>
                <a:ea typeface="楷体_GB2312" pitchFamily="49" charset="-122"/>
              </a:rPr>
              <a:t>Meng S, Xu L, Chen L. Group Consensus of Second-Order Dynamic Multi-Agent Systems with Time-Varying Communication Delays and Directed Networks[J]. Journal of Systems Science &amp; Information, 2016, 4(3):258-268.</a:t>
            </a:r>
            <a:endParaRPr lang="zh-CN" altLang="en-US" sz="1800" dirty="0">
              <a:solidFill>
                <a:srgbClr val="161616"/>
              </a:solidFill>
              <a:latin typeface="Arial" panose="020B0604020202020204" pitchFamily="34" charset="0"/>
              <a:ea typeface="楷体_GB2312" pitchFamily="49" charset="-122"/>
            </a:endParaRPr>
          </a:p>
        </p:txBody>
      </p:sp>
      <p:pic>
        <p:nvPicPr>
          <p:cNvPr id="3" name="图片 2" descr="图片1"/>
          <p:cNvPicPr>
            <a:picLocks noChangeAspect="1"/>
          </p:cNvPicPr>
          <p:nvPr/>
        </p:nvPicPr>
        <p:blipFill>
          <a:blip r:embed="rId1"/>
          <a:stretch>
            <a:fillRect/>
          </a:stretch>
        </p:blipFill>
        <p:spPr>
          <a:xfrm>
            <a:off x="11454130" y="246380"/>
            <a:ext cx="478155" cy="478155"/>
          </a:xfrm>
          <a:prstGeom prst="rect">
            <a:avLst/>
          </a:prstGeom>
        </p:spPr>
      </p:pic>
    </p:spTree>
  </p:cSld>
  <p:clrMapOvr>
    <a:masterClrMapping/>
  </p:clrMapOvr>
  <p:transition>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21" name="组 3"/>
          <p:cNvGrpSpPr/>
          <p:nvPr/>
        </p:nvGrpSpPr>
        <p:grpSpPr>
          <a:xfrm>
            <a:off x="-20637" y="2847975"/>
            <a:ext cx="12213380" cy="1295400"/>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fontAlgn="auto"/>
              <a:r>
                <a:rPr lang="en-US" altLang="zh-CN" sz="6000" strike="noStrike" noProof="1" dirty="0"/>
                <a:t>3</a:t>
              </a:r>
              <a:endParaRPr lang="en-US" altLang="zh-CN" sz="6000" strike="noStrike" noProof="1" dirty="0"/>
            </a:p>
          </p:txBody>
        </p:sp>
        <p:sp>
          <p:nvSpPr>
            <p:cNvPr id="42" name="文本框 41"/>
            <p:cNvSpPr txBox="1"/>
            <p:nvPr/>
          </p:nvSpPr>
          <p:spPr>
            <a:xfrm>
              <a:off x="5822670" y="3045064"/>
              <a:ext cx="6368270" cy="829280"/>
            </a:xfrm>
            <a:prstGeom prst="rect">
              <a:avLst/>
            </a:prstGeom>
            <a:noFill/>
          </p:spPr>
          <p:txBody>
            <a:bodyPr wrap="square" lIns="91438" tIns="45719" rIns="91438" bIns="45719" rtlCol="0">
              <a:spAutoFit/>
            </a:bodyPr>
            <a:lstStyle/>
            <a:p>
              <a:pPr algn="r" fontAlgn="auto"/>
              <a:r>
                <a:rPr lang="zh-CN" altLang="en-US" sz="4800" spc="600" noProof="1" dirty="0">
                  <a:solidFill>
                    <a:schemeClr val="bg1"/>
                  </a:solidFill>
                  <a:latin typeface="微软雅黑" panose="020B0503020204020204" pitchFamily="34" charset="-122"/>
                  <a:ea typeface="微软雅黑" panose="020B0503020204020204" pitchFamily="34" charset="-122"/>
                  <a:cs typeface="+mn-cs"/>
                  <a:sym typeface="+mn-ea"/>
                </a:rPr>
                <a:t>研究内容</a:t>
              </a:r>
              <a:endParaRPr lang="zh-CN" altLang="en-US" sz="4800" spc="600" noProof="1" dirty="0">
                <a:solidFill>
                  <a:schemeClr val="bg1"/>
                </a:solidFill>
                <a:latin typeface="微软雅黑" panose="020B0503020204020204" pitchFamily="34" charset="-122"/>
                <a:ea typeface="微软雅黑" panose="020B0503020204020204" pitchFamily="34" charset="-122"/>
              </a:endParaRPr>
            </a:p>
          </p:txBody>
        </p:sp>
        <p:grpSp>
          <p:nvGrpSpPr>
            <p:cNvPr id="5125" name="组 2"/>
            <p:cNvGrpSpPr/>
            <p:nvPr/>
          </p:nvGrpSpPr>
          <p:grpSpPr>
            <a:xfrm>
              <a:off x="-21102" y="2858492"/>
              <a:ext cx="242777" cy="1285286"/>
              <a:chOff x="-21102" y="2858492"/>
              <a:chExt cx="242777" cy="1285286"/>
            </a:xfrm>
          </p:grpSpPr>
          <p:sp>
            <p:nvSpPr>
              <p:cNvPr id="46" name="圆角矩形 45"/>
              <p:cNvSpPr/>
              <p:nvPr/>
            </p:nvSpPr>
            <p:spPr>
              <a:xfrm rot="16200000" flipV="1">
                <a:off x="-13335" y="3643332"/>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7" name="圆角矩形 46"/>
              <p:cNvSpPr/>
              <p:nvPr/>
            </p:nvSpPr>
            <p:spPr>
              <a:xfrm rot="16200000" flipV="1">
                <a:off x="-13335" y="3908762"/>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8" name="圆角矩形 47"/>
              <p:cNvSpPr/>
              <p:nvPr/>
            </p:nvSpPr>
            <p:spPr>
              <a:xfrm rot="16200000" flipV="1">
                <a:off x="-13335" y="3122168"/>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9" name="圆角矩形 48"/>
              <p:cNvSpPr/>
              <p:nvPr/>
            </p:nvSpPr>
            <p:spPr>
              <a:xfrm rot="16200000" flipV="1">
                <a:off x="-13335" y="338759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5" name="圆角矩形 44"/>
              <p:cNvSpPr/>
              <p:nvPr/>
            </p:nvSpPr>
            <p:spPr>
              <a:xfrm rot="16200000" flipV="1">
                <a:off x="-13335" y="2850726"/>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grpSp>
      <p:grpSp>
        <p:nvGrpSpPr>
          <p:cNvPr id="5131" name="组 26"/>
          <p:cNvGrpSpPr/>
          <p:nvPr/>
        </p:nvGrpSpPr>
        <p:grpSpPr>
          <a:xfrm>
            <a:off x="9283700" y="252351"/>
            <a:ext cx="2908300" cy="792224"/>
            <a:chOff x="9284089" y="252793"/>
            <a:chExt cx="2907908" cy="791907"/>
          </a:xfrm>
        </p:grpSpPr>
        <p:grpSp>
          <p:nvGrpSpPr>
            <p:cNvPr id="5132" name="组 27"/>
            <p:cNvGrpSpPr/>
            <p:nvPr/>
          </p:nvGrpSpPr>
          <p:grpSpPr>
            <a:xfrm>
              <a:off x="11454170" y="252793"/>
              <a:ext cx="737827" cy="484416"/>
              <a:chOff x="11454170" y="252793"/>
              <a:chExt cx="737827" cy="484416"/>
            </a:xfrm>
          </p:grpSpPr>
          <p:grpSp>
            <p:nvGrpSpPr>
              <p:cNvPr id="5133"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32" name="圆角矩形 31"/>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5142" name="文本框 28"/>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5143" name="矩形 24"/>
          <p:cNvSpPr/>
          <p:nvPr/>
        </p:nvSpPr>
        <p:spPr>
          <a:xfrm>
            <a:off x="714375" y="339725"/>
            <a:ext cx="774700" cy="230188"/>
          </a:xfrm>
          <a:prstGeom prst="rect">
            <a:avLst/>
          </a:prstGeom>
          <a:noFill/>
          <a:ln w="9525">
            <a:noFill/>
          </a:ln>
        </p:spPr>
        <p:txBody>
          <a:bodyPr wrap="square" anchor="t">
            <a:spAutoFit/>
          </a:bodyPr>
          <a:p>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模板下载：</a:t>
            </a:r>
            <a:r>
              <a:rPr lang="en-US" altLang="zh-CN" sz="100" dirty="0">
                <a:solidFill>
                  <a:schemeClr val="bg1"/>
                </a:solidFill>
                <a:latin typeface="Century Gothic" panose="020B0502020202020204" charset="0"/>
                <a:ea typeface="微软雅黑" panose="020B0503020204020204" pitchFamily="34" charset="-122"/>
              </a:rPr>
              <a:t>www.1ppt.com/moban/     </a:t>
            </a:r>
            <a:r>
              <a:rPr lang="zh-CN" altLang="en-US" sz="100" dirty="0">
                <a:solidFill>
                  <a:schemeClr val="bg1"/>
                </a:solidFill>
                <a:latin typeface="Century Gothic" panose="020B0502020202020204" charset="0"/>
                <a:ea typeface="微软雅黑" panose="020B0503020204020204" pitchFamily="34" charset="-122"/>
              </a:rPr>
              <a:t>行业</a:t>
            </a:r>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模板：</a:t>
            </a:r>
            <a:r>
              <a:rPr lang="en-US" altLang="zh-CN" sz="100" dirty="0">
                <a:solidFill>
                  <a:schemeClr val="bg1"/>
                </a:solidFill>
                <a:latin typeface="Century Gothic" panose="020B0502020202020204" charset="0"/>
                <a:ea typeface="微软雅黑" panose="020B0503020204020204" pitchFamily="34" charset="-122"/>
              </a:rPr>
              <a:t>www.1ppt.com/hangye/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节日</a:t>
            </a:r>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模板：</a:t>
            </a:r>
            <a:r>
              <a:rPr lang="en-US" altLang="zh-CN" sz="100" dirty="0">
                <a:solidFill>
                  <a:schemeClr val="bg1"/>
                </a:solidFill>
                <a:latin typeface="Century Gothic" panose="020B0502020202020204" charset="0"/>
                <a:ea typeface="微软雅黑" panose="020B0503020204020204" pitchFamily="34" charset="-122"/>
              </a:rPr>
              <a:t>www.1ppt.com/jieri/           PPT</a:t>
            </a:r>
            <a:r>
              <a:rPr lang="zh-CN" altLang="en-US" sz="100" dirty="0">
                <a:solidFill>
                  <a:schemeClr val="bg1"/>
                </a:solidFill>
                <a:latin typeface="Century Gothic" panose="020B0502020202020204" charset="0"/>
                <a:ea typeface="微软雅黑" panose="020B0503020204020204" pitchFamily="34" charset="-122"/>
              </a:rPr>
              <a:t>素材下载：</a:t>
            </a:r>
            <a:r>
              <a:rPr lang="en-US" altLang="zh-CN" sz="100" dirty="0">
                <a:solidFill>
                  <a:schemeClr val="bg1"/>
                </a:solidFill>
                <a:latin typeface="Century Gothic" panose="020B0502020202020204" charset="0"/>
                <a:ea typeface="微软雅黑" panose="020B0503020204020204" pitchFamily="34" charset="-122"/>
              </a:rPr>
              <a:t>www.1ppt.com/sucai/</a:t>
            </a:r>
            <a:endParaRPr lang="en-US" altLang="zh-CN" sz="100" dirty="0">
              <a:solidFill>
                <a:schemeClr val="bg1"/>
              </a:solidFill>
              <a:latin typeface="Century Gothic" panose="020B0502020202020204" charset="0"/>
              <a:ea typeface="微软雅黑" panose="020B0503020204020204" pitchFamily="34" charset="-122"/>
            </a:endParaRPr>
          </a:p>
          <a:p>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背景图片：</a:t>
            </a:r>
            <a:r>
              <a:rPr lang="en-US" altLang="zh-CN" sz="100" dirty="0">
                <a:solidFill>
                  <a:schemeClr val="bg1"/>
                </a:solidFill>
                <a:latin typeface="Century Gothic" panose="020B0502020202020204" charset="0"/>
                <a:ea typeface="微软雅黑" panose="020B0503020204020204" pitchFamily="34" charset="-122"/>
              </a:rPr>
              <a:t>www.1ppt.com/beijing/      PPT</a:t>
            </a:r>
            <a:r>
              <a:rPr lang="zh-CN" altLang="en-US" sz="100" dirty="0">
                <a:solidFill>
                  <a:schemeClr val="bg1"/>
                </a:solidFill>
                <a:latin typeface="Century Gothic" panose="020B0502020202020204" charset="0"/>
                <a:ea typeface="微软雅黑" panose="020B0503020204020204" pitchFamily="34" charset="-122"/>
              </a:rPr>
              <a:t>图表下载：</a:t>
            </a:r>
            <a:r>
              <a:rPr lang="en-US" altLang="zh-CN" sz="100" dirty="0">
                <a:solidFill>
                  <a:schemeClr val="bg1"/>
                </a:solidFill>
                <a:latin typeface="Century Gothic" panose="020B0502020202020204" charset="0"/>
                <a:ea typeface="微软雅黑" panose="020B0503020204020204" pitchFamily="34" charset="-122"/>
              </a:rPr>
              <a:t>www.1ppt.com/tubiao/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优秀</a:t>
            </a:r>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下载：</a:t>
            </a:r>
            <a:r>
              <a:rPr lang="en-US" altLang="zh-CN" sz="100" dirty="0">
                <a:solidFill>
                  <a:schemeClr val="bg1"/>
                </a:solidFill>
                <a:latin typeface="Century Gothic" panose="020B0502020202020204" charset="0"/>
                <a:ea typeface="微软雅黑" panose="020B0503020204020204" pitchFamily="34" charset="-122"/>
              </a:rPr>
              <a:t>www.1ppt.com/xiazai/        PPT</a:t>
            </a:r>
            <a:r>
              <a:rPr lang="zh-CN" altLang="en-US" sz="100" dirty="0">
                <a:solidFill>
                  <a:schemeClr val="bg1"/>
                </a:solidFill>
                <a:latin typeface="Century Gothic" panose="020B0502020202020204" charset="0"/>
                <a:ea typeface="微软雅黑" panose="020B0503020204020204" pitchFamily="34" charset="-122"/>
              </a:rPr>
              <a:t>教程： </a:t>
            </a:r>
            <a:r>
              <a:rPr lang="en-US" altLang="zh-CN" sz="100" dirty="0">
                <a:solidFill>
                  <a:schemeClr val="bg1"/>
                </a:solidFill>
                <a:latin typeface="Century Gothic" panose="020B0502020202020204" charset="0"/>
                <a:ea typeface="微软雅黑" panose="020B0503020204020204" pitchFamily="34" charset="-122"/>
              </a:rPr>
              <a:t>www.1ppt.com/powerpoint/      </a:t>
            </a:r>
            <a:endParaRPr lang="en-US" altLang="zh-CN" sz="100" dirty="0">
              <a:solidFill>
                <a:schemeClr val="bg1"/>
              </a:solidFill>
              <a:latin typeface="Century Gothic" panose="020B0502020202020204" charset="0"/>
              <a:ea typeface="微软雅黑" panose="020B0503020204020204" pitchFamily="34" charset="-122"/>
            </a:endParaRPr>
          </a:p>
          <a:p>
            <a:r>
              <a:rPr lang="en-US" altLang="zh-CN" sz="100" dirty="0">
                <a:solidFill>
                  <a:schemeClr val="bg1"/>
                </a:solidFill>
                <a:latin typeface="Century Gothic" panose="020B0502020202020204" charset="0"/>
                <a:ea typeface="微软雅黑" panose="020B0503020204020204" pitchFamily="34" charset="-122"/>
              </a:rPr>
              <a:t>Word</a:t>
            </a:r>
            <a:r>
              <a:rPr lang="zh-CN" altLang="en-US" sz="100" dirty="0">
                <a:solidFill>
                  <a:schemeClr val="bg1"/>
                </a:solidFill>
                <a:latin typeface="Century Gothic" panose="020B0502020202020204" charset="0"/>
                <a:ea typeface="微软雅黑" panose="020B0503020204020204" pitchFamily="34" charset="-122"/>
              </a:rPr>
              <a:t>教程： </a:t>
            </a:r>
            <a:r>
              <a:rPr lang="en-US" altLang="zh-CN" sz="100" dirty="0">
                <a:solidFill>
                  <a:schemeClr val="bg1"/>
                </a:solidFill>
                <a:latin typeface="Century Gothic" panose="020B0502020202020204" charset="0"/>
                <a:ea typeface="微软雅黑" panose="020B0503020204020204" pitchFamily="34" charset="-122"/>
              </a:rPr>
              <a:t>www.1ppt.com/word/              Excel</a:t>
            </a:r>
            <a:r>
              <a:rPr lang="zh-CN" altLang="en-US" sz="100" dirty="0">
                <a:solidFill>
                  <a:schemeClr val="bg1"/>
                </a:solidFill>
                <a:latin typeface="Century Gothic" panose="020B0502020202020204" charset="0"/>
                <a:ea typeface="微软雅黑" panose="020B0503020204020204" pitchFamily="34" charset="-122"/>
              </a:rPr>
              <a:t>教程：</a:t>
            </a:r>
            <a:r>
              <a:rPr lang="en-US" altLang="zh-CN" sz="100" dirty="0">
                <a:solidFill>
                  <a:schemeClr val="bg1"/>
                </a:solidFill>
                <a:latin typeface="Century Gothic" panose="020B0502020202020204" charset="0"/>
                <a:ea typeface="微软雅黑" panose="020B0503020204020204" pitchFamily="34" charset="-122"/>
              </a:rPr>
              <a:t>www.1ppt.com/excel/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资料下载：</a:t>
            </a:r>
            <a:r>
              <a:rPr lang="en-US" altLang="zh-CN" sz="100" dirty="0">
                <a:solidFill>
                  <a:schemeClr val="bg1"/>
                </a:solidFill>
                <a:latin typeface="Century Gothic" panose="020B0502020202020204" charset="0"/>
                <a:ea typeface="微软雅黑" panose="020B0503020204020204" pitchFamily="34" charset="-122"/>
              </a:rPr>
              <a:t>www.1ppt.com/ziliao/                PPT</a:t>
            </a:r>
            <a:r>
              <a:rPr lang="zh-CN" altLang="en-US" sz="100" dirty="0">
                <a:solidFill>
                  <a:schemeClr val="bg1"/>
                </a:solidFill>
                <a:latin typeface="Century Gothic" panose="020B0502020202020204" charset="0"/>
                <a:ea typeface="微软雅黑" panose="020B0503020204020204" pitchFamily="34" charset="-122"/>
              </a:rPr>
              <a:t>课件下载：</a:t>
            </a:r>
            <a:r>
              <a:rPr lang="en-US" altLang="zh-CN" sz="100" dirty="0">
                <a:solidFill>
                  <a:schemeClr val="bg1"/>
                </a:solidFill>
                <a:latin typeface="Century Gothic" panose="020B0502020202020204" charset="0"/>
                <a:ea typeface="微软雅黑" panose="020B0503020204020204" pitchFamily="34" charset="-122"/>
              </a:rPr>
              <a:t>www.1ppt.com/kejian/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范文下载：</a:t>
            </a:r>
            <a:r>
              <a:rPr lang="en-US" altLang="zh-CN" sz="100" dirty="0">
                <a:solidFill>
                  <a:schemeClr val="bg1"/>
                </a:solidFill>
                <a:latin typeface="Century Gothic" panose="020B0502020202020204" charset="0"/>
                <a:ea typeface="微软雅黑" panose="020B0503020204020204" pitchFamily="34" charset="-122"/>
              </a:rPr>
              <a:t>www.1ppt.com/fanwen/             </a:t>
            </a:r>
            <a:r>
              <a:rPr lang="zh-CN" altLang="en-US" sz="100" dirty="0">
                <a:solidFill>
                  <a:schemeClr val="bg1"/>
                </a:solidFill>
                <a:latin typeface="Century Gothic" panose="020B0502020202020204" charset="0"/>
                <a:ea typeface="微软雅黑" panose="020B0503020204020204" pitchFamily="34" charset="-122"/>
              </a:rPr>
              <a:t>试卷下载：</a:t>
            </a:r>
            <a:r>
              <a:rPr lang="en-US" altLang="zh-CN" sz="100" dirty="0">
                <a:solidFill>
                  <a:schemeClr val="bg1"/>
                </a:solidFill>
                <a:latin typeface="Century Gothic" panose="020B0502020202020204" charset="0"/>
                <a:ea typeface="微软雅黑" panose="020B0503020204020204" pitchFamily="34" charset="-122"/>
              </a:rPr>
              <a:t>www.1ppt.com/shiti/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教案下载：</a:t>
            </a:r>
            <a:r>
              <a:rPr lang="en-US" altLang="zh-CN" sz="100" dirty="0">
                <a:solidFill>
                  <a:schemeClr val="bg1"/>
                </a:solidFill>
                <a:latin typeface="Century Gothic" panose="020B0502020202020204" charset="0"/>
                <a:ea typeface="微软雅黑" panose="020B0503020204020204" pitchFamily="34" charset="-122"/>
              </a:rPr>
              <a:t>www.1ppt.com/jiaoan/        PPT</a:t>
            </a:r>
            <a:r>
              <a:rPr lang="zh-CN" altLang="en-US" sz="100" dirty="0">
                <a:solidFill>
                  <a:schemeClr val="bg1"/>
                </a:solidFill>
                <a:latin typeface="Century Gothic" panose="020B0502020202020204" charset="0"/>
                <a:ea typeface="微软雅黑" panose="020B0503020204020204" pitchFamily="34" charset="-122"/>
              </a:rPr>
              <a:t>论坛：</a:t>
            </a:r>
            <a:r>
              <a:rPr lang="en-US" altLang="zh-CN" sz="100" dirty="0">
                <a:solidFill>
                  <a:schemeClr val="bg1"/>
                </a:solidFill>
                <a:latin typeface="Century Gothic" panose="020B0502020202020204" charset="0"/>
                <a:ea typeface="微软雅黑" panose="020B0503020204020204" pitchFamily="34" charset="-122"/>
              </a:rPr>
              <a:t>www.1ppt.cn</a:t>
            </a:r>
            <a:endParaRPr lang="en-US" altLang="zh-CN" sz="100" dirty="0">
              <a:solidFill>
                <a:schemeClr val="bg1"/>
              </a:solidFill>
              <a:latin typeface="Century Gothic" panose="020B0502020202020204" charset="0"/>
              <a:ea typeface="微软雅黑" panose="020B0503020204020204" pitchFamily="34" charset="-122"/>
            </a:endParaRPr>
          </a:p>
          <a:p>
            <a:r>
              <a:rPr lang="en-US" altLang="zh-CN" sz="100" dirty="0">
                <a:solidFill>
                  <a:schemeClr val="bg1"/>
                </a:solidFill>
                <a:latin typeface="Century Gothic" panose="020B0502020202020204" charset="0"/>
                <a:ea typeface="微软雅黑" panose="020B0503020204020204" pitchFamily="34" charset="-122"/>
              </a:rPr>
              <a:t> </a:t>
            </a:r>
            <a:endParaRPr lang="zh-CN" altLang="en-US" sz="100" dirty="0">
              <a:solidFill>
                <a:schemeClr val="bg1"/>
              </a:solidFill>
              <a:latin typeface="Century Gothic" panose="020B0502020202020204" charset="0"/>
              <a:ea typeface="微软雅黑" panose="020B0503020204020204" pitchFamily="34" charset="-122"/>
            </a:endParaRPr>
          </a:p>
        </p:txBody>
      </p:sp>
      <p:pic>
        <p:nvPicPr>
          <p:cNvPr id="2" name="图片 1" descr="图片1"/>
          <p:cNvPicPr>
            <a:picLocks noChangeAspect="1"/>
          </p:cNvPicPr>
          <p:nvPr/>
        </p:nvPicPr>
        <p:blipFill>
          <a:blip r:embed="rId1"/>
          <a:stretch>
            <a:fillRect/>
          </a:stretch>
        </p:blipFill>
        <p:spPr>
          <a:xfrm>
            <a:off x="11454130" y="246380"/>
            <a:ext cx="478155" cy="478155"/>
          </a:xfrm>
          <a:prstGeom prst="rect">
            <a:avLst/>
          </a:prstGeom>
        </p:spPr>
      </p:pic>
    </p:spTree>
  </p:cSld>
  <p:clrMapOvr>
    <a:masterClrMapping/>
  </p:clrMapOvr>
  <p:transition>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 name="矩形 40"/>
          <p:cNvSpPr/>
          <p:nvPr/>
        </p:nvSpPr>
        <p:spPr>
          <a:xfrm>
            <a:off x="647700" y="252413"/>
            <a:ext cx="11544300"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endParaRPr lang="zh-CN" altLang="en-US" strike="noStrike" noProof="1"/>
          </a:p>
        </p:txBody>
      </p:sp>
      <p:sp>
        <p:nvSpPr>
          <p:cNvPr id="44" name="圆角矩形 43"/>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3</a:t>
            </a:r>
            <a:endParaRPr lang="en-US" altLang="zh-CN" sz="3600" strike="noStrike" noProof="1" dirty="0"/>
          </a:p>
        </p:txBody>
      </p:sp>
      <p:sp>
        <p:nvSpPr>
          <p:cNvPr id="45" name="文本框 44"/>
          <p:cNvSpPr txBox="1"/>
          <p:nvPr/>
        </p:nvSpPr>
        <p:spPr>
          <a:xfrm>
            <a:off x="647700" y="268288"/>
            <a:ext cx="1705610" cy="459105"/>
          </a:xfrm>
          <a:prstGeom prst="rect">
            <a:avLst/>
          </a:prstGeom>
          <a:noFill/>
        </p:spPr>
        <p:txBody>
          <a:bodyPr wrap="none" lIns="91436" tIns="45718" rIns="91436" bIns="45718" rtlCol="0">
            <a:spAutoFit/>
          </a:bodyPr>
          <a:lstStyle/>
          <a:p>
            <a:pPr fontAlgn="auto"/>
            <a:r>
              <a:rPr lang="zh-CN" altLang="en-US" sz="2400" spc="600" noProof="1" dirty="0">
                <a:solidFill>
                  <a:schemeClr val="bg1"/>
                </a:solidFill>
                <a:latin typeface="微软雅黑" panose="020B0503020204020204" pitchFamily="34" charset="-122"/>
                <a:ea typeface="微软雅黑" panose="020B0503020204020204" pitchFamily="34" charset="-122"/>
                <a:cs typeface="+mn-cs"/>
                <a:sym typeface="+mn-ea"/>
              </a:rPr>
              <a:t>主要内容</a:t>
            </a:r>
            <a:endParaRPr lang="zh-CN" altLang="en-US" sz="2400" spc="600" noProof="1" dirty="0">
              <a:solidFill>
                <a:schemeClr val="tx2"/>
              </a:solidFill>
              <a:latin typeface="微软雅黑" panose="020B0503020204020204" pitchFamily="34" charset="-122"/>
              <a:ea typeface="微软雅黑" panose="020B0503020204020204" pitchFamily="34" charset="-122"/>
            </a:endParaRPr>
          </a:p>
        </p:txBody>
      </p:sp>
      <p:grpSp>
        <p:nvGrpSpPr>
          <p:cNvPr id="9220" name="组 41"/>
          <p:cNvGrpSpPr/>
          <p:nvPr/>
        </p:nvGrpSpPr>
        <p:grpSpPr>
          <a:xfrm>
            <a:off x="9283700" y="252351"/>
            <a:ext cx="2908300" cy="792224"/>
            <a:chOff x="9284089" y="252793"/>
            <a:chExt cx="2907908" cy="791907"/>
          </a:xfrm>
        </p:grpSpPr>
        <p:grpSp>
          <p:nvGrpSpPr>
            <p:cNvPr id="9221" name="组 42"/>
            <p:cNvGrpSpPr/>
            <p:nvPr/>
          </p:nvGrpSpPr>
          <p:grpSpPr>
            <a:xfrm>
              <a:off x="11454170" y="252793"/>
              <a:ext cx="737827" cy="484416"/>
              <a:chOff x="11454170" y="252793"/>
              <a:chExt cx="737827" cy="484416"/>
            </a:xfrm>
          </p:grpSpPr>
          <p:grpSp>
            <p:nvGrpSpPr>
              <p:cNvPr id="9222" name="组 49"/>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52" name="圆角矩形 51"/>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231" name="文本框 48"/>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9233" name="文本框 5"/>
          <p:cNvSpPr txBox="1"/>
          <p:nvPr/>
        </p:nvSpPr>
        <p:spPr>
          <a:xfrm>
            <a:off x="1612583" y="2067243"/>
            <a:ext cx="9613900" cy="3415030"/>
          </a:xfrm>
          <a:prstGeom prst="rect">
            <a:avLst/>
          </a:prstGeom>
          <a:noFill/>
          <a:ln w="9525">
            <a:noFill/>
          </a:ln>
        </p:spPr>
        <p:txBody>
          <a:bodyPr wrap="square" anchor="t">
            <a:spAutoFit/>
          </a:bodyPr>
          <a:p>
            <a:pPr>
              <a:lnSpc>
                <a:spcPct val="300000"/>
              </a:lnSpc>
              <a:buFont typeface="Wingdings" panose="05000000000000000000" charset="0"/>
            </a:pPr>
            <a:r>
              <a:rPr lang="zh-CN" altLang="en-US" sz="2400" b="1" dirty="0">
                <a:solidFill>
                  <a:srgbClr val="161616"/>
                </a:solidFill>
                <a:latin typeface="Arial" panose="020B0604020202020204" pitchFamily="34" charset="0"/>
                <a:ea typeface="楷体_GB2312" pitchFamily="49" charset="-122"/>
              </a:rPr>
              <a:t>3.1 </a:t>
            </a:r>
            <a:r>
              <a:rPr lang="zh-CN" altLang="en-US" sz="2400" dirty="0">
                <a:solidFill>
                  <a:srgbClr val="161616"/>
                </a:solidFill>
                <a:latin typeface="Arial" panose="020B0604020202020204" pitchFamily="34" charset="0"/>
                <a:ea typeface="楷体_GB2312" pitchFamily="49" charset="-122"/>
              </a:rPr>
              <a:t>无时延情况下二阶连续时间多智能体系统的加权一致性</a:t>
            </a:r>
            <a:endParaRPr lang="zh-CN" altLang="en-US" sz="2400" dirty="0">
              <a:solidFill>
                <a:srgbClr val="161616"/>
              </a:solidFill>
              <a:latin typeface="Arial" panose="020B0604020202020204" pitchFamily="34" charset="0"/>
              <a:ea typeface="楷体_GB2312" pitchFamily="49" charset="-122"/>
            </a:endParaRPr>
          </a:p>
          <a:p>
            <a:pPr>
              <a:lnSpc>
                <a:spcPct val="300000"/>
              </a:lnSpc>
              <a:buFont typeface="Wingdings" panose="05000000000000000000" charset="0"/>
            </a:pPr>
            <a:r>
              <a:rPr lang="zh-CN" altLang="en-US" sz="2400" b="1" dirty="0">
                <a:solidFill>
                  <a:srgbClr val="161616"/>
                </a:solidFill>
                <a:latin typeface="Arial" panose="020B0604020202020204" pitchFamily="34" charset="0"/>
                <a:ea typeface="楷体_GB2312" pitchFamily="49" charset="-122"/>
              </a:rPr>
              <a:t>3.2</a:t>
            </a:r>
            <a:r>
              <a:rPr lang="zh-CN" altLang="en-US" sz="2400" dirty="0">
                <a:solidFill>
                  <a:srgbClr val="161616"/>
                </a:solidFill>
                <a:latin typeface="Arial" panose="020B0604020202020204" pitchFamily="34" charset="0"/>
                <a:ea typeface="楷体_GB2312" pitchFamily="49" charset="-122"/>
              </a:rPr>
              <a:t> 有时延情况下的二阶连续时间多智能体系统的加权一致性</a:t>
            </a:r>
            <a:endParaRPr lang="zh-CN" altLang="en-US" sz="2400" dirty="0">
              <a:solidFill>
                <a:srgbClr val="161616"/>
              </a:solidFill>
              <a:latin typeface="Arial" panose="020B0604020202020204" pitchFamily="34" charset="0"/>
              <a:ea typeface="楷体_GB2312" pitchFamily="49" charset="-122"/>
            </a:endParaRPr>
          </a:p>
          <a:p>
            <a:pPr>
              <a:lnSpc>
                <a:spcPct val="300000"/>
              </a:lnSpc>
              <a:buFont typeface="Wingdings" panose="05000000000000000000" charset="0"/>
            </a:pPr>
            <a:r>
              <a:rPr lang="zh-CN" altLang="en-US" sz="2400" b="1" dirty="0">
                <a:solidFill>
                  <a:srgbClr val="161616"/>
                </a:solidFill>
                <a:latin typeface="Arial" panose="020B0604020202020204" pitchFamily="34" charset="0"/>
                <a:ea typeface="楷体_GB2312" pitchFamily="49" charset="-122"/>
              </a:rPr>
              <a:t>3.3</a:t>
            </a:r>
            <a:r>
              <a:rPr lang="zh-CN" altLang="en-US" sz="2400" dirty="0">
                <a:solidFill>
                  <a:srgbClr val="161616"/>
                </a:solidFill>
                <a:latin typeface="Arial" panose="020B0604020202020204" pitchFamily="34" charset="0"/>
                <a:ea typeface="楷体_GB2312" pitchFamily="49" charset="-122"/>
              </a:rPr>
              <a:t> 探讨有时延情况下的二阶离散时间多智能体系统的加权一致性</a:t>
            </a:r>
            <a:endParaRPr lang="zh-CN" altLang="en-US" sz="2400" dirty="0">
              <a:solidFill>
                <a:srgbClr val="161616"/>
              </a:solidFill>
              <a:latin typeface="Arial" panose="020B0604020202020204" pitchFamily="34" charset="0"/>
              <a:ea typeface="楷体_GB2312" pitchFamily="49" charset="-122"/>
            </a:endParaRPr>
          </a:p>
        </p:txBody>
      </p:sp>
      <p:sp>
        <p:nvSpPr>
          <p:cNvPr id="3" name="文本框 2"/>
          <p:cNvSpPr txBox="1"/>
          <p:nvPr/>
        </p:nvSpPr>
        <p:spPr>
          <a:xfrm>
            <a:off x="1612900" y="1296670"/>
            <a:ext cx="4302760" cy="460375"/>
          </a:xfrm>
          <a:prstGeom prst="rect">
            <a:avLst/>
          </a:prstGeom>
          <a:noFill/>
        </p:spPr>
        <p:txBody>
          <a:bodyPr wrap="square" rtlCol="0" anchor="t">
            <a:spAutoFit/>
          </a:bodyPr>
          <a:p>
            <a:pPr fontAlgn="auto"/>
            <a:r>
              <a:rPr lang="zh-CN" altLang="en-US" sz="2400" b="1" noProof="1" dirty="0" smtClean="0">
                <a:effectLst>
                  <a:outerShdw blurRad="38100" dist="19050" dir="2700000" algn="tl" rotWithShape="0">
                    <a:schemeClr val="dk1">
                      <a:alpha val="40000"/>
                    </a:schemeClr>
                  </a:outerShdw>
                </a:effectLst>
                <a:ea typeface="宋体" panose="02010600030101010101" pitchFamily="2" charset="-122"/>
                <a:sym typeface="+mn-ea"/>
              </a:rPr>
              <a:t>研究的主要内容</a:t>
            </a:r>
            <a:endParaRPr lang="zh-CN" altLang="en-US" sz="2400" b="1" noProof="1" dirty="0" smtClean="0">
              <a:effectLst>
                <a:outerShdw blurRad="38100" dist="19050" dir="2700000" algn="tl" rotWithShape="0">
                  <a:schemeClr val="dk1">
                    <a:alpha val="40000"/>
                  </a:schemeClr>
                </a:outerShdw>
              </a:effectLst>
              <a:ea typeface="宋体" panose="02010600030101010101" pitchFamily="2" charset="-122"/>
              <a:sym typeface="+mn-ea"/>
            </a:endParaRPr>
          </a:p>
        </p:txBody>
      </p:sp>
      <p:pic>
        <p:nvPicPr>
          <p:cNvPr id="5" name="图片 4" descr="图片1"/>
          <p:cNvPicPr>
            <a:picLocks noChangeAspect="1"/>
          </p:cNvPicPr>
          <p:nvPr/>
        </p:nvPicPr>
        <p:blipFill>
          <a:blip r:embed="rId1"/>
          <a:stretch>
            <a:fillRect/>
          </a:stretch>
        </p:blipFill>
        <p:spPr>
          <a:xfrm>
            <a:off x="11454130" y="246380"/>
            <a:ext cx="478155" cy="478155"/>
          </a:xfrm>
          <a:prstGeom prst="rect">
            <a:avLst/>
          </a:prstGeom>
        </p:spPr>
      </p:pic>
    </p:spTree>
  </p:cSld>
  <p:clrMapOvr>
    <a:masterClrMapping/>
  </p:clrMapOvr>
  <p:transition>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 name="矩形 40"/>
          <p:cNvSpPr/>
          <p:nvPr/>
        </p:nvSpPr>
        <p:spPr>
          <a:xfrm>
            <a:off x="647700" y="252413"/>
            <a:ext cx="11544300"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endParaRPr lang="zh-CN" altLang="en-US" strike="noStrike" noProof="1"/>
          </a:p>
        </p:txBody>
      </p:sp>
      <p:sp>
        <p:nvSpPr>
          <p:cNvPr id="44" name="圆角矩形 43"/>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3</a:t>
            </a:r>
            <a:endParaRPr lang="en-US" altLang="zh-CN" sz="3600" strike="noStrike" noProof="1" dirty="0"/>
          </a:p>
        </p:txBody>
      </p:sp>
      <p:sp>
        <p:nvSpPr>
          <p:cNvPr id="45" name="文本框 44"/>
          <p:cNvSpPr txBox="1"/>
          <p:nvPr/>
        </p:nvSpPr>
        <p:spPr>
          <a:xfrm>
            <a:off x="647700" y="268288"/>
            <a:ext cx="1705610" cy="459105"/>
          </a:xfrm>
          <a:prstGeom prst="rect">
            <a:avLst/>
          </a:prstGeom>
          <a:noFill/>
        </p:spPr>
        <p:txBody>
          <a:bodyPr wrap="none" lIns="91436" tIns="45718" rIns="91436" bIns="45718" rtlCol="0">
            <a:spAutoFit/>
          </a:bodyPr>
          <a:lstStyle/>
          <a:p>
            <a:pPr fontAlgn="auto"/>
            <a:r>
              <a:rPr lang="zh-CN" altLang="en-US" sz="2400" spc="600" noProof="1" dirty="0">
                <a:solidFill>
                  <a:schemeClr val="bg1"/>
                </a:solidFill>
                <a:latin typeface="微软雅黑" panose="020B0503020204020204" pitchFamily="34" charset="-122"/>
                <a:ea typeface="微软雅黑" panose="020B0503020204020204" pitchFamily="34" charset="-122"/>
                <a:cs typeface="+mn-cs"/>
                <a:sym typeface="+mn-ea"/>
              </a:rPr>
              <a:t>主要内容</a:t>
            </a:r>
            <a:endParaRPr lang="zh-CN" altLang="en-US" sz="2400" spc="600" noProof="1" dirty="0">
              <a:solidFill>
                <a:schemeClr val="tx2"/>
              </a:solidFill>
              <a:latin typeface="微软雅黑" panose="020B0503020204020204" pitchFamily="34" charset="-122"/>
              <a:ea typeface="微软雅黑" panose="020B0503020204020204" pitchFamily="34" charset="-122"/>
            </a:endParaRPr>
          </a:p>
        </p:txBody>
      </p:sp>
      <p:grpSp>
        <p:nvGrpSpPr>
          <p:cNvPr id="9220" name="组 41"/>
          <p:cNvGrpSpPr/>
          <p:nvPr/>
        </p:nvGrpSpPr>
        <p:grpSpPr>
          <a:xfrm>
            <a:off x="9283700" y="252351"/>
            <a:ext cx="2908300" cy="792224"/>
            <a:chOff x="9284089" y="252793"/>
            <a:chExt cx="2907908" cy="791907"/>
          </a:xfrm>
        </p:grpSpPr>
        <p:grpSp>
          <p:nvGrpSpPr>
            <p:cNvPr id="9221" name="组 42"/>
            <p:cNvGrpSpPr/>
            <p:nvPr/>
          </p:nvGrpSpPr>
          <p:grpSpPr>
            <a:xfrm>
              <a:off x="11454170" y="252793"/>
              <a:ext cx="737827" cy="484416"/>
              <a:chOff x="11454170" y="252793"/>
              <a:chExt cx="737827" cy="484416"/>
            </a:xfrm>
          </p:grpSpPr>
          <p:grpSp>
            <p:nvGrpSpPr>
              <p:cNvPr id="9222" name="组 49"/>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52" name="圆角矩形 51"/>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231" name="文本框 48"/>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9233" name="文本框 5"/>
          <p:cNvSpPr txBox="1"/>
          <p:nvPr/>
        </p:nvSpPr>
        <p:spPr>
          <a:xfrm>
            <a:off x="1612583" y="2067243"/>
            <a:ext cx="9613900" cy="4523105"/>
          </a:xfrm>
          <a:prstGeom prst="rect">
            <a:avLst/>
          </a:prstGeom>
          <a:noFill/>
          <a:ln w="9525">
            <a:noFill/>
          </a:ln>
        </p:spPr>
        <p:txBody>
          <a:bodyPr wrap="square" anchor="t">
            <a:spAutoFit/>
          </a:bodyPr>
          <a:p>
            <a:pPr marL="342900" indent="-342900" algn="l">
              <a:lnSpc>
                <a:spcPct val="150000"/>
              </a:lnSpc>
              <a:buFont typeface="Wingdings" panose="05000000000000000000" charset="0"/>
              <a:buChar char=""/>
            </a:pPr>
            <a:r>
              <a:rPr lang="zh-CN" altLang="en-US" sz="2400" dirty="0">
                <a:solidFill>
                  <a:srgbClr val="161616"/>
                </a:solidFill>
                <a:latin typeface="Arial" panose="020B0604020202020204" pitchFamily="34" charset="0"/>
                <a:ea typeface="楷体_GB2312" pitchFamily="49" charset="-122"/>
                <a:sym typeface="+mn-ea"/>
              </a:rPr>
              <a:t>针对平衡图拓扑结构的多智能体系统，构建一种有无时滞情况下动力学模型，利用</a:t>
            </a:r>
            <a:r>
              <a:rPr lang="zh-CN" altLang="en-US" sz="2400" dirty="0">
                <a:solidFill>
                  <a:srgbClr val="FF0000"/>
                </a:solidFill>
                <a:latin typeface="Arial" panose="020B0604020202020204" pitchFamily="34" charset="0"/>
                <a:ea typeface="楷体_GB2312" pitchFamily="49" charset="-122"/>
                <a:sym typeface="+mn-ea"/>
              </a:rPr>
              <a:t>矩阵论和代数图论</a:t>
            </a:r>
            <a:r>
              <a:rPr lang="zh-CN" altLang="en-US" sz="2400" dirty="0">
                <a:solidFill>
                  <a:srgbClr val="161616"/>
                </a:solidFill>
                <a:latin typeface="Arial" panose="020B0604020202020204" pitchFamily="34" charset="0"/>
                <a:ea typeface="楷体_GB2312" pitchFamily="49" charset="-122"/>
                <a:sym typeface="+mn-ea"/>
              </a:rPr>
              <a:t>作为有利工具，使得在该控制协议下，多智能体系统均可全局收敛到任意指定的加权一致状态。</a:t>
            </a:r>
            <a:endParaRPr lang="zh-CN" altLang="en-US" sz="2400" dirty="0">
              <a:solidFill>
                <a:srgbClr val="161616"/>
              </a:solidFill>
              <a:latin typeface="Arial" panose="020B0604020202020204" pitchFamily="34" charset="0"/>
              <a:ea typeface="楷体_GB2312" pitchFamily="49" charset="-122"/>
              <a:sym typeface="+mn-ea"/>
            </a:endParaRPr>
          </a:p>
          <a:p>
            <a:pPr marL="342900" indent="-342900" algn="l">
              <a:lnSpc>
                <a:spcPct val="150000"/>
              </a:lnSpc>
              <a:buFont typeface="Wingdings" panose="05000000000000000000" charset="0"/>
              <a:buChar char=""/>
            </a:pPr>
            <a:endParaRPr lang="zh-CN" altLang="en-US" sz="2400" noProof="1" dirty="0">
              <a:solidFill>
                <a:srgbClr val="161616"/>
              </a:solidFill>
              <a:latin typeface="Arial" panose="020B0604020202020204" pitchFamily="34" charset="0"/>
              <a:ea typeface="楷体_GB2312" pitchFamily="49" charset="-122"/>
            </a:endParaRPr>
          </a:p>
          <a:p>
            <a:pPr marL="342900" indent="-342900" algn="l">
              <a:lnSpc>
                <a:spcPct val="150000"/>
              </a:lnSpc>
              <a:buFont typeface="Wingdings" panose="05000000000000000000" charset="0"/>
              <a:buChar char=""/>
            </a:pPr>
            <a:r>
              <a:rPr lang="zh-CN" altLang="en-US" sz="2400" dirty="0">
                <a:solidFill>
                  <a:srgbClr val="161616"/>
                </a:solidFill>
                <a:latin typeface="Arial" panose="020B0604020202020204" pitchFamily="34" charset="0"/>
                <a:ea typeface="楷体_GB2312" pitchFamily="49" charset="-122"/>
                <a:sym typeface="+mn-ea"/>
              </a:rPr>
              <a:t>运用</a:t>
            </a:r>
            <a:r>
              <a:rPr lang="zh-CN" altLang="en-US" sz="2400" dirty="0">
                <a:solidFill>
                  <a:srgbClr val="FF0000"/>
                </a:solidFill>
                <a:latin typeface="Arial" panose="020B0604020202020204" pitchFamily="34" charset="0"/>
                <a:ea typeface="楷体_GB2312" pitchFamily="49" charset="-122"/>
                <a:sym typeface="+mn-ea"/>
              </a:rPr>
              <a:t>圆盘定理和广义奈氏准则</a:t>
            </a:r>
            <a:r>
              <a:rPr lang="zh-CN" altLang="en-US" sz="2400" dirty="0">
                <a:solidFill>
                  <a:srgbClr val="161616"/>
                </a:solidFill>
                <a:latin typeface="Arial" panose="020B0604020202020204" pitchFamily="34" charset="0"/>
                <a:ea typeface="楷体_GB2312" pitchFamily="49" charset="-122"/>
                <a:sym typeface="+mn-ea"/>
              </a:rPr>
              <a:t>, 得到时延多智能系统下，达到加权一致状态时时延所能满足的代数条件判据。</a:t>
            </a:r>
            <a:endParaRPr lang="zh-CN" altLang="en-US" sz="2400" dirty="0">
              <a:solidFill>
                <a:srgbClr val="161616"/>
              </a:solidFill>
              <a:latin typeface="Arial" panose="020B0604020202020204" pitchFamily="34" charset="0"/>
              <a:ea typeface="楷体_GB2312" pitchFamily="49" charset="-122"/>
              <a:sym typeface="+mn-ea"/>
            </a:endParaRPr>
          </a:p>
          <a:p>
            <a:pPr algn="l">
              <a:lnSpc>
                <a:spcPct val="150000"/>
              </a:lnSpc>
              <a:buFont typeface="Wingdings" panose="05000000000000000000" charset="0"/>
            </a:pPr>
            <a:endParaRPr lang="zh-CN" altLang="en-US" sz="2400" noProof="1" dirty="0">
              <a:solidFill>
                <a:srgbClr val="161616"/>
              </a:solidFill>
              <a:latin typeface="Arial" panose="020B0604020202020204" pitchFamily="34" charset="0"/>
              <a:ea typeface="楷体_GB2312" pitchFamily="49" charset="-122"/>
            </a:endParaRPr>
          </a:p>
          <a:p>
            <a:pPr marL="342900" indent="-342900" algn="l">
              <a:lnSpc>
                <a:spcPct val="150000"/>
              </a:lnSpc>
              <a:buFont typeface="Wingdings" panose="05000000000000000000" charset="0"/>
              <a:buChar char=""/>
            </a:pPr>
            <a:r>
              <a:rPr lang="zh-CN" altLang="en-US" sz="2400" dirty="0">
                <a:solidFill>
                  <a:srgbClr val="161616"/>
                </a:solidFill>
                <a:latin typeface="Arial" panose="020B0604020202020204" pitchFamily="34" charset="0"/>
                <a:ea typeface="楷体_GB2312" pitchFamily="49" charset="-122"/>
                <a:sym typeface="+mn-ea"/>
              </a:rPr>
              <a:t>利用</a:t>
            </a:r>
            <a:r>
              <a:rPr lang="zh-CN" altLang="en-US" sz="2400" dirty="0">
                <a:solidFill>
                  <a:srgbClr val="FF0000"/>
                </a:solidFill>
                <a:latin typeface="Arial" panose="020B0604020202020204" pitchFamily="34" charset="0"/>
                <a:ea typeface="楷体_GB2312" pitchFamily="49" charset="-122"/>
                <a:sym typeface="+mn-ea"/>
              </a:rPr>
              <a:t>仿真实验</a:t>
            </a:r>
            <a:r>
              <a:rPr lang="zh-CN" altLang="en-US" sz="2400" dirty="0">
                <a:solidFill>
                  <a:srgbClr val="161616"/>
                </a:solidFill>
                <a:latin typeface="Arial" panose="020B0604020202020204" pitchFamily="34" charset="0"/>
                <a:ea typeface="楷体_GB2312" pitchFamily="49" charset="-122"/>
                <a:sym typeface="+mn-ea"/>
              </a:rPr>
              <a:t>验证所得出结论的正确性。</a:t>
            </a:r>
            <a:endParaRPr lang="zh-CN" altLang="en-US" sz="2400" dirty="0">
              <a:solidFill>
                <a:srgbClr val="161616"/>
              </a:solidFill>
              <a:latin typeface="Arial" panose="020B0604020202020204" pitchFamily="34" charset="0"/>
              <a:ea typeface="楷体_GB2312" pitchFamily="49" charset="-122"/>
            </a:endParaRPr>
          </a:p>
        </p:txBody>
      </p:sp>
      <p:sp>
        <p:nvSpPr>
          <p:cNvPr id="3" name="文本框 2"/>
          <p:cNvSpPr txBox="1"/>
          <p:nvPr/>
        </p:nvSpPr>
        <p:spPr>
          <a:xfrm>
            <a:off x="1612900" y="1296670"/>
            <a:ext cx="4302760" cy="460375"/>
          </a:xfrm>
          <a:prstGeom prst="rect">
            <a:avLst/>
          </a:prstGeom>
          <a:noFill/>
        </p:spPr>
        <p:txBody>
          <a:bodyPr wrap="square" rtlCol="0" anchor="t">
            <a:spAutoFit/>
          </a:bodyPr>
          <a:p>
            <a:pPr fontAlgn="auto"/>
            <a:r>
              <a:rPr lang="zh-CN" altLang="en-US" sz="2400" b="1" noProof="1" dirty="0" smtClean="0">
                <a:effectLst>
                  <a:outerShdw blurRad="38100" dist="19050" dir="2700000" algn="tl" rotWithShape="0">
                    <a:schemeClr val="dk1">
                      <a:alpha val="40000"/>
                    </a:schemeClr>
                  </a:outerShdw>
                </a:effectLst>
                <a:ea typeface="宋体" panose="02010600030101010101" pitchFamily="2" charset="-122"/>
                <a:sym typeface="+mn-ea"/>
              </a:rPr>
              <a:t>使用的研究方法</a:t>
            </a:r>
            <a:endParaRPr lang="zh-CN" altLang="en-US" sz="2400" b="1" noProof="1" dirty="0" smtClean="0">
              <a:effectLst>
                <a:outerShdw blurRad="38100" dist="19050" dir="2700000" algn="tl" rotWithShape="0">
                  <a:schemeClr val="dk1">
                    <a:alpha val="40000"/>
                  </a:schemeClr>
                </a:outerShdw>
              </a:effectLst>
              <a:ea typeface="宋体" panose="02010600030101010101" pitchFamily="2" charset="-122"/>
              <a:sym typeface="+mn-ea"/>
            </a:endParaRPr>
          </a:p>
        </p:txBody>
      </p:sp>
      <p:pic>
        <p:nvPicPr>
          <p:cNvPr id="5" name="图片 4" descr="图片1"/>
          <p:cNvPicPr>
            <a:picLocks noChangeAspect="1"/>
          </p:cNvPicPr>
          <p:nvPr/>
        </p:nvPicPr>
        <p:blipFill>
          <a:blip r:embed="rId1"/>
          <a:stretch>
            <a:fillRect/>
          </a:stretch>
        </p:blipFill>
        <p:spPr>
          <a:xfrm>
            <a:off x="11454130" y="246380"/>
            <a:ext cx="478155" cy="478155"/>
          </a:xfrm>
          <a:prstGeom prst="rect">
            <a:avLst/>
          </a:prstGeom>
        </p:spPr>
      </p:pic>
    </p:spTree>
  </p:cSld>
  <p:clrMapOvr>
    <a:masterClrMapping/>
  </p:clrMapOvr>
  <p:transition>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4" name="矩形 393"/>
          <p:cNvSpPr/>
          <p:nvPr/>
        </p:nvSpPr>
        <p:spPr>
          <a:xfrm>
            <a:off x="620713" y="249238"/>
            <a:ext cx="9869488"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l" fontAlgn="auto"/>
            <a:r>
              <a:rPr lang="en-US" altLang="zh-CN" sz="2400" strike="noStrike" noProof="1"/>
              <a:t>3.1 无时延情况下二阶多智能体系统的加权一致性</a:t>
            </a:r>
            <a:endParaRPr lang="zh-CN" altLang="en-US" sz="2400" strike="noStrike" noProof="1"/>
          </a:p>
        </p:txBody>
      </p:sp>
      <p:sp>
        <p:nvSpPr>
          <p:cNvPr id="395" name="圆角矩形 394"/>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3</a:t>
            </a:r>
            <a:endParaRPr lang="en-US" altLang="zh-CN" sz="3600" strike="noStrike" noProof="1" dirty="0"/>
          </a:p>
        </p:txBody>
      </p:sp>
      <p:grpSp>
        <p:nvGrpSpPr>
          <p:cNvPr id="12291" name="组 397"/>
          <p:cNvGrpSpPr/>
          <p:nvPr/>
        </p:nvGrpSpPr>
        <p:grpSpPr>
          <a:xfrm>
            <a:off x="9283700" y="252351"/>
            <a:ext cx="2908300" cy="792224"/>
            <a:chOff x="9284089" y="252793"/>
            <a:chExt cx="2907908" cy="791907"/>
          </a:xfrm>
        </p:grpSpPr>
        <p:grpSp>
          <p:nvGrpSpPr>
            <p:cNvPr id="12292" name="组 398"/>
            <p:cNvGrpSpPr/>
            <p:nvPr/>
          </p:nvGrpSpPr>
          <p:grpSpPr>
            <a:xfrm>
              <a:off x="11454170" y="252793"/>
              <a:ext cx="737827" cy="484416"/>
              <a:chOff x="11454170" y="252793"/>
              <a:chExt cx="737827" cy="484416"/>
            </a:xfrm>
          </p:grpSpPr>
          <p:grpSp>
            <p:nvGrpSpPr>
              <p:cNvPr id="12293"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403" name="圆角矩形 402"/>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2302" name="文本框 399"/>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3" name="文本框 2"/>
          <p:cNvSpPr txBox="1"/>
          <p:nvPr/>
        </p:nvSpPr>
        <p:spPr>
          <a:xfrm>
            <a:off x="914400" y="1040130"/>
            <a:ext cx="11278235" cy="583565"/>
          </a:xfrm>
          <a:prstGeom prst="rect">
            <a:avLst/>
          </a:prstGeom>
          <a:noFill/>
        </p:spPr>
        <p:txBody>
          <a:bodyPr wrap="square" rtlCol="0">
            <a:spAutoFit/>
          </a:bodyPr>
          <a:p>
            <a:pPr algn="ctr"/>
            <a:r>
              <a:rPr lang="zh-CN" altLang="en-US" sz="3200" b="1">
                <a:effectLst>
                  <a:outerShdw blurRad="38100" dist="19050" dir="2700000" algn="tl" rotWithShape="0">
                    <a:schemeClr val="dk1">
                      <a:alpha val="40000"/>
                    </a:schemeClr>
                  </a:outerShdw>
                </a:effectLst>
              </a:rPr>
              <a:t>无时延情况下的二阶多智能体系统加权一致性</a:t>
            </a:r>
            <a:endParaRPr lang="zh-CN" altLang="en-US" sz="3200" b="1">
              <a:effectLst>
                <a:outerShdw blurRad="38100" dist="19050" dir="2700000" algn="tl" rotWithShape="0">
                  <a:schemeClr val="dk1">
                    <a:alpha val="40000"/>
                  </a:schemeClr>
                </a:outerShdw>
              </a:effectLst>
            </a:endParaRPr>
          </a:p>
        </p:txBody>
      </p:sp>
      <p:sp>
        <p:nvSpPr>
          <p:cNvPr id="5" name="文本框 4"/>
          <p:cNvSpPr txBox="1"/>
          <p:nvPr/>
        </p:nvSpPr>
        <p:spPr>
          <a:xfrm>
            <a:off x="771525" y="1655445"/>
            <a:ext cx="4246245" cy="460375"/>
          </a:xfrm>
          <a:prstGeom prst="rect">
            <a:avLst/>
          </a:prstGeom>
          <a:noFill/>
        </p:spPr>
        <p:txBody>
          <a:bodyPr wrap="square" rtlCol="0">
            <a:spAutoFit/>
          </a:bodyPr>
          <a:p>
            <a:r>
              <a:rPr lang="zh-CN" altLang="en-US" sz="2400" b="1"/>
              <a:t>控制协议为：</a:t>
            </a:r>
            <a:endParaRPr lang="zh-CN" altLang="en-US" sz="2400" b="1"/>
          </a:p>
        </p:txBody>
      </p:sp>
      <p:graphicFrame>
        <p:nvGraphicFramePr>
          <p:cNvPr id="2" name="对象 -2147482581"/>
          <p:cNvGraphicFramePr>
            <a:graphicFrameLocks noChangeAspect="1"/>
          </p:cNvGraphicFramePr>
          <p:nvPr/>
        </p:nvGraphicFramePr>
        <p:xfrm>
          <a:off x="676593" y="2171065"/>
          <a:ext cx="11125835" cy="1656715"/>
        </p:xfrm>
        <a:graphic>
          <a:graphicData uri="http://schemas.openxmlformats.org/presentationml/2006/ole">
            <mc:AlternateContent xmlns:mc="http://schemas.openxmlformats.org/markup-compatibility/2006">
              <mc:Choice xmlns:v="urn:schemas-microsoft-com:vml" Requires="v">
                <p:oleObj spid="_x0000_s8" name="" r:id="rId1" imgW="3810000" imgH="673100" progId="Equation.DSMT4">
                  <p:embed/>
                </p:oleObj>
              </mc:Choice>
              <mc:Fallback>
                <p:oleObj name="" r:id="rId1" imgW="3810000" imgH="673100" progId="Equation.DSMT4">
                  <p:embed/>
                  <p:pic>
                    <p:nvPicPr>
                      <p:cNvPr id="0" name="图片 7"/>
                      <p:cNvPicPr/>
                      <p:nvPr/>
                    </p:nvPicPr>
                    <p:blipFill>
                      <a:blip r:embed="rId2"/>
                      <a:stretch>
                        <a:fillRect/>
                      </a:stretch>
                    </p:blipFill>
                    <p:spPr>
                      <a:xfrm>
                        <a:off x="676593" y="2171065"/>
                        <a:ext cx="11125835" cy="1656715"/>
                      </a:xfrm>
                      <a:prstGeom prst="rect">
                        <a:avLst/>
                      </a:prstGeom>
                      <a:noFill/>
                      <a:ln w="38100">
                        <a:noFill/>
                        <a:miter/>
                      </a:ln>
                    </p:spPr>
                  </p:pic>
                </p:oleObj>
              </mc:Fallback>
            </mc:AlternateContent>
          </a:graphicData>
        </a:graphic>
      </p:graphicFrame>
      <p:sp>
        <p:nvSpPr>
          <p:cNvPr id="9" name="文本框 8"/>
          <p:cNvSpPr txBox="1"/>
          <p:nvPr/>
        </p:nvSpPr>
        <p:spPr>
          <a:xfrm>
            <a:off x="998220" y="3869690"/>
            <a:ext cx="1310640" cy="383540"/>
          </a:xfrm>
          <a:prstGeom prst="rect">
            <a:avLst/>
          </a:prstGeom>
          <a:noFill/>
        </p:spPr>
        <p:txBody>
          <a:bodyPr wrap="square" rtlCol="0">
            <a:spAutoFit/>
          </a:bodyPr>
          <a:p>
            <a:r>
              <a:rPr lang="zh-CN" altLang="en-US" b="1"/>
              <a:t>定理</a:t>
            </a:r>
            <a:r>
              <a:rPr lang="en-US" altLang="zh-CN" b="1"/>
              <a:t>3.1</a:t>
            </a:r>
            <a:r>
              <a:rPr lang="zh-CN" altLang="en-US" b="1"/>
              <a:t>：</a:t>
            </a:r>
            <a:endParaRPr lang="zh-CN" altLang="en-US" b="1"/>
          </a:p>
        </p:txBody>
      </p:sp>
      <p:sp>
        <p:nvSpPr>
          <p:cNvPr id="6" name="文本框 5"/>
          <p:cNvSpPr txBox="1"/>
          <p:nvPr/>
        </p:nvSpPr>
        <p:spPr>
          <a:xfrm>
            <a:off x="1025525" y="4253230"/>
            <a:ext cx="10010775" cy="2306955"/>
          </a:xfrm>
          <a:prstGeom prst="rect">
            <a:avLst/>
          </a:prstGeom>
          <a:noFill/>
        </p:spPr>
        <p:txBody>
          <a:bodyPr wrap="square" rtlCol="0">
            <a:spAutoFit/>
          </a:bodyPr>
          <a:p>
            <a:pPr>
              <a:lnSpc>
                <a:spcPct val="150000"/>
              </a:lnSpc>
            </a:pPr>
            <a:r>
              <a:rPr lang="zh-CN" altLang="en-US" sz="2400">
                <a:sym typeface="+mn-ea"/>
              </a:rPr>
              <a:t>对于包含  个智能体的多智能体系统，假设拓扑结构为有向平衡图，决策值是    ，其    中                                                                    </a:t>
            </a:r>
            <a:r>
              <a:rPr lang="en-US" altLang="zh-CN" sz="2400">
                <a:sym typeface="+mn-ea"/>
              </a:rPr>
              <a:t>,</a:t>
            </a:r>
            <a:r>
              <a:rPr lang="zh-CN" altLang="en-US" sz="2400">
                <a:sym typeface="+mn-ea"/>
              </a:rPr>
              <a:t>则系统能渐近实现加权一致，且收敛值为    。</a:t>
            </a:r>
            <a:endParaRPr lang="zh-CN" altLang="en-US" sz="2400"/>
          </a:p>
          <a:p>
            <a:pPr>
              <a:lnSpc>
                <a:spcPct val="150000"/>
              </a:lnSpc>
            </a:pPr>
            <a:endParaRPr lang="zh-CN" altLang="en-US" sz="2400"/>
          </a:p>
        </p:txBody>
      </p:sp>
      <p:graphicFrame>
        <p:nvGraphicFramePr>
          <p:cNvPr id="11" name="对象 -2147482584"/>
          <p:cNvGraphicFramePr>
            <a:graphicFrameLocks noChangeAspect="1"/>
          </p:cNvGraphicFramePr>
          <p:nvPr/>
        </p:nvGraphicFramePr>
        <p:xfrm>
          <a:off x="1789430" y="5046345"/>
          <a:ext cx="215900" cy="335280"/>
        </p:xfrm>
        <a:graphic>
          <a:graphicData uri="http://schemas.openxmlformats.org/presentationml/2006/ole">
            <mc:AlternateContent xmlns:mc="http://schemas.openxmlformats.org/markup-compatibility/2006">
              <mc:Choice xmlns:v="urn:schemas-microsoft-com:vml" Requires="v">
                <p:oleObj spid="_x0000_s18" name="" r:id="rId3" imgW="114300" imgH="177165" progId="Equation.KSEE3">
                  <p:embed/>
                </p:oleObj>
              </mc:Choice>
              <mc:Fallback>
                <p:oleObj name="" r:id="rId3" imgW="114300" imgH="177165" progId="Equation.KSEE3">
                  <p:embed/>
                  <p:pic>
                    <p:nvPicPr>
                      <p:cNvPr id="0" name="图片 17"/>
                      <p:cNvPicPr/>
                      <p:nvPr/>
                    </p:nvPicPr>
                    <p:blipFill>
                      <a:blip r:embed="rId4"/>
                      <a:stretch>
                        <a:fillRect/>
                      </a:stretch>
                    </p:blipFill>
                    <p:spPr>
                      <a:xfrm>
                        <a:off x="1789430" y="5046345"/>
                        <a:ext cx="215900" cy="335280"/>
                      </a:xfrm>
                      <a:prstGeom prst="rect">
                        <a:avLst/>
                      </a:prstGeom>
                      <a:noFill/>
                      <a:ln w="38100">
                        <a:noFill/>
                        <a:miter/>
                      </a:ln>
                    </p:spPr>
                  </p:pic>
                </p:oleObj>
              </mc:Fallback>
            </mc:AlternateContent>
          </a:graphicData>
        </a:graphic>
      </p:graphicFrame>
      <p:graphicFrame>
        <p:nvGraphicFramePr>
          <p:cNvPr id="12" name="对象 -2147482576"/>
          <p:cNvGraphicFramePr>
            <a:graphicFrameLocks noChangeAspect="1"/>
          </p:cNvGraphicFramePr>
          <p:nvPr/>
        </p:nvGraphicFramePr>
        <p:xfrm>
          <a:off x="3438525" y="4859020"/>
          <a:ext cx="5578475" cy="709930"/>
        </p:xfrm>
        <a:graphic>
          <a:graphicData uri="http://schemas.openxmlformats.org/presentationml/2006/ole">
            <mc:AlternateContent xmlns:mc="http://schemas.openxmlformats.org/markup-compatibility/2006">
              <mc:Choice xmlns:v="urn:schemas-microsoft-com:vml" Requires="v">
                <p:oleObj spid="_x0000_s19" name="" r:id="rId5" imgW="2602865" imgH="431800" progId="Equation.KSEE3">
                  <p:embed/>
                </p:oleObj>
              </mc:Choice>
              <mc:Fallback>
                <p:oleObj name="" r:id="rId5" imgW="2602865" imgH="431800" progId="Equation.KSEE3">
                  <p:embed/>
                  <p:pic>
                    <p:nvPicPr>
                      <p:cNvPr id="0" name="图片 18"/>
                      <p:cNvPicPr/>
                      <p:nvPr/>
                    </p:nvPicPr>
                    <p:blipFill>
                      <a:blip r:embed="rId6"/>
                      <a:stretch>
                        <a:fillRect/>
                      </a:stretch>
                    </p:blipFill>
                    <p:spPr>
                      <a:xfrm>
                        <a:off x="3438525" y="4859020"/>
                        <a:ext cx="5578475" cy="709930"/>
                      </a:xfrm>
                      <a:prstGeom prst="rect">
                        <a:avLst/>
                      </a:prstGeom>
                      <a:noFill/>
                      <a:ln w="38100">
                        <a:noFill/>
                        <a:miter/>
                      </a:ln>
                    </p:spPr>
                  </p:pic>
                </p:oleObj>
              </mc:Fallback>
            </mc:AlternateContent>
          </a:graphicData>
        </a:graphic>
      </p:graphicFrame>
      <p:graphicFrame>
        <p:nvGraphicFramePr>
          <p:cNvPr id="20" name="对象 -2147482584"/>
          <p:cNvGraphicFramePr>
            <a:graphicFrameLocks noChangeAspect="1"/>
          </p:cNvGraphicFramePr>
          <p:nvPr/>
        </p:nvGraphicFramePr>
        <p:xfrm>
          <a:off x="5181600" y="5568950"/>
          <a:ext cx="215900" cy="335280"/>
        </p:xfrm>
        <a:graphic>
          <a:graphicData uri="http://schemas.openxmlformats.org/presentationml/2006/ole">
            <mc:AlternateContent xmlns:mc="http://schemas.openxmlformats.org/markup-compatibility/2006">
              <mc:Choice xmlns:v="urn:schemas-microsoft-com:vml" Requires="v">
                <p:oleObj spid="_x0000_s21" name="" r:id="rId7" imgW="114300" imgH="177165" progId="Equation.KSEE3">
                  <p:embed/>
                </p:oleObj>
              </mc:Choice>
              <mc:Fallback>
                <p:oleObj name="" r:id="rId7" imgW="114300" imgH="177165" progId="Equation.KSEE3">
                  <p:embed/>
                  <p:pic>
                    <p:nvPicPr>
                      <p:cNvPr id="0" name="图片 17"/>
                      <p:cNvPicPr/>
                      <p:nvPr/>
                    </p:nvPicPr>
                    <p:blipFill>
                      <a:blip r:embed="rId4"/>
                      <a:stretch>
                        <a:fillRect/>
                      </a:stretch>
                    </p:blipFill>
                    <p:spPr>
                      <a:xfrm>
                        <a:off x="5181600" y="5568950"/>
                        <a:ext cx="215900" cy="335280"/>
                      </a:xfrm>
                      <a:prstGeom prst="rect">
                        <a:avLst/>
                      </a:prstGeom>
                      <a:noFill/>
                      <a:ln w="38100">
                        <a:noFill/>
                        <a:miter/>
                      </a:ln>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2308225" y="4542790"/>
          <a:ext cx="229235" cy="252095"/>
        </p:xfrm>
        <a:graphic>
          <a:graphicData uri="http://schemas.openxmlformats.org/presentationml/2006/ole">
            <mc:AlternateContent xmlns:mc="http://schemas.openxmlformats.org/markup-compatibility/2006">
              <mc:Choice xmlns:v="urn:schemas-microsoft-com:vml" Requires="v">
                <p:oleObj spid="_x0000_s1027" name="" r:id="rId8" imgW="127000" imgH="139700" progId="Equation.KSEE3">
                  <p:embed/>
                </p:oleObj>
              </mc:Choice>
              <mc:Fallback>
                <p:oleObj name="" r:id="rId8" imgW="127000" imgH="139700" progId="Equation.KSEE3">
                  <p:embed/>
                  <p:pic>
                    <p:nvPicPr>
                      <p:cNvPr id="0" name="图片 1026"/>
                      <p:cNvPicPr/>
                      <p:nvPr/>
                    </p:nvPicPr>
                    <p:blipFill>
                      <a:blip r:embed="rId9"/>
                      <a:stretch>
                        <a:fillRect/>
                      </a:stretch>
                    </p:blipFill>
                    <p:spPr>
                      <a:xfrm>
                        <a:off x="2308225" y="4542790"/>
                        <a:ext cx="229235" cy="252095"/>
                      </a:xfrm>
                      <a:prstGeom prst="rect">
                        <a:avLst/>
                      </a:prstGeom>
                    </p:spPr>
                  </p:pic>
                </p:oleObj>
              </mc:Fallback>
            </mc:AlternateContent>
          </a:graphicData>
        </a:graphic>
      </p:graphicFrame>
      <p:pic>
        <p:nvPicPr>
          <p:cNvPr id="4" name="图片 3" descr="图片1"/>
          <p:cNvPicPr>
            <a:picLocks noChangeAspect="1"/>
          </p:cNvPicPr>
          <p:nvPr/>
        </p:nvPicPr>
        <p:blipFill>
          <a:blip r:embed="rId10"/>
          <a:stretch>
            <a:fillRect/>
          </a:stretch>
        </p:blipFill>
        <p:spPr>
          <a:xfrm>
            <a:off x="11454130" y="246380"/>
            <a:ext cx="478155" cy="478155"/>
          </a:xfrm>
          <a:prstGeom prst="rect">
            <a:avLst/>
          </a:prstGeom>
        </p:spPr>
      </p:pic>
    </p:spTree>
  </p:cSld>
  <p:clrMapOvr>
    <a:masterClrMapping/>
  </p:clrMapOvr>
  <p:transition>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4" name="矩形 393"/>
          <p:cNvSpPr/>
          <p:nvPr/>
        </p:nvSpPr>
        <p:spPr>
          <a:xfrm>
            <a:off x="620713" y="249238"/>
            <a:ext cx="9869488"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l" fontAlgn="auto"/>
            <a:r>
              <a:rPr lang="en-US" altLang="zh-CN" sz="2400">
                <a:sym typeface="+mn-ea"/>
              </a:rPr>
              <a:t>3.1 无时延情况下二阶多智能体系统的加权一致性</a:t>
            </a:r>
            <a:endParaRPr lang="zh-CN" altLang="en-US" sz="2400" strike="noStrike" noProof="1"/>
          </a:p>
        </p:txBody>
      </p:sp>
      <p:sp>
        <p:nvSpPr>
          <p:cNvPr id="395" name="圆角矩形 394"/>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3</a:t>
            </a:r>
            <a:endParaRPr lang="en-US" altLang="zh-CN" sz="3600" strike="noStrike" noProof="1" dirty="0"/>
          </a:p>
        </p:txBody>
      </p:sp>
      <p:grpSp>
        <p:nvGrpSpPr>
          <p:cNvPr id="12291" name="组 397"/>
          <p:cNvGrpSpPr/>
          <p:nvPr/>
        </p:nvGrpSpPr>
        <p:grpSpPr>
          <a:xfrm>
            <a:off x="9283700" y="252351"/>
            <a:ext cx="2908300" cy="551877"/>
            <a:chOff x="9284089" y="252793"/>
            <a:chExt cx="2907908" cy="551656"/>
          </a:xfrm>
        </p:grpSpPr>
        <p:grpSp>
          <p:nvGrpSpPr>
            <p:cNvPr id="12292" name="组 398"/>
            <p:cNvGrpSpPr/>
            <p:nvPr/>
          </p:nvGrpSpPr>
          <p:grpSpPr>
            <a:xfrm>
              <a:off x="11454170" y="252793"/>
              <a:ext cx="737827" cy="484416"/>
              <a:chOff x="11454170" y="252793"/>
              <a:chExt cx="737827" cy="484416"/>
            </a:xfrm>
          </p:grpSpPr>
          <p:grpSp>
            <p:nvGrpSpPr>
              <p:cNvPr id="12293"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403" name="圆角矩形 402"/>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2302" name="文本框 399"/>
            <p:cNvSpPr txBox="1"/>
            <p:nvPr/>
          </p:nvSpPr>
          <p:spPr>
            <a:xfrm>
              <a:off x="9284089" y="252855"/>
              <a:ext cx="2170011" cy="551594"/>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Segoe UI Semilight" panose="020B0402040204020203" pitchFamily="34" charset="0"/>
                <a:ea typeface="微软雅黑" panose="020B0503020204020204" pitchFamily="34" charset="-122"/>
              </a:endParaRPr>
            </a:p>
          </p:txBody>
        </p:sp>
      </p:grpSp>
      <p:sp>
        <p:nvSpPr>
          <p:cNvPr id="16" name="文本框 15"/>
          <p:cNvSpPr txBox="1"/>
          <p:nvPr/>
        </p:nvSpPr>
        <p:spPr>
          <a:xfrm>
            <a:off x="2411730" y="3706495"/>
            <a:ext cx="1301750" cy="383540"/>
          </a:xfrm>
          <a:prstGeom prst="rect">
            <a:avLst/>
          </a:prstGeom>
          <a:noFill/>
        </p:spPr>
        <p:txBody>
          <a:bodyPr wrap="square" rtlCol="0">
            <a:spAutoFit/>
          </a:bodyPr>
          <a:p>
            <a:r>
              <a:rPr lang="en-US" altLang="zh-CN"/>
              <a:t>(a)T=0</a:t>
            </a:r>
            <a:endParaRPr lang="en-US" altLang="zh-CN"/>
          </a:p>
        </p:txBody>
      </p:sp>
      <p:sp>
        <p:nvSpPr>
          <p:cNvPr id="17" name="文本框 16"/>
          <p:cNvSpPr txBox="1"/>
          <p:nvPr/>
        </p:nvSpPr>
        <p:spPr>
          <a:xfrm>
            <a:off x="6452870" y="3706495"/>
            <a:ext cx="1216025" cy="383540"/>
          </a:xfrm>
          <a:prstGeom prst="rect">
            <a:avLst/>
          </a:prstGeom>
          <a:noFill/>
        </p:spPr>
        <p:txBody>
          <a:bodyPr wrap="square" rtlCol="0">
            <a:spAutoFit/>
          </a:bodyPr>
          <a:p>
            <a:r>
              <a:rPr lang="en-US" altLang="zh-CN"/>
              <a:t>(b) T=0</a:t>
            </a:r>
            <a:endParaRPr lang="en-US" altLang="zh-CN"/>
          </a:p>
        </p:txBody>
      </p:sp>
      <p:graphicFrame>
        <p:nvGraphicFramePr>
          <p:cNvPr id="18" name="表格 17"/>
          <p:cNvGraphicFramePr/>
          <p:nvPr/>
        </p:nvGraphicFramePr>
        <p:xfrm>
          <a:off x="1379855" y="4090035"/>
          <a:ext cx="6873875" cy="2351405"/>
        </p:xfrm>
        <a:graphic>
          <a:graphicData uri="http://schemas.openxmlformats.org/drawingml/2006/table">
            <a:tbl>
              <a:tblPr firstRow="1" bandRow="1">
                <a:tableStyleId>{5C22544A-7EE6-4342-B048-85BDC9FD1C3A}</a:tableStyleId>
              </a:tblPr>
              <a:tblGrid>
                <a:gridCol w="1718945"/>
                <a:gridCol w="1719580"/>
                <a:gridCol w="1716405"/>
                <a:gridCol w="1718945"/>
              </a:tblGrid>
              <a:tr h="446405">
                <a:tc>
                  <a:txBody>
                    <a:bodyPr/>
                    <a:p>
                      <a:pPr>
                        <a:buNone/>
                      </a:pPr>
                      <a:r>
                        <a:rPr lang="zh-CN" altLang="en-US"/>
                        <a:t>节点</a:t>
                      </a:r>
                      <a:endParaRPr lang="zh-CN" altLang="en-US"/>
                    </a:p>
                  </a:txBody>
                  <a:tcPr/>
                </a:tc>
                <a:tc>
                  <a:txBody>
                    <a:bodyPr/>
                    <a:p>
                      <a:pPr>
                        <a:buNone/>
                      </a:pPr>
                      <a:r>
                        <a:rPr lang="zh-CN" altLang="en-US"/>
                        <a:t>初始位移</a:t>
                      </a:r>
                      <a:endParaRPr lang="zh-CN" altLang="en-US"/>
                    </a:p>
                  </a:txBody>
                  <a:tcPr/>
                </a:tc>
                <a:tc>
                  <a:txBody>
                    <a:bodyPr/>
                    <a:p>
                      <a:pPr>
                        <a:buNone/>
                      </a:pPr>
                      <a:r>
                        <a:rPr lang="zh-CN" altLang="en-US"/>
                        <a:t>初始速度</a:t>
                      </a:r>
                      <a:endParaRPr lang="zh-CN" altLang="en-US"/>
                    </a:p>
                  </a:txBody>
                  <a:tcPr/>
                </a:tc>
                <a:tc>
                  <a:txBody>
                    <a:bodyPr/>
                    <a:p>
                      <a:pPr>
                        <a:buNone/>
                      </a:pPr>
                      <a:r>
                        <a:rPr lang="zh-CN" altLang="en-US"/>
                        <a:t>节点权重</a:t>
                      </a:r>
                      <a:endParaRPr lang="zh-CN" altLang="en-US"/>
                    </a:p>
                  </a:txBody>
                  <a:tcPr/>
                </a:tc>
              </a:tr>
              <a:tr h="381000">
                <a:tc>
                  <a:txBody>
                    <a:bodyPr/>
                    <a:p>
                      <a:pPr>
                        <a:buNone/>
                      </a:pPr>
                      <a:r>
                        <a:rPr lang="en-US" altLang="zh-CN"/>
                        <a:t>1</a:t>
                      </a:r>
                      <a:endParaRPr lang="en-US" altLang="zh-CN"/>
                    </a:p>
                  </a:txBody>
                  <a:tcPr/>
                </a:tc>
                <a:tc>
                  <a:txBody>
                    <a:bodyPr/>
                    <a:p>
                      <a:pPr>
                        <a:buNone/>
                      </a:pPr>
                      <a:r>
                        <a:rPr lang="en-US" altLang="zh-CN"/>
                        <a:t>40</a:t>
                      </a:r>
                      <a:endParaRPr lang="en-US" altLang="zh-CN"/>
                    </a:p>
                  </a:txBody>
                  <a:tcPr/>
                </a:tc>
                <a:tc>
                  <a:txBody>
                    <a:bodyPr/>
                    <a:p>
                      <a:pPr>
                        <a:buNone/>
                      </a:pPr>
                      <a:r>
                        <a:rPr lang="en-US" altLang="zh-CN"/>
                        <a:t>4</a:t>
                      </a:r>
                      <a:endParaRPr lang="en-US" altLang="zh-CN"/>
                    </a:p>
                  </a:txBody>
                  <a:tcPr/>
                </a:tc>
                <a:tc>
                  <a:txBody>
                    <a:bodyPr/>
                    <a:p>
                      <a:pPr>
                        <a:buNone/>
                      </a:pPr>
                      <a:r>
                        <a:rPr lang="en-US" altLang="zh-CN"/>
                        <a:t>0.25</a:t>
                      </a:r>
                      <a:endParaRPr lang="en-US" altLang="zh-CN"/>
                    </a:p>
                  </a:txBody>
                  <a:tcPr/>
                </a:tc>
              </a:tr>
              <a:tr h="381000">
                <a:tc>
                  <a:txBody>
                    <a:bodyPr/>
                    <a:p>
                      <a:pPr>
                        <a:buNone/>
                      </a:pPr>
                      <a:r>
                        <a:rPr lang="en-US" altLang="zh-CN"/>
                        <a:t>2</a:t>
                      </a:r>
                      <a:endParaRPr lang="en-US" altLang="zh-CN"/>
                    </a:p>
                  </a:txBody>
                  <a:tcPr/>
                </a:tc>
                <a:tc>
                  <a:txBody>
                    <a:bodyPr/>
                    <a:p>
                      <a:pPr>
                        <a:buNone/>
                      </a:pPr>
                      <a:r>
                        <a:rPr lang="en-US" altLang="zh-CN"/>
                        <a:t>55</a:t>
                      </a:r>
                      <a:endParaRPr lang="en-US" altLang="zh-CN"/>
                    </a:p>
                  </a:txBody>
                  <a:tcPr/>
                </a:tc>
                <a:tc>
                  <a:txBody>
                    <a:bodyPr/>
                    <a:p>
                      <a:pPr>
                        <a:buNone/>
                      </a:pPr>
                      <a:r>
                        <a:rPr lang="en-US" altLang="zh-CN"/>
                        <a:t>5</a:t>
                      </a:r>
                      <a:endParaRPr lang="en-US" altLang="zh-CN"/>
                    </a:p>
                  </a:txBody>
                  <a:tcPr/>
                </a:tc>
                <a:tc>
                  <a:txBody>
                    <a:bodyPr/>
                    <a:p>
                      <a:pPr>
                        <a:buNone/>
                      </a:pPr>
                      <a:r>
                        <a:rPr lang="en-US" altLang="zh-CN"/>
                        <a:t>0.2</a:t>
                      </a:r>
                      <a:endParaRPr lang="en-US" altLang="zh-CN"/>
                    </a:p>
                  </a:txBody>
                  <a:tcPr/>
                </a:tc>
              </a:tr>
              <a:tr h="365125">
                <a:tc>
                  <a:txBody>
                    <a:bodyPr/>
                    <a:p>
                      <a:pPr>
                        <a:buNone/>
                      </a:pPr>
                      <a:r>
                        <a:rPr lang="en-US" altLang="zh-CN"/>
                        <a:t>3</a:t>
                      </a:r>
                      <a:endParaRPr lang="en-US" altLang="zh-CN"/>
                    </a:p>
                  </a:txBody>
                  <a:tcPr/>
                </a:tc>
                <a:tc>
                  <a:txBody>
                    <a:bodyPr/>
                    <a:p>
                      <a:pPr>
                        <a:buNone/>
                      </a:pPr>
                      <a:r>
                        <a:rPr lang="en-US" altLang="zh-CN"/>
                        <a:t>75</a:t>
                      </a:r>
                      <a:endParaRPr lang="en-US" altLang="zh-CN"/>
                    </a:p>
                  </a:txBody>
                  <a:tcPr/>
                </a:tc>
                <a:tc>
                  <a:txBody>
                    <a:bodyPr/>
                    <a:p>
                      <a:pPr>
                        <a:buNone/>
                      </a:pPr>
                      <a:r>
                        <a:rPr lang="en-US" altLang="zh-CN"/>
                        <a:t>20</a:t>
                      </a:r>
                      <a:endParaRPr lang="en-US" altLang="zh-CN"/>
                    </a:p>
                  </a:txBody>
                  <a:tcPr/>
                </a:tc>
                <a:tc>
                  <a:txBody>
                    <a:bodyPr/>
                    <a:p>
                      <a:pPr>
                        <a:buNone/>
                      </a:pPr>
                      <a:r>
                        <a:rPr lang="en-US" altLang="zh-CN"/>
                        <a:t>0.1</a:t>
                      </a:r>
                      <a:endParaRPr lang="en-US" altLang="zh-CN"/>
                    </a:p>
                  </a:txBody>
                  <a:tcPr/>
                </a:tc>
              </a:tr>
              <a:tr h="381000">
                <a:tc>
                  <a:txBody>
                    <a:bodyPr/>
                    <a:p>
                      <a:pPr>
                        <a:buNone/>
                      </a:pPr>
                      <a:r>
                        <a:rPr lang="en-US" altLang="zh-CN"/>
                        <a:t>4</a:t>
                      </a:r>
                      <a:endParaRPr lang="en-US" altLang="zh-CN"/>
                    </a:p>
                  </a:txBody>
                  <a:tcPr/>
                </a:tc>
                <a:tc>
                  <a:txBody>
                    <a:bodyPr/>
                    <a:p>
                      <a:pPr>
                        <a:buNone/>
                      </a:pPr>
                      <a:r>
                        <a:rPr lang="en-US" altLang="zh-CN"/>
                        <a:t>60</a:t>
                      </a:r>
                      <a:endParaRPr lang="en-US" altLang="zh-CN"/>
                    </a:p>
                  </a:txBody>
                  <a:tcPr/>
                </a:tc>
                <a:tc>
                  <a:txBody>
                    <a:bodyPr/>
                    <a:p>
                      <a:pPr>
                        <a:buNone/>
                      </a:pPr>
                      <a:r>
                        <a:rPr lang="en-US" altLang="zh-CN"/>
                        <a:t>10</a:t>
                      </a:r>
                      <a:endParaRPr lang="en-US" altLang="zh-CN"/>
                    </a:p>
                  </a:txBody>
                  <a:tcPr/>
                </a:tc>
                <a:tc>
                  <a:txBody>
                    <a:bodyPr/>
                    <a:p>
                      <a:pPr>
                        <a:buNone/>
                      </a:pPr>
                      <a:r>
                        <a:rPr lang="en-US" altLang="zh-CN"/>
                        <a:t>0.3</a:t>
                      </a:r>
                      <a:endParaRPr lang="en-US" altLang="zh-CN"/>
                    </a:p>
                  </a:txBody>
                  <a:tcPr/>
                </a:tc>
              </a:tr>
              <a:tr h="381000">
                <a:tc>
                  <a:txBody>
                    <a:bodyPr/>
                    <a:p>
                      <a:pPr>
                        <a:buNone/>
                      </a:pPr>
                      <a:r>
                        <a:rPr lang="en-US" altLang="zh-CN"/>
                        <a:t>5</a:t>
                      </a:r>
                      <a:endParaRPr lang="en-US" altLang="zh-CN"/>
                    </a:p>
                  </a:txBody>
                  <a:tcPr/>
                </a:tc>
                <a:tc>
                  <a:txBody>
                    <a:bodyPr/>
                    <a:p>
                      <a:pPr>
                        <a:buNone/>
                      </a:pPr>
                      <a:r>
                        <a:rPr lang="en-US" altLang="zh-CN"/>
                        <a:t>80</a:t>
                      </a:r>
                      <a:endParaRPr lang="en-US" altLang="zh-CN"/>
                    </a:p>
                  </a:txBody>
                  <a:tcPr/>
                </a:tc>
                <a:tc>
                  <a:txBody>
                    <a:bodyPr/>
                    <a:p>
                      <a:pPr>
                        <a:buNone/>
                      </a:pPr>
                      <a:r>
                        <a:rPr lang="en-US" altLang="zh-CN"/>
                        <a:t>20</a:t>
                      </a:r>
                      <a:endParaRPr lang="en-US" altLang="zh-CN"/>
                    </a:p>
                  </a:txBody>
                  <a:tcPr/>
                </a:tc>
                <a:tc>
                  <a:txBody>
                    <a:bodyPr/>
                    <a:p>
                      <a:pPr>
                        <a:buNone/>
                      </a:pPr>
                      <a:r>
                        <a:rPr lang="en-US" altLang="zh-CN"/>
                        <a:t>0.15</a:t>
                      </a:r>
                      <a:endParaRPr lang="en-US" altLang="zh-CN"/>
                    </a:p>
                  </a:txBody>
                  <a:tcPr/>
                </a:tc>
              </a:tr>
            </a:tbl>
          </a:graphicData>
        </a:graphic>
      </p:graphicFrame>
      <p:graphicFrame>
        <p:nvGraphicFramePr>
          <p:cNvPr id="2" name="对象 -2147482459"/>
          <p:cNvGraphicFramePr>
            <a:graphicFrameLocks noChangeAspect="1"/>
          </p:cNvGraphicFramePr>
          <p:nvPr/>
        </p:nvGraphicFramePr>
        <p:xfrm>
          <a:off x="8363903" y="4744085"/>
          <a:ext cx="3662045" cy="857885"/>
        </p:xfrm>
        <a:graphic>
          <a:graphicData uri="http://schemas.openxmlformats.org/presentationml/2006/ole">
            <mc:AlternateContent xmlns:mc="http://schemas.openxmlformats.org/markup-compatibility/2006">
              <mc:Choice xmlns:v="urn:schemas-microsoft-com:vml" Requires="v">
                <p:oleObj spid="_x0000_s21" name="" r:id="rId1" imgW="1752600" imgH="368300" progId="Equation.DSMT4">
                  <p:embed/>
                </p:oleObj>
              </mc:Choice>
              <mc:Fallback>
                <p:oleObj name="" r:id="rId1" imgW="1752600" imgH="368300" progId="Equation.DSMT4">
                  <p:embed/>
                  <p:pic>
                    <p:nvPicPr>
                      <p:cNvPr id="0" name="图片 20"/>
                      <p:cNvPicPr/>
                      <p:nvPr/>
                    </p:nvPicPr>
                    <p:blipFill>
                      <a:blip r:embed="rId2"/>
                      <a:stretch>
                        <a:fillRect/>
                      </a:stretch>
                    </p:blipFill>
                    <p:spPr>
                      <a:xfrm>
                        <a:off x="8363903" y="4744085"/>
                        <a:ext cx="3662045" cy="857885"/>
                      </a:xfrm>
                      <a:prstGeom prst="rect">
                        <a:avLst/>
                      </a:prstGeom>
                      <a:noFill/>
                      <a:ln w="38100">
                        <a:noFill/>
                        <a:miter/>
                      </a:ln>
                    </p:spPr>
                  </p:pic>
                </p:oleObj>
              </mc:Fallback>
            </mc:AlternateContent>
          </a:graphicData>
        </a:graphic>
      </p:graphicFrame>
      <p:sp>
        <p:nvSpPr>
          <p:cNvPr id="3" name="文本框 2"/>
          <p:cNvSpPr txBox="1"/>
          <p:nvPr/>
        </p:nvSpPr>
        <p:spPr>
          <a:xfrm>
            <a:off x="989330" y="734060"/>
            <a:ext cx="1725295" cy="383540"/>
          </a:xfrm>
          <a:prstGeom prst="rect">
            <a:avLst/>
          </a:prstGeom>
          <a:noFill/>
        </p:spPr>
        <p:txBody>
          <a:bodyPr wrap="square" rtlCol="0">
            <a:spAutoFit/>
          </a:bodyPr>
          <a:p>
            <a:r>
              <a:rPr lang="zh-CN" altLang="en-US" b="1"/>
              <a:t>实验</a:t>
            </a:r>
            <a:r>
              <a:rPr lang="en-US" altLang="zh-CN" b="1"/>
              <a:t>3.1.1</a:t>
            </a:r>
            <a:r>
              <a:rPr lang="zh-CN" altLang="en-US" b="1"/>
              <a:t>（</a:t>
            </a:r>
            <a:r>
              <a:rPr lang="en-US" altLang="zh-CN" b="1"/>
              <a:t>1</a:t>
            </a:r>
            <a:r>
              <a:rPr lang="zh-CN" altLang="en-US" b="1"/>
              <a:t>）</a:t>
            </a:r>
            <a:endParaRPr lang="zh-CN" altLang="en-US" b="1"/>
          </a:p>
        </p:txBody>
      </p:sp>
      <p:sp>
        <p:nvSpPr>
          <p:cNvPr id="10" name="矩形 9"/>
          <p:cNvSpPr/>
          <p:nvPr/>
        </p:nvSpPr>
        <p:spPr>
          <a:xfrm>
            <a:off x="2809875" y="3742690"/>
            <a:ext cx="494030" cy="311150"/>
          </a:xfrm>
          <a:prstGeom prst="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
        <p:nvSpPr>
          <p:cNvPr id="4" name="矩形 3"/>
          <p:cNvSpPr/>
          <p:nvPr/>
        </p:nvSpPr>
        <p:spPr>
          <a:xfrm>
            <a:off x="6867525" y="3750945"/>
            <a:ext cx="565150" cy="311150"/>
          </a:xfrm>
          <a:prstGeom prst="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
        <p:nvSpPr>
          <p:cNvPr id="6" name="文本框 5"/>
          <p:cNvSpPr txBox="1"/>
          <p:nvPr/>
        </p:nvSpPr>
        <p:spPr>
          <a:xfrm>
            <a:off x="9030970" y="1176020"/>
            <a:ext cx="2842895" cy="1198880"/>
          </a:xfrm>
          <a:prstGeom prst="rect">
            <a:avLst/>
          </a:prstGeom>
          <a:noFill/>
        </p:spPr>
        <p:txBody>
          <a:bodyPr wrap="square" rtlCol="0">
            <a:spAutoFit/>
          </a:bodyPr>
          <a:p>
            <a:r>
              <a:rPr lang="zh-CN" altLang="en-US" sz="2400"/>
              <a:t>二阶多智能体系统达到一致性，且收敛值等于决策值</a:t>
            </a:r>
            <a:endParaRPr lang="zh-CN" altLang="en-US" sz="2400"/>
          </a:p>
        </p:txBody>
      </p:sp>
      <p:sp>
        <p:nvSpPr>
          <p:cNvPr id="8" name="矩形 7"/>
          <p:cNvSpPr/>
          <p:nvPr/>
        </p:nvSpPr>
        <p:spPr>
          <a:xfrm>
            <a:off x="3081655" y="4556760"/>
            <a:ext cx="5156835" cy="189484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标注 8"/>
          <p:cNvSpPr/>
          <p:nvPr/>
        </p:nvSpPr>
        <p:spPr>
          <a:xfrm>
            <a:off x="219075" y="4924425"/>
            <a:ext cx="834390" cy="1024255"/>
          </a:xfrm>
          <a:prstGeom prst="wedgeRectCallout">
            <a:avLst>
              <a:gd name="adj1" fmla="val 288203"/>
              <a:gd name="adj2" fmla="val -9206"/>
            </a:avLst>
          </a:prstGeom>
          <a:noFill/>
          <a:ln>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261620" y="4980940"/>
            <a:ext cx="735330" cy="968375"/>
          </a:xfrm>
          <a:prstGeom prst="rect">
            <a:avLst/>
          </a:prstGeom>
          <a:noFill/>
        </p:spPr>
        <p:txBody>
          <a:bodyPr wrap="square" rtlCol="0">
            <a:spAutoFit/>
          </a:bodyPr>
          <a:p>
            <a:r>
              <a:rPr lang="zh-CN" altLang="en-US"/>
              <a:t>随机生成数据</a:t>
            </a:r>
            <a:endParaRPr lang="zh-CN" altLang="en-US"/>
          </a:p>
        </p:txBody>
      </p:sp>
      <p:graphicFrame>
        <p:nvGraphicFramePr>
          <p:cNvPr id="24" name="对象 -2147482459"/>
          <p:cNvGraphicFramePr>
            <a:graphicFrameLocks noChangeAspect="1"/>
          </p:cNvGraphicFramePr>
          <p:nvPr/>
        </p:nvGraphicFramePr>
        <p:xfrm>
          <a:off x="11298239" y="1977708"/>
          <a:ext cx="727710" cy="310515"/>
        </p:xfrm>
        <a:graphic>
          <a:graphicData uri="http://schemas.openxmlformats.org/presentationml/2006/ole">
            <mc:AlternateContent xmlns:mc="http://schemas.openxmlformats.org/markup-compatibility/2006">
              <mc:Choice xmlns:v="urn:schemas-microsoft-com:vml" Requires="v">
                <p:oleObj spid="_x0000_s25" name="" r:id="rId3" imgW="355600" imgH="152400" progId="Equation.DSMT4">
                  <p:embed/>
                </p:oleObj>
              </mc:Choice>
              <mc:Fallback>
                <p:oleObj name="" r:id="rId3" imgW="355600" imgH="152400" progId="Equation.DSMT4">
                  <p:embed/>
                  <p:pic>
                    <p:nvPicPr>
                      <p:cNvPr id="0" name="图片 20"/>
                      <p:cNvPicPr/>
                      <p:nvPr/>
                    </p:nvPicPr>
                    <p:blipFill>
                      <a:blip r:embed="rId4"/>
                      <a:stretch>
                        <a:fillRect/>
                      </a:stretch>
                    </p:blipFill>
                    <p:spPr>
                      <a:xfrm>
                        <a:off x="11298239" y="1977708"/>
                        <a:ext cx="727710" cy="310515"/>
                      </a:xfrm>
                      <a:prstGeom prst="rect">
                        <a:avLst/>
                      </a:prstGeom>
                      <a:noFill/>
                      <a:ln w="38100">
                        <a:noFill/>
                        <a:miter/>
                      </a:ln>
                    </p:spPr>
                  </p:pic>
                </p:oleObj>
              </mc:Fallback>
            </mc:AlternateContent>
          </a:graphicData>
        </a:graphic>
      </p:graphicFrame>
      <p:sp>
        <p:nvSpPr>
          <p:cNvPr id="26" name="矩形 25"/>
          <p:cNvSpPr/>
          <p:nvPr/>
        </p:nvSpPr>
        <p:spPr>
          <a:xfrm>
            <a:off x="8309610" y="4744720"/>
            <a:ext cx="3776345" cy="85788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descr="图片1"/>
          <p:cNvPicPr>
            <a:picLocks noChangeAspect="1"/>
          </p:cNvPicPr>
          <p:nvPr/>
        </p:nvPicPr>
        <p:blipFill>
          <a:blip r:embed="rId5"/>
          <a:stretch>
            <a:fillRect/>
          </a:stretch>
        </p:blipFill>
        <p:spPr>
          <a:xfrm>
            <a:off x="11454130" y="246380"/>
            <a:ext cx="478155" cy="478155"/>
          </a:xfrm>
          <a:prstGeom prst="rect">
            <a:avLst/>
          </a:prstGeom>
        </p:spPr>
      </p:pic>
      <p:pic>
        <p:nvPicPr>
          <p:cNvPr id="13" name="图片 9" descr="untitled2"/>
          <p:cNvPicPr/>
          <p:nvPr/>
        </p:nvPicPr>
        <p:blipFill>
          <a:blip r:embed="rId6"/>
          <a:stretch>
            <a:fillRect/>
          </a:stretch>
        </p:blipFill>
        <p:spPr>
          <a:xfrm>
            <a:off x="5307330" y="1078865"/>
            <a:ext cx="3416425" cy="2563219"/>
          </a:xfrm>
          <a:prstGeom prst="rect">
            <a:avLst/>
          </a:prstGeom>
        </p:spPr>
      </p:pic>
      <p:sp>
        <p:nvSpPr>
          <p:cNvPr id="5" name="矩形标注 4"/>
          <p:cNvSpPr/>
          <p:nvPr/>
        </p:nvSpPr>
        <p:spPr>
          <a:xfrm>
            <a:off x="8947785" y="1078230"/>
            <a:ext cx="2998470" cy="1866265"/>
          </a:xfrm>
          <a:prstGeom prst="wedgeRectCallout">
            <a:avLst>
              <a:gd name="adj1" fmla="val -67662"/>
              <a:gd name="adj2" fmla="val 7774"/>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4" name="图片 8" descr="untitled"/>
          <p:cNvPicPr>
            <a:picLocks noChangeAspect="1"/>
          </p:cNvPicPr>
          <p:nvPr/>
        </p:nvPicPr>
        <p:blipFill>
          <a:blip r:embed="rId7"/>
          <a:stretch>
            <a:fillRect/>
          </a:stretch>
        </p:blipFill>
        <p:spPr>
          <a:xfrm>
            <a:off x="1586865" y="1070610"/>
            <a:ext cx="3415665" cy="2562225"/>
          </a:xfrm>
          <a:prstGeom prst="rect">
            <a:avLst/>
          </a:prstGeom>
        </p:spPr>
      </p:pic>
      <p:graphicFrame>
        <p:nvGraphicFramePr>
          <p:cNvPr id="19" name="对象 -2147482394"/>
          <p:cNvGraphicFramePr>
            <a:graphicFrameLocks noChangeAspect="1"/>
          </p:cNvGraphicFramePr>
          <p:nvPr/>
        </p:nvGraphicFramePr>
        <p:xfrm>
          <a:off x="2797493" y="734378"/>
          <a:ext cx="1929765" cy="384175"/>
        </p:xfrm>
        <a:graphic>
          <a:graphicData uri="http://schemas.openxmlformats.org/presentationml/2006/ole">
            <mc:AlternateContent xmlns:mc="http://schemas.openxmlformats.org/markup-compatibility/2006">
              <mc:Choice xmlns:v="urn:schemas-microsoft-com:vml" Requires="v">
                <p:oleObj spid="_x0000_s3076" name="" r:id="rId8" imgW="990600" imgH="203200" progId="Equation.3">
                  <p:embed/>
                </p:oleObj>
              </mc:Choice>
              <mc:Fallback>
                <p:oleObj name="" r:id="rId8" imgW="990600" imgH="203200" progId="Equation.3">
                  <p:embed/>
                  <p:pic>
                    <p:nvPicPr>
                      <p:cNvPr id="0" name="图片 3075"/>
                      <p:cNvPicPr/>
                      <p:nvPr/>
                    </p:nvPicPr>
                    <p:blipFill>
                      <a:blip r:embed="rId9"/>
                      <a:stretch>
                        <a:fillRect/>
                      </a:stretch>
                    </p:blipFill>
                    <p:spPr>
                      <a:xfrm>
                        <a:off x="2797493" y="734378"/>
                        <a:ext cx="1929765" cy="384175"/>
                      </a:xfrm>
                      <a:prstGeom prst="rect">
                        <a:avLst/>
                      </a:prstGeom>
                      <a:noFill/>
                      <a:ln w="38100">
                        <a:noFill/>
                        <a:miter/>
                      </a:ln>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4" name="矩形 393"/>
          <p:cNvSpPr/>
          <p:nvPr/>
        </p:nvSpPr>
        <p:spPr>
          <a:xfrm>
            <a:off x="620713" y="249238"/>
            <a:ext cx="9869488"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l" fontAlgn="auto"/>
            <a:r>
              <a:rPr lang="en-US" altLang="zh-CN" sz="2400">
                <a:sym typeface="+mn-ea"/>
              </a:rPr>
              <a:t>3.1 无时延情况下二阶多智能体系统的加权一致性</a:t>
            </a:r>
            <a:endParaRPr lang="zh-CN" altLang="en-US" sz="2400" strike="noStrike" noProof="1"/>
          </a:p>
        </p:txBody>
      </p:sp>
      <p:sp>
        <p:nvSpPr>
          <p:cNvPr id="395" name="圆角矩形 394"/>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3</a:t>
            </a:r>
            <a:endParaRPr lang="en-US" altLang="zh-CN" sz="3600" strike="noStrike" noProof="1" dirty="0"/>
          </a:p>
        </p:txBody>
      </p:sp>
      <p:grpSp>
        <p:nvGrpSpPr>
          <p:cNvPr id="12291" name="组 397"/>
          <p:cNvGrpSpPr/>
          <p:nvPr/>
        </p:nvGrpSpPr>
        <p:grpSpPr>
          <a:xfrm>
            <a:off x="9283700" y="252351"/>
            <a:ext cx="2908300" cy="551877"/>
            <a:chOff x="9284089" y="252793"/>
            <a:chExt cx="2907908" cy="551656"/>
          </a:xfrm>
        </p:grpSpPr>
        <p:grpSp>
          <p:nvGrpSpPr>
            <p:cNvPr id="12292" name="组 398"/>
            <p:cNvGrpSpPr/>
            <p:nvPr/>
          </p:nvGrpSpPr>
          <p:grpSpPr>
            <a:xfrm>
              <a:off x="11454170" y="252793"/>
              <a:ext cx="737827" cy="484416"/>
              <a:chOff x="11454170" y="252793"/>
              <a:chExt cx="737827" cy="484416"/>
            </a:xfrm>
          </p:grpSpPr>
          <p:grpSp>
            <p:nvGrpSpPr>
              <p:cNvPr id="12293"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403" name="圆角矩形 402"/>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2302" name="文本框 399"/>
            <p:cNvSpPr txBox="1"/>
            <p:nvPr/>
          </p:nvSpPr>
          <p:spPr>
            <a:xfrm>
              <a:off x="9284089" y="252855"/>
              <a:ext cx="2170011" cy="551594"/>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Segoe UI Semilight" panose="020B0402040204020203" pitchFamily="34" charset="0"/>
                <a:ea typeface="微软雅黑" panose="020B0503020204020204" pitchFamily="34" charset="-122"/>
              </a:endParaRPr>
            </a:p>
          </p:txBody>
        </p:sp>
      </p:grpSp>
      <p:sp>
        <p:nvSpPr>
          <p:cNvPr id="16" name="文本框 15"/>
          <p:cNvSpPr txBox="1"/>
          <p:nvPr/>
        </p:nvSpPr>
        <p:spPr>
          <a:xfrm>
            <a:off x="2411730" y="3706495"/>
            <a:ext cx="1301750" cy="383540"/>
          </a:xfrm>
          <a:prstGeom prst="rect">
            <a:avLst/>
          </a:prstGeom>
          <a:noFill/>
        </p:spPr>
        <p:txBody>
          <a:bodyPr wrap="square" rtlCol="0">
            <a:spAutoFit/>
          </a:bodyPr>
          <a:p>
            <a:r>
              <a:rPr lang="en-US" altLang="zh-CN"/>
              <a:t>(a)T=0</a:t>
            </a:r>
            <a:endParaRPr lang="en-US" altLang="zh-CN"/>
          </a:p>
        </p:txBody>
      </p:sp>
      <p:sp>
        <p:nvSpPr>
          <p:cNvPr id="17" name="文本框 16"/>
          <p:cNvSpPr txBox="1"/>
          <p:nvPr/>
        </p:nvSpPr>
        <p:spPr>
          <a:xfrm>
            <a:off x="6452870" y="3706495"/>
            <a:ext cx="1216025" cy="383540"/>
          </a:xfrm>
          <a:prstGeom prst="rect">
            <a:avLst/>
          </a:prstGeom>
          <a:noFill/>
        </p:spPr>
        <p:txBody>
          <a:bodyPr wrap="square" rtlCol="0">
            <a:spAutoFit/>
          </a:bodyPr>
          <a:p>
            <a:r>
              <a:rPr lang="en-US" altLang="zh-CN"/>
              <a:t>(b) T=0</a:t>
            </a:r>
            <a:endParaRPr lang="en-US" altLang="zh-CN"/>
          </a:p>
        </p:txBody>
      </p:sp>
      <p:graphicFrame>
        <p:nvGraphicFramePr>
          <p:cNvPr id="18" name="表格 17"/>
          <p:cNvGraphicFramePr/>
          <p:nvPr/>
        </p:nvGraphicFramePr>
        <p:xfrm>
          <a:off x="1379855" y="4090035"/>
          <a:ext cx="6873875" cy="2351405"/>
        </p:xfrm>
        <a:graphic>
          <a:graphicData uri="http://schemas.openxmlformats.org/drawingml/2006/table">
            <a:tbl>
              <a:tblPr firstRow="1" bandRow="1">
                <a:tableStyleId>{5C22544A-7EE6-4342-B048-85BDC9FD1C3A}</a:tableStyleId>
              </a:tblPr>
              <a:tblGrid>
                <a:gridCol w="1718945"/>
                <a:gridCol w="1719580"/>
                <a:gridCol w="1716405"/>
                <a:gridCol w="1718945"/>
              </a:tblGrid>
              <a:tr h="446405">
                <a:tc>
                  <a:txBody>
                    <a:bodyPr/>
                    <a:p>
                      <a:pPr>
                        <a:buNone/>
                      </a:pPr>
                      <a:r>
                        <a:rPr lang="zh-CN" altLang="en-US"/>
                        <a:t>节点</a:t>
                      </a:r>
                      <a:endParaRPr lang="zh-CN" altLang="en-US"/>
                    </a:p>
                  </a:txBody>
                  <a:tcPr/>
                </a:tc>
                <a:tc>
                  <a:txBody>
                    <a:bodyPr/>
                    <a:p>
                      <a:pPr>
                        <a:buNone/>
                      </a:pPr>
                      <a:r>
                        <a:rPr lang="zh-CN" altLang="en-US"/>
                        <a:t>初始位移</a:t>
                      </a:r>
                      <a:endParaRPr lang="zh-CN" altLang="en-US"/>
                    </a:p>
                  </a:txBody>
                  <a:tcPr/>
                </a:tc>
                <a:tc>
                  <a:txBody>
                    <a:bodyPr/>
                    <a:p>
                      <a:pPr>
                        <a:buNone/>
                      </a:pPr>
                      <a:r>
                        <a:rPr lang="zh-CN" altLang="en-US"/>
                        <a:t>初始速度</a:t>
                      </a:r>
                      <a:endParaRPr lang="zh-CN" altLang="en-US"/>
                    </a:p>
                  </a:txBody>
                  <a:tcPr/>
                </a:tc>
                <a:tc>
                  <a:txBody>
                    <a:bodyPr/>
                    <a:p>
                      <a:pPr>
                        <a:buNone/>
                      </a:pPr>
                      <a:r>
                        <a:rPr lang="zh-CN" altLang="en-US"/>
                        <a:t>节点权重</a:t>
                      </a:r>
                      <a:endParaRPr lang="zh-CN" altLang="en-US"/>
                    </a:p>
                  </a:txBody>
                  <a:tcPr/>
                </a:tc>
              </a:tr>
              <a:tr h="381000">
                <a:tc>
                  <a:txBody>
                    <a:bodyPr/>
                    <a:p>
                      <a:pPr>
                        <a:buNone/>
                      </a:pPr>
                      <a:r>
                        <a:rPr lang="en-US" altLang="zh-CN"/>
                        <a:t>1</a:t>
                      </a:r>
                      <a:endParaRPr lang="en-US" altLang="zh-CN"/>
                    </a:p>
                  </a:txBody>
                  <a:tcPr/>
                </a:tc>
                <a:tc>
                  <a:txBody>
                    <a:bodyPr/>
                    <a:p>
                      <a:pPr>
                        <a:buNone/>
                      </a:pPr>
                      <a:r>
                        <a:rPr lang="en-US" altLang="zh-CN"/>
                        <a:t>4</a:t>
                      </a:r>
                      <a:endParaRPr lang="en-US" altLang="zh-CN"/>
                    </a:p>
                  </a:txBody>
                  <a:tcPr/>
                </a:tc>
                <a:tc>
                  <a:txBody>
                    <a:bodyPr/>
                    <a:p>
                      <a:pPr>
                        <a:buNone/>
                      </a:pPr>
                      <a:r>
                        <a:rPr lang="en-US" altLang="zh-CN"/>
                        <a:t>20</a:t>
                      </a:r>
                      <a:endParaRPr lang="en-US" altLang="zh-CN"/>
                    </a:p>
                  </a:txBody>
                  <a:tcPr/>
                </a:tc>
                <a:tc>
                  <a:txBody>
                    <a:bodyPr/>
                    <a:p>
                      <a:pPr>
                        <a:buNone/>
                      </a:pPr>
                      <a:r>
                        <a:rPr lang="en-US" altLang="zh-CN"/>
                        <a:t>0.25</a:t>
                      </a:r>
                      <a:endParaRPr lang="en-US" altLang="zh-CN"/>
                    </a:p>
                  </a:txBody>
                  <a:tcPr/>
                </a:tc>
              </a:tr>
              <a:tr h="381000">
                <a:tc>
                  <a:txBody>
                    <a:bodyPr/>
                    <a:p>
                      <a:pPr>
                        <a:buNone/>
                      </a:pPr>
                      <a:r>
                        <a:rPr lang="en-US" altLang="zh-CN"/>
                        <a:t>2</a:t>
                      </a:r>
                      <a:endParaRPr lang="en-US" altLang="zh-CN"/>
                    </a:p>
                  </a:txBody>
                  <a:tcPr/>
                </a:tc>
                <a:tc>
                  <a:txBody>
                    <a:bodyPr/>
                    <a:p>
                      <a:pPr>
                        <a:buNone/>
                      </a:pPr>
                      <a:r>
                        <a:rPr lang="en-US" altLang="zh-CN"/>
                        <a:t>5</a:t>
                      </a:r>
                      <a:endParaRPr lang="en-US" altLang="zh-CN"/>
                    </a:p>
                  </a:txBody>
                  <a:tcPr/>
                </a:tc>
                <a:tc>
                  <a:txBody>
                    <a:bodyPr/>
                    <a:p>
                      <a:pPr>
                        <a:buNone/>
                      </a:pPr>
                      <a:r>
                        <a:rPr lang="en-US" altLang="zh-CN"/>
                        <a:t>25</a:t>
                      </a:r>
                      <a:endParaRPr lang="en-US" altLang="zh-CN"/>
                    </a:p>
                  </a:txBody>
                  <a:tcPr/>
                </a:tc>
                <a:tc>
                  <a:txBody>
                    <a:bodyPr/>
                    <a:p>
                      <a:pPr>
                        <a:buNone/>
                      </a:pPr>
                      <a:r>
                        <a:rPr lang="en-US" altLang="zh-CN"/>
                        <a:t>0.2</a:t>
                      </a:r>
                      <a:endParaRPr lang="en-US" altLang="zh-CN"/>
                    </a:p>
                  </a:txBody>
                  <a:tcPr/>
                </a:tc>
              </a:tr>
              <a:tr h="381000">
                <a:tc>
                  <a:txBody>
                    <a:bodyPr/>
                    <a:p>
                      <a:pPr>
                        <a:buNone/>
                      </a:pPr>
                      <a:r>
                        <a:rPr lang="en-US" altLang="zh-CN"/>
                        <a:t>3</a:t>
                      </a:r>
                      <a:endParaRPr lang="en-US" altLang="zh-CN"/>
                    </a:p>
                  </a:txBody>
                  <a:tcPr/>
                </a:tc>
                <a:tc>
                  <a:txBody>
                    <a:bodyPr/>
                    <a:p>
                      <a:pPr>
                        <a:buNone/>
                      </a:pPr>
                      <a:r>
                        <a:rPr lang="en-US" altLang="zh-CN"/>
                        <a:t>7</a:t>
                      </a:r>
                      <a:endParaRPr lang="en-US" altLang="zh-CN"/>
                    </a:p>
                  </a:txBody>
                  <a:tcPr/>
                </a:tc>
                <a:tc>
                  <a:txBody>
                    <a:bodyPr/>
                    <a:p>
                      <a:pPr>
                        <a:buNone/>
                      </a:pPr>
                      <a:r>
                        <a:rPr lang="en-US" altLang="zh-CN"/>
                        <a:t>10</a:t>
                      </a:r>
                      <a:endParaRPr lang="en-US" altLang="zh-CN"/>
                    </a:p>
                  </a:txBody>
                  <a:tcPr/>
                </a:tc>
                <a:tc>
                  <a:txBody>
                    <a:bodyPr/>
                    <a:p>
                      <a:pPr>
                        <a:buNone/>
                      </a:pPr>
                      <a:r>
                        <a:rPr lang="en-US" altLang="zh-CN"/>
                        <a:t>0.3</a:t>
                      </a:r>
                      <a:endParaRPr lang="en-US" altLang="zh-CN"/>
                    </a:p>
                  </a:txBody>
                  <a:tcPr/>
                </a:tc>
              </a:tr>
              <a:tr h="381000">
                <a:tc>
                  <a:txBody>
                    <a:bodyPr/>
                    <a:p>
                      <a:pPr>
                        <a:buNone/>
                      </a:pPr>
                      <a:r>
                        <a:rPr lang="en-US" altLang="zh-CN"/>
                        <a:t>4</a:t>
                      </a:r>
                      <a:endParaRPr lang="en-US" altLang="zh-CN"/>
                    </a:p>
                  </a:txBody>
                  <a:tcPr/>
                </a:tc>
                <a:tc>
                  <a:txBody>
                    <a:bodyPr/>
                    <a:p>
                      <a:pPr>
                        <a:buNone/>
                      </a:pPr>
                      <a:r>
                        <a:rPr lang="en-US" altLang="zh-CN"/>
                        <a:t>6</a:t>
                      </a:r>
                      <a:endParaRPr lang="en-US" altLang="zh-CN"/>
                    </a:p>
                  </a:txBody>
                  <a:tcPr/>
                </a:tc>
                <a:tc>
                  <a:txBody>
                    <a:bodyPr/>
                    <a:p>
                      <a:pPr>
                        <a:buNone/>
                      </a:pPr>
                      <a:r>
                        <a:rPr lang="en-US" altLang="zh-CN"/>
                        <a:t>10</a:t>
                      </a:r>
                      <a:endParaRPr lang="en-US" altLang="zh-CN"/>
                    </a:p>
                  </a:txBody>
                  <a:tcPr/>
                </a:tc>
                <a:tc>
                  <a:txBody>
                    <a:bodyPr/>
                    <a:p>
                      <a:pPr>
                        <a:buNone/>
                      </a:pPr>
                      <a:r>
                        <a:rPr lang="en-US" altLang="zh-CN"/>
                        <a:t>0.1</a:t>
                      </a:r>
                      <a:endParaRPr lang="en-US" altLang="zh-CN"/>
                    </a:p>
                  </a:txBody>
                  <a:tcPr/>
                </a:tc>
              </a:tr>
              <a:tr h="381000">
                <a:tc>
                  <a:txBody>
                    <a:bodyPr/>
                    <a:p>
                      <a:pPr>
                        <a:buNone/>
                      </a:pPr>
                      <a:r>
                        <a:rPr lang="en-US" altLang="zh-CN"/>
                        <a:t>5</a:t>
                      </a:r>
                      <a:endParaRPr lang="en-US" altLang="zh-CN"/>
                    </a:p>
                  </a:txBody>
                  <a:tcPr/>
                </a:tc>
                <a:tc>
                  <a:txBody>
                    <a:bodyPr/>
                    <a:p>
                      <a:pPr>
                        <a:buNone/>
                      </a:pPr>
                      <a:r>
                        <a:rPr lang="en-US" altLang="zh-CN"/>
                        <a:t>8</a:t>
                      </a:r>
                      <a:endParaRPr lang="en-US" altLang="zh-CN"/>
                    </a:p>
                  </a:txBody>
                  <a:tcPr/>
                </a:tc>
                <a:tc>
                  <a:txBody>
                    <a:bodyPr/>
                    <a:p>
                      <a:pPr>
                        <a:buNone/>
                      </a:pPr>
                      <a:r>
                        <a:rPr lang="en-US" altLang="zh-CN"/>
                        <a:t>40</a:t>
                      </a:r>
                      <a:endParaRPr lang="en-US" altLang="zh-CN"/>
                    </a:p>
                  </a:txBody>
                  <a:tcPr/>
                </a:tc>
                <a:tc>
                  <a:txBody>
                    <a:bodyPr/>
                    <a:p>
                      <a:pPr>
                        <a:buNone/>
                      </a:pPr>
                      <a:r>
                        <a:rPr lang="en-US" altLang="zh-CN"/>
                        <a:t>0.15</a:t>
                      </a:r>
                      <a:endParaRPr lang="en-US" altLang="zh-CN"/>
                    </a:p>
                  </a:txBody>
                  <a:tcPr/>
                </a:tc>
              </a:tr>
            </a:tbl>
          </a:graphicData>
        </a:graphic>
      </p:graphicFrame>
      <p:graphicFrame>
        <p:nvGraphicFramePr>
          <p:cNvPr id="2" name="对象 -2147482459"/>
          <p:cNvGraphicFramePr>
            <a:graphicFrameLocks noChangeAspect="1"/>
          </p:cNvGraphicFramePr>
          <p:nvPr/>
        </p:nvGraphicFramePr>
        <p:xfrm>
          <a:off x="8350885" y="4744085"/>
          <a:ext cx="3688080" cy="857885"/>
        </p:xfrm>
        <a:graphic>
          <a:graphicData uri="http://schemas.openxmlformats.org/presentationml/2006/ole">
            <mc:AlternateContent xmlns:mc="http://schemas.openxmlformats.org/markup-compatibility/2006">
              <mc:Choice xmlns:v="urn:schemas-microsoft-com:vml" Requires="v">
                <p:oleObj spid="_x0000_s21" name="" r:id="rId1" imgW="1765300" imgH="368300" progId="Equation.DSMT4">
                  <p:embed/>
                </p:oleObj>
              </mc:Choice>
              <mc:Fallback>
                <p:oleObj name="" r:id="rId1" imgW="1765300" imgH="368300" progId="Equation.DSMT4">
                  <p:embed/>
                  <p:pic>
                    <p:nvPicPr>
                      <p:cNvPr id="0" name="图片 20"/>
                      <p:cNvPicPr/>
                      <p:nvPr/>
                    </p:nvPicPr>
                    <p:blipFill>
                      <a:blip r:embed="rId2"/>
                      <a:stretch>
                        <a:fillRect/>
                      </a:stretch>
                    </p:blipFill>
                    <p:spPr>
                      <a:xfrm>
                        <a:off x="8350885" y="4744085"/>
                        <a:ext cx="3688080" cy="857885"/>
                      </a:xfrm>
                      <a:prstGeom prst="rect">
                        <a:avLst/>
                      </a:prstGeom>
                      <a:noFill/>
                      <a:ln w="38100">
                        <a:noFill/>
                        <a:miter/>
                      </a:ln>
                    </p:spPr>
                  </p:pic>
                </p:oleObj>
              </mc:Fallback>
            </mc:AlternateContent>
          </a:graphicData>
        </a:graphic>
      </p:graphicFrame>
      <p:sp>
        <p:nvSpPr>
          <p:cNvPr id="3" name="文本框 2"/>
          <p:cNvSpPr txBox="1"/>
          <p:nvPr/>
        </p:nvSpPr>
        <p:spPr>
          <a:xfrm>
            <a:off x="989330" y="779780"/>
            <a:ext cx="1821180" cy="383540"/>
          </a:xfrm>
          <a:prstGeom prst="rect">
            <a:avLst/>
          </a:prstGeom>
          <a:noFill/>
        </p:spPr>
        <p:txBody>
          <a:bodyPr wrap="square" rtlCol="0">
            <a:spAutoFit/>
          </a:bodyPr>
          <a:p>
            <a:r>
              <a:rPr lang="zh-CN" altLang="en-US" b="1"/>
              <a:t>实验</a:t>
            </a:r>
            <a:r>
              <a:rPr lang="en-US" altLang="zh-CN" b="1"/>
              <a:t>3.1.1</a:t>
            </a:r>
            <a:r>
              <a:rPr lang="zh-CN" altLang="en-US" b="1"/>
              <a:t>（</a:t>
            </a:r>
            <a:r>
              <a:rPr lang="en-US" altLang="zh-CN" b="1"/>
              <a:t>2</a:t>
            </a:r>
            <a:r>
              <a:rPr lang="zh-CN" altLang="en-US" b="1"/>
              <a:t>）</a:t>
            </a:r>
            <a:endParaRPr lang="zh-CN" altLang="en-US" b="1"/>
          </a:p>
        </p:txBody>
      </p:sp>
      <p:sp>
        <p:nvSpPr>
          <p:cNvPr id="10" name="矩形 9"/>
          <p:cNvSpPr/>
          <p:nvPr/>
        </p:nvSpPr>
        <p:spPr>
          <a:xfrm>
            <a:off x="2809875" y="3742690"/>
            <a:ext cx="494030" cy="311150"/>
          </a:xfrm>
          <a:prstGeom prst="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
        <p:nvSpPr>
          <p:cNvPr id="4" name="矩形 3"/>
          <p:cNvSpPr/>
          <p:nvPr/>
        </p:nvSpPr>
        <p:spPr>
          <a:xfrm>
            <a:off x="6867525" y="3750945"/>
            <a:ext cx="565150" cy="311150"/>
          </a:xfrm>
          <a:prstGeom prst="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
        <p:nvSpPr>
          <p:cNvPr id="6" name="文本框 5"/>
          <p:cNvSpPr txBox="1"/>
          <p:nvPr/>
        </p:nvSpPr>
        <p:spPr>
          <a:xfrm>
            <a:off x="9030970" y="1176020"/>
            <a:ext cx="2842895" cy="1198880"/>
          </a:xfrm>
          <a:prstGeom prst="rect">
            <a:avLst/>
          </a:prstGeom>
          <a:noFill/>
        </p:spPr>
        <p:txBody>
          <a:bodyPr wrap="square" rtlCol="0">
            <a:spAutoFit/>
          </a:bodyPr>
          <a:p>
            <a:r>
              <a:rPr lang="zh-CN" altLang="en-US" sz="2400"/>
              <a:t>二阶多智能体系统达到一致性，且收敛值等于决策值</a:t>
            </a:r>
            <a:endParaRPr lang="zh-CN" altLang="en-US" sz="2400"/>
          </a:p>
        </p:txBody>
      </p:sp>
      <p:sp>
        <p:nvSpPr>
          <p:cNvPr id="8" name="矩形 7"/>
          <p:cNvSpPr/>
          <p:nvPr/>
        </p:nvSpPr>
        <p:spPr>
          <a:xfrm>
            <a:off x="3081655" y="4556760"/>
            <a:ext cx="5156835" cy="189484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标注 8"/>
          <p:cNvSpPr/>
          <p:nvPr/>
        </p:nvSpPr>
        <p:spPr>
          <a:xfrm>
            <a:off x="219075" y="4924425"/>
            <a:ext cx="834390" cy="1024255"/>
          </a:xfrm>
          <a:prstGeom prst="wedgeRectCallout">
            <a:avLst>
              <a:gd name="adj1" fmla="val 288203"/>
              <a:gd name="adj2" fmla="val -9206"/>
            </a:avLst>
          </a:prstGeom>
          <a:noFill/>
          <a:ln>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261620" y="4980940"/>
            <a:ext cx="735330" cy="968375"/>
          </a:xfrm>
          <a:prstGeom prst="rect">
            <a:avLst/>
          </a:prstGeom>
          <a:noFill/>
        </p:spPr>
        <p:txBody>
          <a:bodyPr wrap="square" rtlCol="0">
            <a:spAutoFit/>
          </a:bodyPr>
          <a:p>
            <a:r>
              <a:rPr lang="zh-CN" altLang="en-US"/>
              <a:t>随机生成数据</a:t>
            </a:r>
            <a:endParaRPr lang="zh-CN" altLang="en-US"/>
          </a:p>
        </p:txBody>
      </p:sp>
      <p:graphicFrame>
        <p:nvGraphicFramePr>
          <p:cNvPr id="24" name="对象 -2147482459"/>
          <p:cNvGraphicFramePr>
            <a:graphicFrameLocks noChangeAspect="1"/>
          </p:cNvGraphicFramePr>
          <p:nvPr/>
        </p:nvGraphicFramePr>
        <p:xfrm>
          <a:off x="11285539" y="1977708"/>
          <a:ext cx="753110" cy="310515"/>
        </p:xfrm>
        <a:graphic>
          <a:graphicData uri="http://schemas.openxmlformats.org/presentationml/2006/ole">
            <mc:AlternateContent xmlns:mc="http://schemas.openxmlformats.org/markup-compatibility/2006">
              <mc:Choice xmlns:v="urn:schemas-microsoft-com:vml" Requires="v">
                <p:oleObj spid="_x0000_s25" name="" r:id="rId3" imgW="368300" imgH="152400" progId="Equation.DSMT4">
                  <p:embed/>
                </p:oleObj>
              </mc:Choice>
              <mc:Fallback>
                <p:oleObj name="" r:id="rId3" imgW="368300" imgH="152400" progId="Equation.DSMT4">
                  <p:embed/>
                  <p:pic>
                    <p:nvPicPr>
                      <p:cNvPr id="0" name="图片 20"/>
                      <p:cNvPicPr/>
                      <p:nvPr/>
                    </p:nvPicPr>
                    <p:blipFill>
                      <a:blip r:embed="rId4"/>
                      <a:stretch>
                        <a:fillRect/>
                      </a:stretch>
                    </p:blipFill>
                    <p:spPr>
                      <a:xfrm>
                        <a:off x="11285539" y="1977708"/>
                        <a:ext cx="753110" cy="310515"/>
                      </a:xfrm>
                      <a:prstGeom prst="rect">
                        <a:avLst/>
                      </a:prstGeom>
                      <a:noFill/>
                      <a:ln w="38100">
                        <a:noFill/>
                        <a:miter/>
                      </a:ln>
                    </p:spPr>
                  </p:pic>
                </p:oleObj>
              </mc:Fallback>
            </mc:AlternateContent>
          </a:graphicData>
        </a:graphic>
      </p:graphicFrame>
      <p:sp>
        <p:nvSpPr>
          <p:cNvPr id="26" name="矩形 25"/>
          <p:cNvSpPr/>
          <p:nvPr/>
        </p:nvSpPr>
        <p:spPr>
          <a:xfrm>
            <a:off x="8309610" y="4744720"/>
            <a:ext cx="3776345" cy="85788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descr="图片1"/>
          <p:cNvPicPr>
            <a:picLocks noChangeAspect="1"/>
          </p:cNvPicPr>
          <p:nvPr/>
        </p:nvPicPr>
        <p:blipFill>
          <a:blip r:embed="rId5"/>
          <a:stretch>
            <a:fillRect/>
          </a:stretch>
        </p:blipFill>
        <p:spPr>
          <a:xfrm>
            <a:off x="11454130" y="246380"/>
            <a:ext cx="478155" cy="478155"/>
          </a:xfrm>
          <a:prstGeom prst="rect">
            <a:avLst/>
          </a:prstGeom>
        </p:spPr>
      </p:pic>
      <p:pic>
        <p:nvPicPr>
          <p:cNvPr id="13" name="图片 13" descr="实验2-2"/>
          <p:cNvPicPr>
            <a:picLocks noChangeAspect="1"/>
          </p:cNvPicPr>
          <p:nvPr/>
        </p:nvPicPr>
        <p:blipFill>
          <a:blip r:embed="rId6"/>
          <a:stretch>
            <a:fillRect/>
          </a:stretch>
        </p:blipFill>
        <p:spPr>
          <a:xfrm>
            <a:off x="1380808" y="1151573"/>
            <a:ext cx="3417315" cy="2563219"/>
          </a:xfrm>
          <a:prstGeom prst="rect">
            <a:avLst/>
          </a:prstGeom>
        </p:spPr>
      </p:pic>
      <p:pic>
        <p:nvPicPr>
          <p:cNvPr id="14" name="图片 12" descr="实验2-1"/>
          <p:cNvPicPr>
            <a:picLocks noChangeAspect="1"/>
          </p:cNvPicPr>
          <p:nvPr/>
        </p:nvPicPr>
        <p:blipFill>
          <a:blip r:embed="rId7"/>
          <a:stretch>
            <a:fillRect/>
          </a:stretch>
        </p:blipFill>
        <p:spPr>
          <a:xfrm>
            <a:off x="5206048" y="1187133"/>
            <a:ext cx="3417315" cy="2563219"/>
          </a:xfrm>
          <a:prstGeom prst="rect">
            <a:avLst/>
          </a:prstGeom>
        </p:spPr>
      </p:pic>
      <p:sp>
        <p:nvSpPr>
          <p:cNvPr id="5" name="矩形标注 4"/>
          <p:cNvSpPr/>
          <p:nvPr/>
        </p:nvSpPr>
        <p:spPr>
          <a:xfrm>
            <a:off x="8947785" y="1078230"/>
            <a:ext cx="2998470" cy="1866265"/>
          </a:xfrm>
          <a:prstGeom prst="wedgeRectCallout">
            <a:avLst>
              <a:gd name="adj1" fmla="val -71325"/>
              <a:gd name="adj2" fmla="val 38873"/>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9" name="对象 -2147482394"/>
          <p:cNvGraphicFramePr>
            <a:graphicFrameLocks noChangeAspect="1"/>
          </p:cNvGraphicFramePr>
          <p:nvPr/>
        </p:nvGraphicFramePr>
        <p:xfrm>
          <a:off x="2767013" y="795338"/>
          <a:ext cx="1929765" cy="384175"/>
        </p:xfrm>
        <a:graphic>
          <a:graphicData uri="http://schemas.openxmlformats.org/presentationml/2006/ole">
            <mc:AlternateContent xmlns:mc="http://schemas.openxmlformats.org/markup-compatibility/2006">
              <mc:Choice xmlns:v="urn:schemas-microsoft-com:vml" Requires="v">
                <p:oleObj spid="_x0000_s3076" name="" r:id="rId8" imgW="990600" imgH="203200" progId="Equation.3">
                  <p:embed/>
                </p:oleObj>
              </mc:Choice>
              <mc:Fallback>
                <p:oleObj name="" r:id="rId8" imgW="990600" imgH="203200" progId="Equation.3">
                  <p:embed/>
                  <p:pic>
                    <p:nvPicPr>
                      <p:cNvPr id="0" name="图片 3075"/>
                      <p:cNvPicPr/>
                      <p:nvPr/>
                    </p:nvPicPr>
                    <p:blipFill>
                      <a:blip r:embed="rId9"/>
                      <a:stretch>
                        <a:fillRect/>
                      </a:stretch>
                    </p:blipFill>
                    <p:spPr>
                      <a:xfrm>
                        <a:off x="2767013" y="795338"/>
                        <a:ext cx="1929765" cy="384175"/>
                      </a:xfrm>
                      <a:prstGeom prst="rect">
                        <a:avLst/>
                      </a:prstGeom>
                      <a:noFill/>
                      <a:ln w="38100">
                        <a:noFill/>
                        <a:miter/>
                      </a:ln>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4" name="矩形 393"/>
          <p:cNvSpPr/>
          <p:nvPr/>
        </p:nvSpPr>
        <p:spPr>
          <a:xfrm>
            <a:off x="620713" y="249238"/>
            <a:ext cx="9869488"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l" fontAlgn="auto"/>
            <a:r>
              <a:rPr lang="en-US" altLang="zh-CN" sz="2400">
                <a:sym typeface="+mn-ea"/>
              </a:rPr>
              <a:t>3.1 无时延情况下二阶多智能体系统的加权一致性</a:t>
            </a:r>
            <a:endParaRPr lang="zh-CN" altLang="en-US" sz="2400" strike="noStrike" noProof="1"/>
          </a:p>
        </p:txBody>
      </p:sp>
      <p:sp>
        <p:nvSpPr>
          <p:cNvPr id="395" name="圆角矩形 394"/>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3</a:t>
            </a:r>
            <a:endParaRPr lang="en-US" altLang="zh-CN" sz="3600" strike="noStrike" noProof="1" dirty="0"/>
          </a:p>
        </p:txBody>
      </p:sp>
      <p:grpSp>
        <p:nvGrpSpPr>
          <p:cNvPr id="12291" name="组 397"/>
          <p:cNvGrpSpPr/>
          <p:nvPr/>
        </p:nvGrpSpPr>
        <p:grpSpPr>
          <a:xfrm>
            <a:off x="9283700" y="252351"/>
            <a:ext cx="2908300" cy="551877"/>
            <a:chOff x="9284089" y="252793"/>
            <a:chExt cx="2907908" cy="551656"/>
          </a:xfrm>
        </p:grpSpPr>
        <p:grpSp>
          <p:nvGrpSpPr>
            <p:cNvPr id="12292" name="组 398"/>
            <p:cNvGrpSpPr/>
            <p:nvPr/>
          </p:nvGrpSpPr>
          <p:grpSpPr>
            <a:xfrm>
              <a:off x="11454170" y="252793"/>
              <a:ext cx="737827" cy="484416"/>
              <a:chOff x="11454170" y="252793"/>
              <a:chExt cx="737827" cy="484416"/>
            </a:xfrm>
          </p:grpSpPr>
          <p:grpSp>
            <p:nvGrpSpPr>
              <p:cNvPr id="12293"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403" name="圆角矩形 402"/>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2302" name="文本框 399"/>
            <p:cNvSpPr txBox="1"/>
            <p:nvPr/>
          </p:nvSpPr>
          <p:spPr>
            <a:xfrm>
              <a:off x="9284089" y="252855"/>
              <a:ext cx="2170011" cy="551594"/>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Segoe UI Semilight" panose="020B0402040204020203" pitchFamily="34" charset="0"/>
                <a:ea typeface="微软雅黑" panose="020B0503020204020204" pitchFamily="34" charset="-122"/>
              </a:endParaRPr>
            </a:p>
          </p:txBody>
        </p:sp>
      </p:grpSp>
      <p:sp>
        <p:nvSpPr>
          <p:cNvPr id="16" name="文本框 15"/>
          <p:cNvSpPr txBox="1"/>
          <p:nvPr/>
        </p:nvSpPr>
        <p:spPr>
          <a:xfrm>
            <a:off x="2411730" y="3706495"/>
            <a:ext cx="1301750" cy="383540"/>
          </a:xfrm>
          <a:prstGeom prst="rect">
            <a:avLst/>
          </a:prstGeom>
          <a:noFill/>
        </p:spPr>
        <p:txBody>
          <a:bodyPr wrap="square" rtlCol="0">
            <a:spAutoFit/>
          </a:bodyPr>
          <a:p>
            <a:r>
              <a:rPr lang="en-US" altLang="zh-CN"/>
              <a:t>(a)T=0</a:t>
            </a:r>
            <a:endParaRPr lang="en-US" altLang="zh-CN"/>
          </a:p>
        </p:txBody>
      </p:sp>
      <p:sp>
        <p:nvSpPr>
          <p:cNvPr id="17" name="文本框 16"/>
          <p:cNvSpPr txBox="1"/>
          <p:nvPr/>
        </p:nvSpPr>
        <p:spPr>
          <a:xfrm>
            <a:off x="6452870" y="3706495"/>
            <a:ext cx="1216025" cy="383540"/>
          </a:xfrm>
          <a:prstGeom prst="rect">
            <a:avLst/>
          </a:prstGeom>
          <a:noFill/>
        </p:spPr>
        <p:txBody>
          <a:bodyPr wrap="square" rtlCol="0">
            <a:spAutoFit/>
          </a:bodyPr>
          <a:p>
            <a:r>
              <a:rPr lang="en-US" altLang="zh-CN"/>
              <a:t>(b) T=0</a:t>
            </a:r>
            <a:endParaRPr lang="en-US" altLang="zh-CN"/>
          </a:p>
        </p:txBody>
      </p:sp>
      <p:graphicFrame>
        <p:nvGraphicFramePr>
          <p:cNvPr id="18" name="表格 17"/>
          <p:cNvGraphicFramePr/>
          <p:nvPr/>
        </p:nvGraphicFramePr>
        <p:xfrm>
          <a:off x="1379855" y="4090035"/>
          <a:ext cx="6873875" cy="2351405"/>
        </p:xfrm>
        <a:graphic>
          <a:graphicData uri="http://schemas.openxmlformats.org/drawingml/2006/table">
            <a:tbl>
              <a:tblPr firstRow="1" bandRow="1">
                <a:tableStyleId>{5C22544A-7EE6-4342-B048-85BDC9FD1C3A}</a:tableStyleId>
              </a:tblPr>
              <a:tblGrid>
                <a:gridCol w="1718945"/>
                <a:gridCol w="1719580"/>
                <a:gridCol w="1716405"/>
                <a:gridCol w="1718945"/>
              </a:tblGrid>
              <a:tr h="446405">
                <a:tc>
                  <a:txBody>
                    <a:bodyPr/>
                    <a:p>
                      <a:pPr>
                        <a:buNone/>
                      </a:pPr>
                      <a:r>
                        <a:rPr lang="zh-CN" altLang="en-US"/>
                        <a:t>节点</a:t>
                      </a:r>
                      <a:endParaRPr lang="zh-CN" altLang="en-US"/>
                    </a:p>
                  </a:txBody>
                  <a:tcPr/>
                </a:tc>
                <a:tc>
                  <a:txBody>
                    <a:bodyPr/>
                    <a:p>
                      <a:pPr>
                        <a:buNone/>
                      </a:pPr>
                      <a:r>
                        <a:rPr lang="zh-CN" altLang="en-US"/>
                        <a:t>初始位移</a:t>
                      </a:r>
                      <a:endParaRPr lang="zh-CN" altLang="en-US"/>
                    </a:p>
                  </a:txBody>
                  <a:tcPr/>
                </a:tc>
                <a:tc>
                  <a:txBody>
                    <a:bodyPr/>
                    <a:p>
                      <a:pPr>
                        <a:buNone/>
                      </a:pPr>
                      <a:r>
                        <a:rPr lang="zh-CN" altLang="en-US"/>
                        <a:t>初始速度</a:t>
                      </a:r>
                      <a:endParaRPr lang="zh-CN" altLang="en-US"/>
                    </a:p>
                  </a:txBody>
                  <a:tcPr/>
                </a:tc>
                <a:tc>
                  <a:txBody>
                    <a:bodyPr/>
                    <a:p>
                      <a:pPr>
                        <a:buNone/>
                      </a:pPr>
                      <a:r>
                        <a:rPr lang="zh-CN" altLang="en-US"/>
                        <a:t>节点权重</a:t>
                      </a:r>
                      <a:endParaRPr lang="zh-CN" altLang="en-US"/>
                    </a:p>
                  </a:txBody>
                  <a:tcPr/>
                </a:tc>
              </a:tr>
              <a:tr h="381000">
                <a:tc>
                  <a:txBody>
                    <a:bodyPr/>
                    <a:p>
                      <a:pPr>
                        <a:buNone/>
                      </a:pPr>
                      <a:r>
                        <a:rPr lang="en-US" altLang="zh-CN"/>
                        <a:t>1</a:t>
                      </a:r>
                      <a:endParaRPr lang="en-US" altLang="zh-CN"/>
                    </a:p>
                  </a:txBody>
                  <a:tcPr/>
                </a:tc>
                <a:tc>
                  <a:txBody>
                    <a:bodyPr/>
                    <a:p>
                      <a:pPr>
                        <a:buNone/>
                      </a:pPr>
                      <a:r>
                        <a:rPr lang="en-US" altLang="zh-CN"/>
                        <a:t>40</a:t>
                      </a:r>
                      <a:endParaRPr lang="en-US" altLang="zh-CN"/>
                    </a:p>
                  </a:txBody>
                  <a:tcPr/>
                </a:tc>
                <a:tc>
                  <a:txBody>
                    <a:bodyPr/>
                    <a:p>
                      <a:pPr>
                        <a:buNone/>
                      </a:pPr>
                      <a:r>
                        <a:rPr lang="en-US" altLang="zh-CN"/>
                        <a:t>4</a:t>
                      </a:r>
                      <a:endParaRPr lang="en-US" altLang="zh-CN"/>
                    </a:p>
                  </a:txBody>
                  <a:tcPr/>
                </a:tc>
                <a:tc>
                  <a:txBody>
                    <a:bodyPr/>
                    <a:p>
                      <a:pPr>
                        <a:buNone/>
                      </a:pPr>
                      <a:r>
                        <a:rPr lang="en-US" altLang="zh-CN"/>
                        <a:t>0.6</a:t>
                      </a:r>
                      <a:endParaRPr lang="en-US" altLang="zh-CN"/>
                    </a:p>
                  </a:txBody>
                  <a:tcPr/>
                </a:tc>
              </a:tr>
              <a:tr h="381000">
                <a:tc>
                  <a:txBody>
                    <a:bodyPr/>
                    <a:p>
                      <a:pPr>
                        <a:buNone/>
                      </a:pPr>
                      <a:r>
                        <a:rPr lang="en-US" altLang="zh-CN"/>
                        <a:t>2</a:t>
                      </a:r>
                      <a:endParaRPr lang="en-US" altLang="zh-CN"/>
                    </a:p>
                  </a:txBody>
                  <a:tcPr/>
                </a:tc>
                <a:tc>
                  <a:txBody>
                    <a:bodyPr/>
                    <a:p>
                      <a:pPr>
                        <a:buNone/>
                      </a:pPr>
                      <a:r>
                        <a:rPr lang="en-US" altLang="zh-CN"/>
                        <a:t>55</a:t>
                      </a:r>
                      <a:endParaRPr lang="en-US" altLang="zh-CN"/>
                    </a:p>
                  </a:txBody>
                  <a:tcPr/>
                </a:tc>
                <a:tc>
                  <a:txBody>
                    <a:bodyPr/>
                    <a:p>
                      <a:pPr>
                        <a:buNone/>
                      </a:pPr>
                      <a:r>
                        <a:rPr lang="en-US" altLang="zh-CN"/>
                        <a:t>4</a:t>
                      </a:r>
                      <a:endParaRPr lang="en-US" altLang="zh-CN"/>
                    </a:p>
                  </a:txBody>
                  <a:tcPr/>
                </a:tc>
                <a:tc>
                  <a:txBody>
                    <a:bodyPr/>
                    <a:p>
                      <a:pPr>
                        <a:buNone/>
                      </a:pPr>
                      <a:r>
                        <a:rPr lang="en-US" altLang="zh-CN"/>
                        <a:t>0.2</a:t>
                      </a:r>
                      <a:endParaRPr lang="en-US" altLang="zh-CN"/>
                    </a:p>
                  </a:txBody>
                  <a:tcPr/>
                </a:tc>
              </a:tr>
              <a:tr h="381000">
                <a:tc>
                  <a:txBody>
                    <a:bodyPr/>
                    <a:p>
                      <a:pPr>
                        <a:buNone/>
                      </a:pPr>
                      <a:r>
                        <a:rPr lang="en-US" altLang="zh-CN"/>
                        <a:t>3</a:t>
                      </a:r>
                      <a:endParaRPr lang="en-US" altLang="zh-CN"/>
                    </a:p>
                  </a:txBody>
                  <a:tcPr/>
                </a:tc>
                <a:tc>
                  <a:txBody>
                    <a:bodyPr/>
                    <a:p>
                      <a:pPr>
                        <a:buNone/>
                      </a:pPr>
                      <a:r>
                        <a:rPr lang="en-US" altLang="zh-CN"/>
                        <a:t>75</a:t>
                      </a:r>
                      <a:endParaRPr lang="en-US" altLang="zh-CN"/>
                    </a:p>
                  </a:txBody>
                  <a:tcPr/>
                </a:tc>
                <a:tc>
                  <a:txBody>
                    <a:bodyPr/>
                    <a:p>
                      <a:pPr>
                        <a:buNone/>
                      </a:pPr>
                      <a:r>
                        <a:rPr lang="en-US" altLang="zh-CN"/>
                        <a:t>20</a:t>
                      </a:r>
                      <a:endParaRPr lang="en-US" altLang="zh-CN"/>
                    </a:p>
                  </a:txBody>
                  <a:tcPr/>
                </a:tc>
                <a:tc>
                  <a:txBody>
                    <a:bodyPr/>
                    <a:p>
                      <a:pPr>
                        <a:buNone/>
                      </a:pPr>
                      <a:r>
                        <a:rPr lang="en-US" altLang="zh-CN"/>
                        <a:t>0.025</a:t>
                      </a:r>
                      <a:endParaRPr lang="en-US" altLang="zh-CN"/>
                    </a:p>
                  </a:txBody>
                  <a:tcPr/>
                </a:tc>
              </a:tr>
              <a:tr h="381000">
                <a:tc>
                  <a:txBody>
                    <a:bodyPr/>
                    <a:p>
                      <a:pPr>
                        <a:buNone/>
                      </a:pPr>
                      <a:r>
                        <a:rPr lang="en-US" altLang="zh-CN"/>
                        <a:t>4</a:t>
                      </a:r>
                      <a:endParaRPr lang="en-US" altLang="zh-CN"/>
                    </a:p>
                  </a:txBody>
                  <a:tcPr/>
                </a:tc>
                <a:tc>
                  <a:txBody>
                    <a:bodyPr/>
                    <a:p>
                      <a:pPr>
                        <a:buNone/>
                      </a:pPr>
                      <a:r>
                        <a:rPr lang="en-US" altLang="zh-CN"/>
                        <a:t>60</a:t>
                      </a:r>
                      <a:endParaRPr lang="en-US" altLang="zh-CN"/>
                    </a:p>
                  </a:txBody>
                  <a:tcPr/>
                </a:tc>
                <a:tc>
                  <a:txBody>
                    <a:bodyPr/>
                    <a:p>
                      <a:pPr>
                        <a:buNone/>
                      </a:pPr>
                      <a:r>
                        <a:rPr lang="en-US" altLang="zh-CN"/>
                        <a:t>10</a:t>
                      </a:r>
                      <a:endParaRPr lang="en-US" altLang="zh-CN"/>
                    </a:p>
                  </a:txBody>
                  <a:tcPr/>
                </a:tc>
                <a:tc>
                  <a:txBody>
                    <a:bodyPr/>
                    <a:p>
                      <a:pPr>
                        <a:buNone/>
                      </a:pPr>
                      <a:r>
                        <a:rPr lang="en-US" altLang="zh-CN"/>
                        <a:t>0.3</a:t>
                      </a:r>
                      <a:endParaRPr lang="en-US" altLang="zh-CN"/>
                    </a:p>
                  </a:txBody>
                  <a:tcPr/>
                </a:tc>
              </a:tr>
              <a:tr h="381000">
                <a:tc>
                  <a:txBody>
                    <a:bodyPr/>
                    <a:p>
                      <a:pPr>
                        <a:buNone/>
                      </a:pPr>
                      <a:r>
                        <a:rPr lang="en-US" altLang="zh-CN"/>
                        <a:t>5</a:t>
                      </a:r>
                      <a:endParaRPr lang="en-US" altLang="zh-CN"/>
                    </a:p>
                  </a:txBody>
                  <a:tcPr/>
                </a:tc>
                <a:tc>
                  <a:txBody>
                    <a:bodyPr/>
                    <a:p>
                      <a:pPr>
                        <a:buNone/>
                      </a:pPr>
                      <a:r>
                        <a:rPr lang="en-US" altLang="zh-CN"/>
                        <a:t>80</a:t>
                      </a:r>
                      <a:endParaRPr lang="en-US" altLang="zh-CN"/>
                    </a:p>
                  </a:txBody>
                  <a:tcPr/>
                </a:tc>
                <a:tc>
                  <a:txBody>
                    <a:bodyPr/>
                    <a:p>
                      <a:pPr>
                        <a:buNone/>
                      </a:pPr>
                      <a:r>
                        <a:rPr lang="en-US" altLang="zh-CN"/>
                        <a:t>20</a:t>
                      </a:r>
                      <a:endParaRPr lang="en-US" altLang="zh-CN"/>
                    </a:p>
                  </a:txBody>
                  <a:tcPr/>
                </a:tc>
                <a:tc>
                  <a:txBody>
                    <a:bodyPr/>
                    <a:p>
                      <a:pPr>
                        <a:buNone/>
                      </a:pPr>
                      <a:r>
                        <a:rPr lang="en-US" altLang="zh-CN"/>
                        <a:t>0.5</a:t>
                      </a:r>
                      <a:endParaRPr lang="en-US" altLang="zh-CN"/>
                    </a:p>
                  </a:txBody>
                  <a:tcPr/>
                </a:tc>
              </a:tr>
            </a:tbl>
          </a:graphicData>
        </a:graphic>
      </p:graphicFrame>
      <p:sp>
        <p:nvSpPr>
          <p:cNvPr id="3" name="文本框 2"/>
          <p:cNvSpPr txBox="1"/>
          <p:nvPr/>
        </p:nvSpPr>
        <p:spPr>
          <a:xfrm>
            <a:off x="989330" y="779780"/>
            <a:ext cx="1821180" cy="383540"/>
          </a:xfrm>
          <a:prstGeom prst="rect">
            <a:avLst/>
          </a:prstGeom>
          <a:noFill/>
        </p:spPr>
        <p:txBody>
          <a:bodyPr wrap="square" rtlCol="0">
            <a:spAutoFit/>
          </a:bodyPr>
          <a:p>
            <a:r>
              <a:rPr lang="zh-CN" altLang="en-US" b="1"/>
              <a:t>实验</a:t>
            </a:r>
            <a:r>
              <a:rPr lang="en-US" altLang="zh-CN" b="1"/>
              <a:t>3.1.2</a:t>
            </a:r>
            <a:endParaRPr lang="zh-CN" altLang="en-US" b="1"/>
          </a:p>
        </p:txBody>
      </p:sp>
      <p:sp>
        <p:nvSpPr>
          <p:cNvPr id="10" name="矩形 9"/>
          <p:cNvSpPr/>
          <p:nvPr/>
        </p:nvSpPr>
        <p:spPr>
          <a:xfrm>
            <a:off x="2809875" y="3742690"/>
            <a:ext cx="494030" cy="311150"/>
          </a:xfrm>
          <a:prstGeom prst="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
        <p:nvSpPr>
          <p:cNvPr id="4" name="矩形 3"/>
          <p:cNvSpPr/>
          <p:nvPr/>
        </p:nvSpPr>
        <p:spPr>
          <a:xfrm>
            <a:off x="6867525" y="3750945"/>
            <a:ext cx="565150" cy="311150"/>
          </a:xfrm>
          <a:prstGeom prst="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
        <p:nvSpPr>
          <p:cNvPr id="6" name="文本框 5"/>
          <p:cNvSpPr txBox="1"/>
          <p:nvPr/>
        </p:nvSpPr>
        <p:spPr>
          <a:xfrm>
            <a:off x="9030970" y="1709420"/>
            <a:ext cx="2842895" cy="1198880"/>
          </a:xfrm>
          <a:prstGeom prst="rect">
            <a:avLst/>
          </a:prstGeom>
          <a:noFill/>
        </p:spPr>
        <p:txBody>
          <a:bodyPr wrap="square" rtlCol="0">
            <a:spAutoFit/>
          </a:bodyPr>
          <a:p>
            <a:r>
              <a:rPr lang="zh-CN" altLang="en-US" sz="2400">
                <a:sym typeface="+mn-ea"/>
              </a:rPr>
              <a:t>二阶连续时间多智能体系统不能达到一致性</a:t>
            </a:r>
            <a:endParaRPr lang="zh-CN" altLang="en-US" sz="2400"/>
          </a:p>
        </p:txBody>
      </p:sp>
      <p:sp>
        <p:nvSpPr>
          <p:cNvPr id="8" name="矩形 7"/>
          <p:cNvSpPr/>
          <p:nvPr/>
        </p:nvSpPr>
        <p:spPr>
          <a:xfrm>
            <a:off x="3081655" y="4556760"/>
            <a:ext cx="5156835" cy="189484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标注 8"/>
          <p:cNvSpPr/>
          <p:nvPr/>
        </p:nvSpPr>
        <p:spPr>
          <a:xfrm>
            <a:off x="219075" y="4924425"/>
            <a:ext cx="834390" cy="1024255"/>
          </a:xfrm>
          <a:prstGeom prst="wedgeRectCallout">
            <a:avLst>
              <a:gd name="adj1" fmla="val 288203"/>
              <a:gd name="adj2" fmla="val -9206"/>
            </a:avLst>
          </a:prstGeom>
          <a:noFill/>
          <a:ln>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261620" y="4980940"/>
            <a:ext cx="735330" cy="968375"/>
          </a:xfrm>
          <a:prstGeom prst="rect">
            <a:avLst/>
          </a:prstGeom>
          <a:noFill/>
        </p:spPr>
        <p:txBody>
          <a:bodyPr wrap="square" rtlCol="0">
            <a:spAutoFit/>
          </a:bodyPr>
          <a:p>
            <a:r>
              <a:rPr lang="zh-CN" altLang="en-US"/>
              <a:t>随机生成数据</a:t>
            </a:r>
            <a:endParaRPr lang="zh-CN" altLang="en-US"/>
          </a:p>
        </p:txBody>
      </p:sp>
      <p:sp>
        <p:nvSpPr>
          <p:cNvPr id="26" name="矩形 25"/>
          <p:cNvSpPr/>
          <p:nvPr/>
        </p:nvSpPr>
        <p:spPr>
          <a:xfrm>
            <a:off x="8309610" y="4876800"/>
            <a:ext cx="3776345" cy="107188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descr="图片1"/>
          <p:cNvPicPr>
            <a:picLocks noChangeAspect="1"/>
          </p:cNvPicPr>
          <p:nvPr/>
        </p:nvPicPr>
        <p:blipFill>
          <a:blip r:embed="rId1"/>
          <a:stretch>
            <a:fillRect/>
          </a:stretch>
        </p:blipFill>
        <p:spPr>
          <a:xfrm>
            <a:off x="11454130" y="246380"/>
            <a:ext cx="478155" cy="478155"/>
          </a:xfrm>
          <a:prstGeom prst="rect">
            <a:avLst/>
          </a:prstGeom>
        </p:spPr>
      </p:pic>
      <p:graphicFrame>
        <p:nvGraphicFramePr>
          <p:cNvPr id="12" name="对象 -2147482456"/>
          <p:cNvGraphicFramePr>
            <a:graphicFrameLocks noChangeAspect="1"/>
          </p:cNvGraphicFramePr>
          <p:nvPr/>
        </p:nvGraphicFramePr>
        <p:xfrm>
          <a:off x="8562340" y="4876800"/>
          <a:ext cx="2583815" cy="1097280"/>
        </p:xfrm>
        <a:graphic>
          <a:graphicData uri="http://schemas.openxmlformats.org/presentationml/2006/ole">
            <mc:AlternateContent xmlns:mc="http://schemas.openxmlformats.org/markup-compatibility/2006">
              <mc:Choice xmlns:v="urn:schemas-microsoft-com:vml" Requires="v">
                <p:oleObj spid="_x0000_s3076" name="" r:id="rId2" imgW="862965" imgH="368300" progId="Equation.DSMT4">
                  <p:embed/>
                </p:oleObj>
              </mc:Choice>
              <mc:Fallback>
                <p:oleObj name="" r:id="rId2" imgW="862965" imgH="368300" progId="Equation.DSMT4">
                  <p:embed/>
                  <p:pic>
                    <p:nvPicPr>
                      <p:cNvPr id="0" name="图片 3075"/>
                      <p:cNvPicPr/>
                      <p:nvPr/>
                    </p:nvPicPr>
                    <p:blipFill>
                      <a:blip r:embed="rId3"/>
                      <a:stretch>
                        <a:fillRect/>
                      </a:stretch>
                    </p:blipFill>
                    <p:spPr>
                      <a:xfrm>
                        <a:off x="8562340" y="4876800"/>
                        <a:ext cx="2583815" cy="1097280"/>
                      </a:xfrm>
                      <a:prstGeom prst="rect">
                        <a:avLst/>
                      </a:prstGeom>
                      <a:noFill/>
                      <a:ln w="38100">
                        <a:noFill/>
                        <a:miter/>
                      </a:ln>
                    </p:spPr>
                  </p:pic>
                </p:oleObj>
              </mc:Fallback>
            </mc:AlternateContent>
          </a:graphicData>
        </a:graphic>
      </p:graphicFrame>
      <p:pic>
        <p:nvPicPr>
          <p:cNvPr id="15" name="图片 15" descr="E:\实验图\实验22位移.emf实验22位移"/>
          <p:cNvPicPr>
            <a:picLocks noChangeAspect="1"/>
          </p:cNvPicPr>
          <p:nvPr/>
        </p:nvPicPr>
        <p:blipFill>
          <a:blip r:embed="rId4"/>
          <a:srcRect/>
          <a:stretch>
            <a:fillRect/>
          </a:stretch>
        </p:blipFill>
        <p:spPr>
          <a:xfrm>
            <a:off x="1309688" y="1099185"/>
            <a:ext cx="3418556" cy="2563219"/>
          </a:xfrm>
          <a:prstGeom prst="rect">
            <a:avLst/>
          </a:prstGeom>
        </p:spPr>
      </p:pic>
      <p:pic>
        <p:nvPicPr>
          <p:cNvPr id="19" name="图片 17" descr="E:\实验图\实验22速度emf.emf实验22速度emf"/>
          <p:cNvPicPr>
            <a:picLocks noChangeAspect="1"/>
          </p:cNvPicPr>
          <p:nvPr/>
        </p:nvPicPr>
        <p:blipFill>
          <a:blip r:embed="rId5"/>
          <a:srcRect/>
          <a:stretch>
            <a:fillRect/>
          </a:stretch>
        </p:blipFill>
        <p:spPr>
          <a:xfrm>
            <a:off x="5376863" y="1099185"/>
            <a:ext cx="3418556" cy="2563219"/>
          </a:xfrm>
          <a:prstGeom prst="rect">
            <a:avLst/>
          </a:prstGeom>
        </p:spPr>
      </p:pic>
      <p:sp>
        <p:nvSpPr>
          <p:cNvPr id="5" name="矩形标注 4"/>
          <p:cNvSpPr/>
          <p:nvPr/>
        </p:nvSpPr>
        <p:spPr>
          <a:xfrm>
            <a:off x="8947785" y="1635760"/>
            <a:ext cx="2998470" cy="1273175"/>
          </a:xfrm>
          <a:prstGeom prst="wedgeRectCallout">
            <a:avLst>
              <a:gd name="adj1" fmla="val -66073"/>
              <a:gd name="adj2" fmla="val 31496"/>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20" name="对象 -2147482394"/>
          <p:cNvGraphicFramePr>
            <a:graphicFrameLocks noChangeAspect="1"/>
          </p:cNvGraphicFramePr>
          <p:nvPr/>
        </p:nvGraphicFramePr>
        <p:xfrm>
          <a:off x="2340293" y="764858"/>
          <a:ext cx="1929765" cy="384175"/>
        </p:xfrm>
        <a:graphic>
          <a:graphicData uri="http://schemas.openxmlformats.org/presentationml/2006/ole">
            <mc:AlternateContent xmlns:mc="http://schemas.openxmlformats.org/markup-compatibility/2006">
              <mc:Choice xmlns:v="urn:schemas-microsoft-com:vml" Requires="v">
                <p:oleObj spid="_x0000_s22" name="" r:id="rId6" imgW="990600" imgH="203200" progId="Equation.3">
                  <p:embed/>
                </p:oleObj>
              </mc:Choice>
              <mc:Fallback>
                <p:oleObj name="" r:id="rId6" imgW="990600" imgH="203200" progId="Equation.3">
                  <p:embed/>
                  <p:pic>
                    <p:nvPicPr>
                      <p:cNvPr id="0" name="图片 3075"/>
                      <p:cNvPicPr/>
                      <p:nvPr/>
                    </p:nvPicPr>
                    <p:blipFill>
                      <a:blip r:embed="rId7"/>
                      <a:stretch>
                        <a:fillRect/>
                      </a:stretch>
                    </p:blipFill>
                    <p:spPr>
                      <a:xfrm>
                        <a:off x="2340293" y="764858"/>
                        <a:ext cx="1929765" cy="384175"/>
                      </a:xfrm>
                      <a:prstGeom prst="rect">
                        <a:avLst/>
                      </a:prstGeom>
                      <a:noFill/>
                      <a:ln w="38100">
                        <a:noFill/>
                        <a:miter/>
                      </a:ln>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4" name="矩形 393"/>
          <p:cNvSpPr/>
          <p:nvPr/>
        </p:nvSpPr>
        <p:spPr>
          <a:xfrm>
            <a:off x="635953" y="249238"/>
            <a:ext cx="9869488"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l" fontAlgn="auto"/>
            <a:r>
              <a:rPr lang="en-US" altLang="zh-CN" sz="2400" strike="noStrike" noProof="1"/>
              <a:t>3.2 时延情况下的二阶多智能体系统加权一致性</a:t>
            </a:r>
            <a:endParaRPr lang="zh-CN" altLang="en-US" sz="2400" strike="noStrike" noProof="1"/>
          </a:p>
        </p:txBody>
      </p:sp>
      <p:sp>
        <p:nvSpPr>
          <p:cNvPr id="395" name="圆角矩形 394"/>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3</a:t>
            </a:r>
            <a:endParaRPr lang="en-US" altLang="zh-CN" sz="3600" strike="noStrike" noProof="1" dirty="0"/>
          </a:p>
        </p:txBody>
      </p:sp>
      <p:grpSp>
        <p:nvGrpSpPr>
          <p:cNvPr id="12291" name="组 397"/>
          <p:cNvGrpSpPr/>
          <p:nvPr/>
        </p:nvGrpSpPr>
        <p:grpSpPr>
          <a:xfrm>
            <a:off x="9283700" y="252351"/>
            <a:ext cx="2908300" cy="792224"/>
            <a:chOff x="9284089" y="252793"/>
            <a:chExt cx="2907908" cy="791907"/>
          </a:xfrm>
        </p:grpSpPr>
        <p:grpSp>
          <p:nvGrpSpPr>
            <p:cNvPr id="12292" name="组 398"/>
            <p:cNvGrpSpPr/>
            <p:nvPr/>
          </p:nvGrpSpPr>
          <p:grpSpPr>
            <a:xfrm>
              <a:off x="11454170" y="252793"/>
              <a:ext cx="737827" cy="484416"/>
              <a:chOff x="11454170" y="252793"/>
              <a:chExt cx="737827" cy="484416"/>
            </a:xfrm>
          </p:grpSpPr>
          <p:grpSp>
            <p:nvGrpSpPr>
              <p:cNvPr id="12293"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403" name="圆角矩形 402"/>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2302" name="文本框 399"/>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3" name="文本框 2"/>
          <p:cNvSpPr txBox="1"/>
          <p:nvPr/>
        </p:nvSpPr>
        <p:spPr>
          <a:xfrm>
            <a:off x="914400" y="1040130"/>
            <a:ext cx="10583545" cy="583565"/>
          </a:xfrm>
          <a:prstGeom prst="rect">
            <a:avLst/>
          </a:prstGeom>
          <a:noFill/>
        </p:spPr>
        <p:txBody>
          <a:bodyPr wrap="square" rtlCol="0">
            <a:spAutoFit/>
          </a:bodyPr>
          <a:p>
            <a:pPr algn="ctr"/>
            <a:r>
              <a:rPr lang="zh-CN" altLang="en-US" sz="3200" b="1">
                <a:effectLst>
                  <a:outerShdw blurRad="38100" dist="19050" dir="2700000" algn="tl" rotWithShape="0">
                    <a:schemeClr val="dk1">
                      <a:alpha val="40000"/>
                    </a:schemeClr>
                  </a:outerShdw>
                </a:effectLst>
              </a:rPr>
              <a:t>时延情况下的二阶多智能体系统加权一致性</a:t>
            </a:r>
            <a:endParaRPr lang="zh-CN" altLang="en-US" sz="3200" b="1">
              <a:effectLst>
                <a:outerShdw blurRad="38100" dist="19050" dir="2700000" algn="tl" rotWithShape="0">
                  <a:schemeClr val="dk1">
                    <a:alpha val="40000"/>
                  </a:schemeClr>
                </a:outerShdw>
              </a:effectLst>
            </a:endParaRPr>
          </a:p>
        </p:txBody>
      </p:sp>
      <p:sp>
        <p:nvSpPr>
          <p:cNvPr id="5" name="文本框 4"/>
          <p:cNvSpPr txBox="1"/>
          <p:nvPr/>
        </p:nvSpPr>
        <p:spPr>
          <a:xfrm>
            <a:off x="461645" y="2109470"/>
            <a:ext cx="4436745" cy="460375"/>
          </a:xfrm>
          <a:prstGeom prst="rect">
            <a:avLst/>
          </a:prstGeom>
          <a:noFill/>
        </p:spPr>
        <p:txBody>
          <a:bodyPr wrap="square" rtlCol="0">
            <a:spAutoFit/>
          </a:bodyPr>
          <a:p>
            <a:r>
              <a:rPr lang="zh-CN" altLang="en-US" sz="2400" b="1"/>
              <a:t>控制协议为：</a:t>
            </a:r>
            <a:endParaRPr lang="zh-CN" altLang="en-US" sz="2400" b="1"/>
          </a:p>
        </p:txBody>
      </p:sp>
      <p:graphicFrame>
        <p:nvGraphicFramePr>
          <p:cNvPr id="2" name="对象 -2147482581"/>
          <p:cNvGraphicFramePr>
            <a:graphicFrameLocks noChangeAspect="1"/>
          </p:cNvGraphicFramePr>
          <p:nvPr/>
        </p:nvGraphicFramePr>
        <p:xfrm>
          <a:off x="382270" y="3491865"/>
          <a:ext cx="11322685" cy="1555750"/>
        </p:xfrm>
        <a:graphic>
          <a:graphicData uri="http://schemas.openxmlformats.org/presentationml/2006/ole">
            <mc:AlternateContent xmlns:mc="http://schemas.openxmlformats.org/markup-compatibility/2006">
              <mc:Choice xmlns:v="urn:schemas-microsoft-com:vml" Requires="v">
                <p:oleObj spid="_x0000_s8" name="" r:id="rId1" imgW="4610100" imgH="673100" progId="Equation.DSMT4">
                  <p:embed/>
                </p:oleObj>
              </mc:Choice>
              <mc:Fallback>
                <p:oleObj name="" r:id="rId1" imgW="4610100" imgH="673100" progId="Equation.DSMT4">
                  <p:embed/>
                  <p:pic>
                    <p:nvPicPr>
                      <p:cNvPr id="0" name="图片 7"/>
                      <p:cNvPicPr/>
                      <p:nvPr/>
                    </p:nvPicPr>
                    <p:blipFill>
                      <a:blip r:embed="rId2"/>
                      <a:stretch>
                        <a:fillRect/>
                      </a:stretch>
                    </p:blipFill>
                    <p:spPr>
                      <a:xfrm>
                        <a:off x="382270" y="3491865"/>
                        <a:ext cx="11322685" cy="1555750"/>
                      </a:xfrm>
                      <a:prstGeom prst="rect">
                        <a:avLst/>
                      </a:prstGeom>
                      <a:noFill/>
                      <a:ln w="38100">
                        <a:noFill/>
                        <a:miter/>
                      </a:ln>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5486400" y="4086225"/>
          <a:ext cx="914400" cy="198755"/>
        </p:xfrm>
        <a:graphic>
          <a:graphicData uri="http://schemas.openxmlformats.org/presentationml/2006/ole">
            <mc:AlternateContent xmlns:mc="http://schemas.openxmlformats.org/markup-compatibility/2006">
              <mc:Choice xmlns:v="urn:schemas-microsoft-com:vml" Requires="v">
                <p:oleObj spid="_x0000_s1025" name="" r:id="rId3" imgW="914400" imgH="198755" progId="Equation.KSEE3">
                  <p:embed/>
                </p:oleObj>
              </mc:Choice>
              <mc:Fallback>
                <p:oleObj name="" r:id="rId3" imgW="914400" imgH="198755" progId="Equation.KSEE3">
                  <p:embed/>
                  <p:pic>
                    <p:nvPicPr>
                      <p:cNvPr id="0" name="图片 1024"/>
                      <p:cNvPicPr/>
                      <p:nvPr/>
                    </p:nvPicPr>
                    <p:blipFill>
                      <a:blip r:embed="rId4"/>
                      <a:stretch>
                        <a:fillRect/>
                      </a:stretch>
                    </p:blipFill>
                    <p:spPr>
                      <a:xfrm>
                        <a:off x="5486400" y="4086225"/>
                        <a:ext cx="914400" cy="198755"/>
                      </a:xfrm>
                      <a:prstGeom prst="rect">
                        <a:avLst/>
                      </a:prstGeom>
                    </p:spPr>
                  </p:pic>
                </p:oleObj>
              </mc:Fallback>
            </mc:AlternateContent>
          </a:graphicData>
        </a:graphic>
      </p:graphicFrame>
      <p:sp>
        <p:nvSpPr>
          <p:cNvPr id="10" name="矩形 9"/>
          <p:cNvSpPr/>
          <p:nvPr/>
        </p:nvSpPr>
        <p:spPr>
          <a:xfrm>
            <a:off x="3937635" y="4364990"/>
            <a:ext cx="183515" cy="311150"/>
          </a:xfrm>
          <a:prstGeom prst="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
        <p:nvSpPr>
          <p:cNvPr id="11" name="矩形 10"/>
          <p:cNvSpPr/>
          <p:nvPr/>
        </p:nvSpPr>
        <p:spPr>
          <a:xfrm>
            <a:off x="5281295" y="4364990"/>
            <a:ext cx="205740" cy="311150"/>
          </a:xfrm>
          <a:prstGeom prst="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
        <p:nvSpPr>
          <p:cNvPr id="12" name="矩形 11"/>
          <p:cNvSpPr/>
          <p:nvPr/>
        </p:nvSpPr>
        <p:spPr>
          <a:xfrm>
            <a:off x="7978775" y="4364990"/>
            <a:ext cx="183515" cy="311150"/>
          </a:xfrm>
          <a:prstGeom prst="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
        <p:nvSpPr>
          <p:cNvPr id="15" name="矩形 14"/>
          <p:cNvSpPr/>
          <p:nvPr/>
        </p:nvSpPr>
        <p:spPr>
          <a:xfrm>
            <a:off x="9349105" y="4364990"/>
            <a:ext cx="183515" cy="311150"/>
          </a:xfrm>
          <a:prstGeom prst="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
        <p:nvSpPr>
          <p:cNvPr id="4" name="文本框 3"/>
          <p:cNvSpPr txBox="1"/>
          <p:nvPr/>
        </p:nvSpPr>
        <p:spPr>
          <a:xfrm>
            <a:off x="1152525" y="4818380"/>
            <a:ext cx="10135870" cy="383540"/>
          </a:xfrm>
          <a:prstGeom prst="rect">
            <a:avLst/>
          </a:prstGeom>
          <a:noFill/>
        </p:spPr>
        <p:txBody>
          <a:bodyPr wrap="square" rtlCol="0">
            <a:spAutoFit/>
          </a:bodyPr>
          <a:p>
            <a:r>
              <a:rPr lang="en-US" altLang="zh-CN"/>
              <a:t>	</a:t>
            </a:r>
            <a:endParaRPr lang="en-US" altLang="zh-CN"/>
          </a:p>
        </p:txBody>
      </p:sp>
      <p:pic>
        <p:nvPicPr>
          <p:cNvPr id="21" name="图片 20" descr="图片1"/>
          <p:cNvPicPr>
            <a:picLocks noChangeAspect="1"/>
          </p:cNvPicPr>
          <p:nvPr/>
        </p:nvPicPr>
        <p:blipFill>
          <a:blip r:embed="rId5"/>
          <a:stretch>
            <a:fillRect/>
          </a:stretch>
        </p:blipFill>
        <p:spPr>
          <a:xfrm>
            <a:off x="11454130" y="246380"/>
            <a:ext cx="478155" cy="478155"/>
          </a:xfrm>
          <a:prstGeom prst="rect">
            <a:avLst/>
          </a:prstGeom>
        </p:spPr>
      </p:pic>
    </p:spTree>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rot="5400000">
            <a:off x="-2741612" y="2736850"/>
            <a:ext cx="6818313" cy="134461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fontAlgn="auto"/>
            <a:endParaRPr lang="zh-CN" altLang="en-US" strike="noStrike" noProof="1"/>
          </a:p>
        </p:txBody>
      </p:sp>
      <p:grpSp>
        <p:nvGrpSpPr>
          <p:cNvPr id="4098" name="组 14"/>
          <p:cNvGrpSpPr/>
          <p:nvPr/>
        </p:nvGrpSpPr>
        <p:grpSpPr>
          <a:xfrm>
            <a:off x="-22225" y="6654800"/>
            <a:ext cx="1271588" cy="203200"/>
            <a:chOff x="-22302" y="6654791"/>
            <a:chExt cx="1271471" cy="203210"/>
          </a:xfrm>
        </p:grpSpPr>
        <p:sp>
          <p:nvSpPr>
            <p:cNvPr id="9" name="圆角矩形 8"/>
            <p:cNvSpPr/>
            <p:nvPr/>
          </p:nvSpPr>
          <p:spPr>
            <a:xfrm flipV="1">
              <a:off x="240276"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0" name="圆角矩形 9"/>
            <p:cNvSpPr/>
            <p:nvPr/>
          </p:nvSpPr>
          <p:spPr>
            <a:xfrm flipV="1">
              <a:off x="-2230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1" name="圆角矩形 10"/>
            <p:cNvSpPr/>
            <p:nvPr/>
          </p:nvSpPr>
          <p:spPr>
            <a:xfrm flipV="1">
              <a:off x="755838"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圆角矩形 11"/>
            <p:cNvSpPr/>
            <p:nvPr/>
          </p:nvSpPr>
          <p:spPr>
            <a:xfrm flipV="1">
              <a:off x="493260"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圆角矩形 7"/>
            <p:cNvSpPr/>
            <p:nvPr/>
          </p:nvSpPr>
          <p:spPr>
            <a:xfrm flipV="1">
              <a:off x="102436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4104" name="文本框 19"/>
          <p:cNvSpPr txBox="1"/>
          <p:nvPr/>
        </p:nvSpPr>
        <p:spPr>
          <a:xfrm>
            <a:off x="112713" y="246063"/>
            <a:ext cx="1031875" cy="4519612"/>
          </a:xfrm>
          <a:prstGeom prst="rect">
            <a:avLst/>
          </a:prstGeom>
          <a:noFill/>
          <a:ln w="9525">
            <a:noFill/>
          </a:ln>
        </p:spPr>
        <p:txBody>
          <a:bodyPr vert="eaVert" wrap="square" lIns="91436" tIns="45718" rIns="91436" bIns="45718" anchor="t">
            <a:spAutoFit/>
          </a:bodyPr>
          <a:p>
            <a:r>
              <a:rPr lang="en-US" altLang="zh-CN" sz="5500" dirty="0">
                <a:solidFill>
                  <a:schemeClr val="bg1"/>
                </a:solidFill>
                <a:latin typeface="Eras Light ITC" panose="020B0402030504020804" pitchFamily="34" charset="0"/>
                <a:ea typeface="微软雅黑" panose="020B0503020204020204" pitchFamily="34" charset="-122"/>
              </a:rPr>
              <a:t>CONTENTS</a:t>
            </a:r>
            <a:endParaRPr lang="zh-CN" altLang="en-US" sz="5500" dirty="0">
              <a:solidFill>
                <a:schemeClr val="bg1"/>
              </a:solidFill>
              <a:latin typeface="Eras Light ITC" panose="020B0402030504020804" pitchFamily="34" charset="0"/>
              <a:ea typeface="微软雅黑" panose="020B0503020204020204" pitchFamily="34" charset="-122"/>
            </a:endParaRPr>
          </a:p>
        </p:txBody>
      </p:sp>
      <p:grpSp>
        <p:nvGrpSpPr>
          <p:cNvPr id="4105" name="组 13"/>
          <p:cNvGrpSpPr/>
          <p:nvPr/>
        </p:nvGrpSpPr>
        <p:grpSpPr>
          <a:xfrm>
            <a:off x="9283700" y="252351"/>
            <a:ext cx="2908300" cy="792224"/>
            <a:chOff x="9284089" y="252793"/>
            <a:chExt cx="2907908" cy="791907"/>
          </a:xfrm>
        </p:grpSpPr>
        <p:grpSp>
          <p:nvGrpSpPr>
            <p:cNvPr id="4106" name="组 2"/>
            <p:cNvGrpSpPr/>
            <p:nvPr/>
          </p:nvGrpSpPr>
          <p:grpSpPr>
            <a:xfrm>
              <a:off x="11454170" y="252793"/>
              <a:ext cx="737827" cy="484416"/>
              <a:chOff x="11454170" y="252793"/>
              <a:chExt cx="737827" cy="484416"/>
            </a:xfrm>
          </p:grpSpPr>
          <p:grpSp>
            <p:nvGrpSpPr>
              <p:cNvPr id="4107" name="组 1"/>
              <p:cNvGrpSpPr/>
              <p:nvPr/>
            </p:nvGrpSpPr>
            <p:grpSpPr>
              <a:xfrm>
                <a:off x="12039604" y="252856"/>
                <a:ext cx="152393" cy="484287"/>
                <a:chOff x="12039604" y="252856"/>
                <a:chExt cx="152393" cy="484287"/>
              </a:xfrm>
            </p:grpSpPr>
            <p:sp>
              <p:nvSpPr>
                <p:cNvPr id="96" name="圆角矩形 9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97" name="圆角矩形 9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98" name="圆角矩形 9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99" name="圆角矩形 9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95" name="圆角矩形 94"/>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01" name="圆角矩形 100"/>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4116" name="文本框 44"/>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grpSp>
        <p:nvGrpSpPr>
          <p:cNvPr id="4117" name="Group 49"/>
          <p:cNvGrpSpPr/>
          <p:nvPr/>
        </p:nvGrpSpPr>
        <p:grpSpPr>
          <a:xfrm>
            <a:off x="-1004887" y="1041400"/>
            <a:ext cx="9253537" cy="5257800"/>
            <a:chOff x="-1509" y="572"/>
            <a:chExt cx="5829" cy="3312"/>
          </a:xfrm>
        </p:grpSpPr>
        <p:sp>
          <p:nvSpPr>
            <p:cNvPr id="4118" name="AutoShape 5"/>
            <p:cNvSpPr/>
            <p:nvPr/>
          </p:nvSpPr>
          <p:spPr>
            <a:xfrm rot="5400000">
              <a:off x="-1526" y="862"/>
              <a:ext cx="3039" cy="3005"/>
            </a:xfrm>
            <a:custGeom>
              <a:avLst/>
              <a:gdLst/>
              <a:ahLst/>
              <a:cxnLst>
                <a:cxn ang="0">
                  <a:pos x="1520" y="0"/>
                </a:cxn>
                <a:cxn ang="0">
                  <a:pos x="23" y="1480"/>
                </a:cxn>
                <a:cxn ang="0">
                  <a:pos x="1520" y="45"/>
                </a:cxn>
                <a:cxn ang="0">
                  <a:pos x="3016" y="1480"/>
                </a:cxn>
              </a:cxnLst>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rgbClr val="C5C5C5"/>
                </a:gs>
                <a:gs pos="50000">
                  <a:srgbClr val="808080"/>
                </a:gs>
                <a:gs pos="100000">
                  <a:srgbClr val="C5C5C5"/>
                </a:gs>
              </a:gsLst>
              <a:lin ang="0" scaled="1"/>
              <a:tileRect/>
            </a:gradFill>
            <a:ln w="9525">
              <a:noFill/>
            </a:ln>
          </p:spPr>
          <p:txBody>
            <a:bodyPr/>
            <a:p>
              <a:endParaRPr lang="zh-CN" altLang="en-US"/>
            </a:p>
          </p:txBody>
        </p:sp>
        <p:sp>
          <p:nvSpPr>
            <p:cNvPr id="4119" name="AutoShape 6"/>
            <p:cNvSpPr/>
            <p:nvPr/>
          </p:nvSpPr>
          <p:spPr>
            <a:xfrm rot="5400000" flipH="1">
              <a:off x="-1267" y="1133"/>
              <a:ext cx="2540" cy="2475"/>
            </a:xfrm>
            <a:custGeom>
              <a:avLst/>
              <a:gdLst/>
              <a:ahLst/>
              <a:cxnLst>
                <a:cxn ang="0">
                  <a:pos x="149" y="0"/>
                </a:cxn>
                <a:cxn ang="0">
                  <a:pos x="74" y="142"/>
                </a:cxn>
                <a:cxn ang="0">
                  <a:pos x="149" y="141"/>
                </a:cxn>
                <a:cxn ang="0">
                  <a:pos x="224" y="142"/>
                </a:cxn>
              </a:cxnLst>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solidFill>
            <a:ln w="9525">
              <a:noFill/>
            </a:ln>
          </p:spPr>
          <p:txBody>
            <a:bodyPr/>
            <a:p>
              <a:endParaRPr lang="zh-CN" altLang="en-US"/>
            </a:p>
          </p:txBody>
        </p:sp>
        <p:sp>
          <p:nvSpPr>
            <p:cNvPr id="126" name="AutoShape 7"/>
            <p:cNvSpPr>
              <a:spLocks noChangeArrowheads="1"/>
            </p:cNvSpPr>
            <p:nvPr/>
          </p:nvSpPr>
          <p:spPr bwMode="gray">
            <a:xfrm>
              <a:off x="1148" y="3145"/>
              <a:ext cx="2784" cy="320"/>
            </a:xfrm>
            <a:prstGeom prst="roundRect">
              <a:avLst>
                <a:gd name="adj" fmla="val 50000"/>
              </a:avLst>
            </a:prstGeom>
            <a:noFill/>
            <a:ln w="28575" algn="ctr">
              <a:solidFill>
                <a:srgbClr val="808080"/>
              </a:solidFill>
              <a:round/>
            </a:ln>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7" name="AutoShape 8"/>
            <p:cNvSpPr>
              <a:spLocks noChangeArrowheads="1"/>
            </p:cNvSpPr>
            <p:nvPr/>
          </p:nvSpPr>
          <p:spPr bwMode="gray">
            <a:xfrm>
              <a:off x="1460" y="2624"/>
              <a:ext cx="2784" cy="320"/>
            </a:xfrm>
            <a:prstGeom prst="roundRect">
              <a:avLst>
                <a:gd name="adj" fmla="val 50000"/>
              </a:avLst>
            </a:prstGeom>
            <a:noFill/>
            <a:ln w="28575" algn="ctr">
              <a:solidFill>
                <a:srgbClr val="808080"/>
              </a:solidFill>
              <a:round/>
            </a:ln>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8" name="AutoShape 9"/>
            <p:cNvSpPr>
              <a:spLocks noChangeArrowheads="1"/>
            </p:cNvSpPr>
            <p:nvPr/>
          </p:nvSpPr>
          <p:spPr bwMode="gray">
            <a:xfrm>
              <a:off x="1536" y="2112"/>
              <a:ext cx="2784" cy="320"/>
            </a:xfrm>
            <a:prstGeom prst="roundRect">
              <a:avLst>
                <a:gd name="adj" fmla="val 50000"/>
              </a:avLst>
            </a:prstGeom>
            <a:noFill/>
            <a:ln w="28575" algn="ctr">
              <a:solidFill>
                <a:srgbClr val="808080"/>
              </a:solidFill>
              <a:round/>
            </a:ln>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9" name="AutoShape 10"/>
            <p:cNvSpPr>
              <a:spLocks noChangeArrowheads="1"/>
            </p:cNvSpPr>
            <p:nvPr/>
          </p:nvSpPr>
          <p:spPr bwMode="gray">
            <a:xfrm>
              <a:off x="1440" y="1565"/>
              <a:ext cx="2784" cy="320"/>
            </a:xfrm>
            <a:prstGeom prst="roundRect">
              <a:avLst>
                <a:gd name="adj" fmla="val 50000"/>
              </a:avLst>
            </a:prstGeom>
            <a:noFill/>
            <a:ln w="28575" algn="ctr">
              <a:solidFill>
                <a:srgbClr val="808080"/>
              </a:solidFill>
              <a:round/>
            </a:ln>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1800" b="0" i="0" u="none" strike="noStrike" kern="0" cap="none" spc="0" normalizeH="0" baseline="0" noProof="0">
                  <a:ln>
                    <a:noFill/>
                  </a:ln>
                  <a:solidFill>
                    <a:srgbClr val="FF00FF"/>
                  </a:solidFill>
                  <a:effectLst/>
                  <a:uLnTx/>
                  <a:uFillTx/>
                  <a:latin typeface="Arial" panose="020B0604020202020204" pitchFamily="34" charset="0"/>
                  <a:ea typeface="宋体" panose="02010600030101010101" pitchFamily="2" charset="-122"/>
                  <a:cs typeface="+mn-cs"/>
                </a:rPr>
                <a:t> </a:t>
              </a:r>
              <a:endPar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24" name="AutoShape 11"/>
            <p:cNvSpPr/>
            <p:nvPr/>
          </p:nvSpPr>
          <p:spPr>
            <a:xfrm>
              <a:off x="1112" y="1080"/>
              <a:ext cx="2784" cy="320"/>
            </a:xfrm>
            <a:prstGeom prst="roundRect">
              <a:avLst>
                <a:gd name="adj" fmla="val 50000"/>
              </a:avLst>
            </a:prstGeom>
            <a:noFill/>
            <a:ln w="28575" cap="flat" cmpd="sng">
              <a:solidFill>
                <a:srgbClr val="808080"/>
              </a:solidFill>
              <a:prstDash val="solid"/>
              <a:round/>
              <a:headEnd type="none" w="med" len="med"/>
              <a:tailEnd type="none" w="med" len="med"/>
            </a:ln>
          </p:spPr>
          <p:txBody>
            <a:bodyPr wrap="none" anchor="ctr"/>
            <a:p>
              <a:pPr eaLnBrk="0" hangingPunct="0"/>
              <a:r>
                <a:rPr lang="en-US" altLang="zh-CN" b="1" dirty="0">
                  <a:solidFill>
                    <a:srgbClr val="000000"/>
                  </a:solidFill>
                  <a:latin typeface="Arial" panose="020B0604020202020204" pitchFamily="34" charset="0"/>
                  <a:ea typeface="宋体" panose="02010600030101010101" pitchFamily="2" charset="-122"/>
                </a:rPr>
                <a:t> </a:t>
              </a:r>
              <a:endParaRPr lang="en-US" altLang="zh-CN" b="1" dirty="0">
                <a:solidFill>
                  <a:srgbClr val="000000"/>
                </a:solidFill>
                <a:latin typeface="Arial" panose="020B0604020202020204" pitchFamily="34" charset="0"/>
                <a:ea typeface="宋体" panose="02010600030101010101" pitchFamily="2" charset="-122"/>
              </a:endParaRPr>
            </a:p>
          </p:txBody>
        </p:sp>
        <p:grpSp>
          <p:nvGrpSpPr>
            <p:cNvPr id="4125" name="Group 12"/>
            <p:cNvGrpSpPr/>
            <p:nvPr/>
          </p:nvGrpSpPr>
          <p:grpSpPr>
            <a:xfrm>
              <a:off x="912" y="1136"/>
              <a:ext cx="240" cy="240"/>
              <a:chOff x="2078" y="1680"/>
              <a:chExt cx="1615" cy="1615"/>
            </a:xfrm>
          </p:grpSpPr>
          <p:sp>
            <p:nvSpPr>
              <p:cNvPr id="132" name="Oval 13"/>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3" name="Oval 14"/>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4" name="Oval 15"/>
              <p:cNvSpPr>
                <a:spLocks noChangeArrowheads="1"/>
              </p:cNvSpPr>
              <p:nvPr/>
            </p:nvSpPr>
            <p:spPr bwMode="gray">
              <a:xfrm>
                <a:off x="2253" y="1855"/>
                <a:ext cx="1265" cy="1265"/>
              </a:xfrm>
              <a:prstGeom prst="ellipse">
                <a:avLst/>
              </a:prstGeom>
              <a:gradFill rotWithShape="1">
                <a:gsLst>
                  <a:gs pos="0">
                    <a:srgbClr val="009999">
                      <a:gamma/>
                      <a:tint val="0"/>
                      <a:invGamma/>
                    </a:srgbClr>
                  </a:gs>
                  <a:gs pos="50000">
                    <a:srgbClr val="009999"/>
                  </a:gs>
                  <a:gs pos="100000">
                    <a:srgbClr val="009999">
                      <a:gamma/>
                      <a:tint val="0"/>
                      <a:invGamma/>
                    </a:srgbClr>
                  </a:gs>
                </a:gsLst>
                <a:lin ang="2700000" scaled="1"/>
              </a:gradFill>
              <a:ln>
                <a:noFill/>
              </a:ln>
              <a:effectLst/>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5" name="Oval 16"/>
              <p:cNvSpPr>
                <a:spLocks noChangeArrowheads="1"/>
              </p:cNvSpPr>
              <p:nvPr/>
            </p:nvSpPr>
            <p:spPr bwMode="gray">
              <a:xfrm>
                <a:off x="2253" y="1855"/>
                <a:ext cx="1265" cy="1265"/>
              </a:xfrm>
              <a:prstGeom prst="ellipse">
                <a:avLst/>
              </a:prstGeom>
              <a:gradFill rotWithShape="1">
                <a:gsLst>
                  <a:gs pos="0">
                    <a:srgbClr val="000000"/>
                  </a:gs>
                  <a:gs pos="100000">
                    <a:srgbClr val="FFCC00"/>
                  </a:gs>
                </a:gsLst>
                <a:lin ang="2700000" scaled="1"/>
              </a:gradFill>
              <a:ln>
                <a:noFill/>
              </a:ln>
              <a:effectLst/>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6" name="Oval 17"/>
              <p:cNvSpPr>
                <a:spLocks noChangeArrowheads="1"/>
              </p:cNvSpPr>
              <p:nvPr/>
            </p:nvSpPr>
            <p:spPr bwMode="gray">
              <a:xfrm>
                <a:off x="2334" y="1936"/>
                <a:ext cx="1097" cy="1104"/>
              </a:xfrm>
              <a:prstGeom prst="ellipse">
                <a:avLst/>
              </a:prstGeom>
              <a:gradFill rotWithShape="1">
                <a:gsLst>
                  <a:gs pos="0">
                    <a:srgbClr val="009999">
                      <a:gamma/>
                      <a:shade val="54118"/>
                      <a:invGamma/>
                    </a:srgbClr>
                  </a:gs>
                  <a:gs pos="50000">
                    <a:srgbClr val="009999"/>
                  </a:gs>
                  <a:gs pos="100000">
                    <a:srgbClr val="009999">
                      <a:gamma/>
                      <a:shade val="54118"/>
                      <a:invGamma/>
                    </a:srgbClr>
                  </a:gs>
                </a:gsLst>
                <a:lin ang="18900000" scaled="1"/>
              </a:gradFill>
              <a:ln>
                <a:noFill/>
              </a:ln>
              <a:effectLst/>
            </p:spPr>
            <p:txBody>
              <a:bodyPr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7" name="Oval 18"/>
              <p:cNvSpPr>
                <a:spLocks noChangeArrowheads="1"/>
              </p:cNvSpPr>
              <p:nvPr/>
            </p:nvSpPr>
            <p:spPr bwMode="gray">
              <a:xfrm>
                <a:off x="2334" y="1936"/>
                <a:ext cx="1097" cy="1104"/>
              </a:xfrm>
              <a:prstGeom prst="ellipse">
                <a:avLst/>
              </a:prstGeom>
              <a:gradFill rotWithShape="1">
                <a:gsLst>
                  <a:gs pos="0">
                    <a:srgbClr val="FFCC00"/>
                  </a:gs>
                  <a:gs pos="100000">
                    <a:srgbClr val="7C6300"/>
                  </a:gs>
                </a:gsLst>
                <a:lin ang="2700000" scaled="1"/>
              </a:gradFill>
              <a:ln>
                <a:noFill/>
              </a:ln>
              <a:effectLst/>
            </p:spPr>
            <p:txBody>
              <a:bodyPr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4132" name="Group 19"/>
            <p:cNvGrpSpPr/>
            <p:nvPr/>
          </p:nvGrpSpPr>
          <p:grpSpPr>
            <a:xfrm>
              <a:off x="1248" y="1632"/>
              <a:ext cx="240" cy="240"/>
              <a:chOff x="2078" y="1680"/>
              <a:chExt cx="1615" cy="1615"/>
            </a:xfrm>
          </p:grpSpPr>
          <p:sp>
            <p:nvSpPr>
              <p:cNvPr id="139" name="Oval 2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0" name="Oval 21"/>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1" name="Oval 22"/>
              <p:cNvSpPr>
                <a:spLocks noChangeArrowheads="1"/>
              </p:cNvSpPr>
              <p:nvPr/>
            </p:nvSpPr>
            <p:spPr bwMode="gray">
              <a:xfrm>
                <a:off x="2253" y="1855"/>
                <a:ext cx="1265" cy="1265"/>
              </a:xfrm>
              <a:prstGeom prst="ellipse">
                <a:avLst/>
              </a:prstGeom>
              <a:gradFill rotWithShape="1">
                <a:gsLst>
                  <a:gs pos="0">
                    <a:srgbClr val="009999">
                      <a:gamma/>
                      <a:tint val="0"/>
                      <a:invGamma/>
                    </a:srgbClr>
                  </a:gs>
                  <a:gs pos="50000">
                    <a:srgbClr val="009999"/>
                  </a:gs>
                  <a:gs pos="100000">
                    <a:srgbClr val="009999">
                      <a:gamma/>
                      <a:tint val="0"/>
                      <a:invGamma/>
                    </a:srgbClr>
                  </a:gs>
                </a:gsLst>
                <a:lin ang="2700000" scaled="1"/>
              </a:gradFill>
              <a:ln>
                <a:noFill/>
              </a:ln>
              <a:effectLst/>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2" name="Oval 23"/>
              <p:cNvSpPr>
                <a:spLocks noChangeArrowheads="1"/>
              </p:cNvSpPr>
              <p:nvPr/>
            </p:nvSpPr>
            <p:spPr bwMode="gray">
              <a:xfrm>
                <a:off x="2253" y="1855"/>
                <a:ext cx="1265" cy="1265"/>
              </a:xfrm>
              <a:prstGeom prst="ellipse">
                <a:avLst/>
              </a:prstGeom>
              <a:gradFill rotWithShape="1">
                <a:gsLst>
                  <a:gs pos="0">
                    <a:srgbClr val="000000"/>
                  </a:gs>
                  <a:gs pos="100000">
                    <a:srgbClr val="48BE67"/>
                  </a:gs>
                </a:gsLst>
                <a:lin ang="2700000" scaled="1"/>
              </a:gradFill>
              <a:ln>
                <a:noFill/>
              </a:ln>
              <a:effectLst/>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3" name="Oval 24"/>
              <p:cNvSpPr>
                <a:spLocks noChangeArrowheads="1"/>
              </p:cNvSpPr>
              <p:nvPr/>
            </p:nvSpPr>
            <p:spPr bwMode="gray">
              <a:xfrm>
                <a:off x="2334" y="1936"/>
                <a:ext cx="1097" cy="1104"/>
              </a:xfrm>
              <a:prstGeom prst="ellipse">
                <a:avLst/>
              </a:prstGeom>
              <a:gradFill rotWithShape="1">
                <a:gsLst>
                  <a:gs pos="0">
                    <a:srgbClr val="009999">
                      <a:gamma/>
                      <a:shade val="54118"/>
                      <a:invGamma/>
                    </a:srgbClr>
                  </a:gs>
                  <a:gs pos="50000">
                    <a:srgbClr val="009999"/>
                  </a:gs>
                  <a:gs pos="100000">
                    <a:srgbClr val="009999">
                      <a:gamma/>
                      <a:shade val="54118"/>
                      <a:invGamma/>
                    </a:srgbClr>
                  </a:gs>
                </a:gsLst>
                <a:lin ang="18900000" scaled="1"/>
              </a:gradFill>
              <a:ln>
                <a:noFill/>
              </a:ln>
              <a:effectLst/>
            </p:spPr>
            <p:txBody>
              <a:bodyPr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4" name="Oval 25"/>
              <p:cNvSpPr>
                <a:spLocks noChangeArrowheads="1"/>
              </p:cNvSpPr>
              <p:nvPr/>
            </p:nvSpPr>
            <p:spPr bwMode="gray">
              <a:xfrm>
                <a:off x="2334" y="1936"/>
                <a:ext cx="1097" cy="1104"/>
              </a:xfrm>
              <a:prstGeom prst="ellipse">
                <a:avLst/>
              </a:prstGeom>
              <a:gradFill rotWithShape="1">
                <a:gsLst>
                  <a:gs pos="0">
                    <a:srgbClr val="48BE67"/>
                  </a:gs>
                  <a:gs pos="100000">
                    <a:srgbClr val="235C32"/>
                  </a:gs>
                </a:gsLst>
                <a:lin ang="2700000" scaled="1"/>
              </a:gradFill>
              <a:ln>
                <a:noFill/>
              </a:ln>
              <a:effectLst/>
            </p:spPr>
            <p:txBody>
              <a:bodyPr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4139" name="Group 26"/>
            <p:cNvGrpSpPr/>
            <p:nvPr/>
          </p:nvGrpSpPr>
          <p:grpSpPr>
            <a:xfrm>
              <a:off x="1344" y="2160"/>
              <a:ext cx="240" cy="240"/>
              <a:chOff x="2078" y="1680"/>
              <a:chExt cx="1615" cy="1615"/>
            </a:xfrm>
          </p:grpSpPr>
          <p:sp>
            <p:nvSpPr>
              <p:cNvPr id="146" name="Oval 27"/>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7" name="Oval 28"/>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8" name="Oval 29"/>
              <p:cNvSpPr>
                <a:spLocks noChangeArrowheads="1"/>
              </p:cNvSpPr>
              <p:nvPr/>
            </p:nvSpPr>
            <p:spPr bwMode="gray">
              <a:xfrm>
                <a:off x="2253" y="1855"/>
                <a:ext cx="1265" cy="1265"/>
              </a:xfrm>
              <a:prstGeom prst="ellipse">
                <a:avLst/>
              </a:prstGeom>
              <a:gradFill rotWithShape="1">
                <a:gsLst>
                  <a:gs pos="0">
                    <a:srgbClr val="009999">
                      <a:gamma/>
                      <a:tint val="0"/>
                      <a:invGamma/>
                    </a:srgbClr>
                  </a:gs>
                  <a:gs pos="50000">
                    <a:srgbClr val="009999"/>
                  </a:gs>
                  <a:gs pos="100000">
                    <a:srgbClr val="009999">
                      <a:gamma/>
                      <a:tint val="0"/>
                      <a:invGamma/>
                    </a:srgbClr>
                  </a:gs>
                </a:gsLst>
                <a:lin ang="2700000" scaled="1"/>
              </a:gradFill>
              <a:ln>
                <a:noFill/>
              </a:ln>
              <a:effectLst/>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9" name="Oval 30"/>
              <p:cNvSpPr>
                <a:spLocks noChangeArrowheads="1"/>
              </p:cNvSpPr>
              <p:nvPr/>
            </p:nvSpPr>
            <p:spPr bwMode="gray">
              <a:xfrm>
                <a:off x="2253" y="1855"/>
                <a:ext cx="1265" cy="1265"/>
              </a:xfrm>
              <a:prstGeom prst="ellipse">
                <a:avLst/>
              </a:prstGeom>
              <a:gradFill rotWithShape="1">
                <a:gsLst>
                  <a:gs pos="0">
                    <a:srgbClr val="21B3E1"/>
                  </a:gs>
                  <a:gs pos="100000">
                    <a:srgbClr val="0F5368"/>
                  </a:gs>
                </a:gsLst>
                <a:lin ang="5400000" scaled="1"/>
              </a:gradFill>
              <a:ln>
                <a:noFill/>
              </a:ln>
              <a:effectLst/>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0" name="Oval 31"/>
              <p:cNvSpPr>
                <a:spLocks noChangeArrowheads="1"/>
              </p:cNvSpPr>
              <p:nvPr/>
            </p:nvSpPr>
            <p:spPr bwMode="gray">
              <a:xfrm>
                <a:off x="2334" y="1936"/>
                <a:ext cx="1097" cy="1104"/>
              </a:xfrm>
              <a:prstGeom prst="ellipse">
                <a:avLst/>
              </a:prstGeom>
              <a:gradFill rotWithShape="1">
                <a:gsLst>
                  <a:gs pos="0">
                    <a:srgbClr val="009999">
                      <a:gamma/>
                      <a:shade val="54118"/>
                      <a:invGamma/>
                    </a:srgbClr>
                  </a:gs>
                  <a:gs pos="50000">
                    <a:srgbClr val="009999"/>
                  </a:gs>
                  <a:gs pos="100000">
                    <a:srgbClr val="009999">
                      <a:gamma/>
                      <a:shade val="54118"/>
                      <a:invGamma/>
                    </a:srgbClr>
                  </a:gs>
                </a:gsLst>
                <a:lin ang="18900000" scaled="1"/>
              </a:gradFill>
              <a:ln>
                <a:noFill/>
              </a:ln>
              <a:effectLst/>
            </p:spPr>
            <p:txBody>
              <a:bodyPr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1" name="Oval 32"/>
              <p:cNvSpPr>
                <a:spLocks noChangeArrowheads="1"/>
              </p:cNvSpPr>
              <p:nvPr/>
            </p:nvSpPr>
            <p:spPr bwMode="gray">
              <a:xfrm>
                <a:off x="2334" y="1936"/>
                <a:ext cx="1097" cy="1104"/>
              </a:xfrm>
              <a:prstGeom prst="ellipse">
                <a:avLst/>
              </a:prstGeom>
              <a:gradFill rotWithShape="1">
                <a:gsLst>
                  <a:gs pos="0">
                    <a:srgbClr val="21B3E1"/>
                  </a:gs>
                  <a:gs pos="100000">
                    <a:srgbClr val="10576D"/>
                  </a:gs>
                </a:gsLst>
                <a:lin ang="2700000" scaled="1"/>
              </a:gradFill>
              <a:ln>
                <a:noFill/>
              </a:ln>
              <a:effectLst/>
            </p:spPr>
            <p:txBody>
              <a:bodyPr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4146" name="Group 33"/>
            <p:cNvGrpSpPr/>
            <p:nvPr/>
          </p:nvGrpSpPr>
          <p:grpSpPr>
            <a:xfrm>
              <a:off x="1248" y="2688"/>
              <a:ext cx="240" cy="240"/>
              <a:chOff x="2078" y="1680"/>
              <a:chExt cx="1615" cy="1615"/>
            </a:xfrm>
          </p:grpSpPr>
          <p:sp>
            <p:nvSpPr>
              <p:cNvPr id="153" name="Oval 3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4" name="Oval 35"/>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5" name="Oval 36"/>
              <p:cNvSpPr>
                <a:spLocks noChangeArrowheads="1"/>
              </p:cNvSpPr>
              <p:nvPr/>
            </p:nvSpPr>
            <p:spPr bwMode="gray">
              <a:xfrm>
                <a:off x="2253" y="1855"/>
                <a:ext cx="1265" cy="1265"/>
              </a:xfrm>
              <a:prstGeom prst="ellipse">
                <a:avLst/>
              </a:prstGeom>
              <a:gradFill rotWithShape="1">
                <a:gsLst>
                  <a:gs pos="0">
                    <a:srgbClr val="009999">
                      <a:gamma/>
                      <a:tint val="0"/>
                      <a:invGamma/>
                    </a:srgbClr>
                  </a:gs>
                  <a:gs pos="50000">
                    <a:srgbClr val="009999"/>
                  </a:gs>
                  <a:gs pos="100000">
                    <a:srgbClr val="009999">
                      <a:gamma/>
                      <a:tint val="0"/>
                      <a:invGamma/>
                    </a:srgbClr>
                  </a:gs>
                </a:gsLst>
                <a:lin ang="2700000" scaled="1"/>
              </a:gradFill>
              <a:ln>
                <a:noFill/>
              </a:ln>
              <a:effectLst/>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6" name="Oval 37"/>
              <p:cNvSpPr>
                <a:spLocks noChangeArrowheads="1"/>
              </p:cNvSpPr>
              <p:nvPr/>
            </p:nvSpPr>
            <p:spPr bwMode="gray">
              <a:xfrm>
                <a:off x="2253" y="1855"/>
                <a:ext cx="1265" cy="1265"/>
              </a:xfrm>
              <a:prstGeom prst="ellipse">
                <a:avLst/>
              </a:prstGeom>
              <a:gradFill rotWithShape="1">
                <a:gsLst>
                  <a:gs pos="0">
                    <a:srgbClr val="000000"/>
                  </a:gs>
                  <a:gs pos="100000">
                    <a:srgbClr val="8D67E1"/>
                  </a:gs>
                </a:gsLst>
                <a:lin ang="2700000" scaled="1"/>
              </a:gradFill>
              <a:ln>
                <a:noFill/>
              </a:ln>
              <a:effectLst/>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7" name="Oval 38"/>
              <p:cNvSpPr>
                <a:spLocks noChangeArrowheads="1"/>
              </p:cNvSpPr>
              <p:nvPr/>
            </p:nvSpPr>
            <p:spPr bwMode="gray">
              <a:xfrm>
                <a:off x="2334" y="1936"/>
                <a:ext cx="1097" cy="1104"/>
              </a:xfrm>
              <a:prstGeom prst="ellipse">
                <a:avLst/>
              </a:prstGeom>
              <a:gradFill rotWithShape="1">
                <a:gsLst>
                  <a:gs pos="0">
                    <a:srgbClr val="009999">
                      <a:gamma/>
                      <a:shade val="54118"/>
                      <a:invGamma/>
                    </a:srgbClr>
                  </a:gs>
                  <a:gs pos="50000">
                    <a:srgbClr val="009999"/>
                  </a:gs>
                  <a:gs pos="100000">
                    <a:srgbClr val="009999">
                      <a:gamma/>
                      <a:shade val="54118"/>
                      <a:invGamma/>
                    </a:srgbClr>
                  </a:gs>
                </a:gsLst>
                <a:lin ang="18900000" scaled="1"/>
              </a:gradFill>
              <a:ln>
                <a:noFill/>
              </a:ln>
              <a:effectLst/>
            </p:spPr>
            <p:txBody>
              <a:bodyPr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8" name="Oval 39"/>
              <p:cNvSpPr>
                <a:spLocks noChangeArrowheads="1"/>
              </p:cNvSpPr>
              <p:nvPr/>
            </p:nvSpPr>
            <p:spPr bwMode="gray">
              <a:xfrm>
                <a:off x="2334" y="1936"/>
                <a:ext cx="1097" cy="1104"/>
              </a:xfrm>
              <a:prstGeom prst="ellipse">
                <a:avLst/>
              </a:prstGeom>
              <a:gradFill rotWithShape="1">
                <a:gsLst>
                  <a:gs pos="0">
                    <a:srgbClr val="8D67E1"/>
                  </a:gs>
                  <a:gs pos="100000">
                    <a:srgbClr val="45326D"/>
                  </a:gs>
                </a:gsLst>
                <a:lin ang="2700000" scaled="1"/>
              </a:gradFill>
              <a:ln>
                <a:noFill/>
              </a:ln>
              <a:effectLst/>
            </p:spPr>
            <p:txBody>
              <a:bodyPr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4153" name="Group 40"/>
            <p:cNvGrpSpPr/>
            <p:nvPr/>
          </p:nvGrpSpPr>
          <p:grpSpPr>
            <a:xfrm>
              <a:off x="960" y="3176"/>
              <a:ext cx="224" cy="240"/>
              <a:chOff x="2078" y="1680"/>
              <a:chExt cx="1615" cy="1615"/>
            </a:xfrm>
          </p:grpSpPr>
          <p:sp>
            <p:nvSpPr>
              <p:cNvPr id="160" name="Oval 4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61" name="Oval 42"/>
              <p:cNvSpPr>
                <a:spLocks noChangeArrowheads="1"/>
              </p:cNvSpPr>
              <p:nvPr/>
            </p:nvSpPr>
            <p:spPr bwMode="gray">
              <a:xfrm>
                <a:off x="2172" y="1774"/>
                <a:ext cx="1428" cy="1427"/>
              </a:xfrm>
              <a:prstGeom prst="ellipse">
                <a:avLst/>
              </a:prstGeom>
              <a:gradFill rotWithShape="1">
                <a:gsLst>
                  <a:gs pos="0">
                    <a:srgbClr val="A2A2A2"/>
                  </a:gs>
                  <a:gs pos="50000">
                    <a:srgbClr val="FFFFFF"/>
                  </a:gs>
                  <a:gs pos="100000">
                    <a:srgbClr val="A2A2A2"/>
                  </a:gs>
                </a:gsLst>
                <a:lin ang="0" scaled="1"/>
              </a:grad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62" name="Oval 43"/>
              <p:cNvSpPr>
                <a:spLocks noChangeArrowheads="1"/>
              </p:cNvSpPr>
              <p:nvPr/>
            </p:nvSpPr>
            <p:spPr bwMode="gray">
              <a:xfrm>
                <a:off x="2251" y="1855"/>
                <a:ext cx="1262" cy="1265"/>
              </a:xfrm>
              <a:prstGeom prst="ellipse">
                <a:avLst/>
              </a:prstGeom>
              <a:gradFill rotWithShape="1">
                <a:gsLst>
                  <a:gs pos="0">
                    <a:srgbClr val="009999">
                      <a:gamma/>
                      <a:tint val="0"/>
                      <a:invGamma/>
                    </a:srgbClr>
                  </a:gs>
                  <a:gs pos="50000">
                    <a:srgbClr val="009999"/>
                  </a:gs>
                  <a:gs pos="100000">
                    <a:srgbClr val="009999">
                      <a:gamma/>
                      <a:tint val="0"/>
                      <a:invGamma/>
                    </a:srgbClr>
                  </a:gs>
                </a:gsLst>
                <a:lin ang="2700000" scaled="1"/>
              </a:gradFill>
              <a:ln>
                <a:noFill/>
              </a:ln>
              <a:effectLst/>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63" name="Oval 44"/>
              <p:cNvSpPr>
                <a:spLocks noChangeArrowheads="1"/>
              </p:cNvSpPr>
              <p:nvPr/>
            </p:nvSpPr>
            <p:spPr bwMode="gray">
              <a:xfrm>
                <a:off x="2251" y="1855"/>
                <a:ext cx="1262" cy="1265"/>
              </a:xfrm>
              <a:prstGeom prst="ellipse">
                <a:avLst/>
              </a:prstGeom>
              <a:gradFill rotWithShape="1">
                <a:gsLst>
                  <a:gs pos="0">
                    <a:srgbClr val="000000"/>
                  </a:gs>
                  <a:gs pos="100000">
                    <a:srgbClr val="E35E23"/>
                  </a:gs>
                </a:gsLst>
                <a:lin ang="2700000" scaled="1"/>
              </a:gradFill>
              <a:ln>
                <a:noFill/>
              </a:ln>
              <a:effectLst/>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64" name="Oval 45"/>
              <p:cNvSpPr>
                <a:spLocks noChangeArrowheads="1"/>
              </p:cNvSpPr>
              <p:nvPr/>
            </p:nvSpPr>
            <p:spPr bwMode="gray">
              <a:xfrm>
                <a:off x="2338" y="1936"/>
                <a:ext cx="1096" cy="1104"/>
              </a:xfrm>
              <a:prstGeom prst="ellipse">
                <a:avLst/>
              </a:prstGeom>
              <a:gradFill rotWithShape="1">
                <a:gsLst>
                  <a:gs pos="0">
                    <a:srgbClr val="009999">
                      <a:gamma/>
                      <a:shade val="54118"/>
                      <a:invGamma/>
                    </a:srgbClr>
                  </a:gs>
                  <a:gs pos="50000">
                    <a:srgbClr val="009999"/>
                  </a:gs>
                  <a:gs pos="100000">
                    <a:srgbClr val="009999">
                      <a:gamma/>
                      <a:shade val="54118"/>
                      <a:invGamma/>
                    </a:srgbClr>
                  </a:gs>
                </a:gsLst>
                <a:lin ang="18900000" scaled="1"/>
              </a:gradFill>
              <a:ln>
                <a:noFill/>
              </a:ln>
              <a:effectLst/>
            </p:spPr>
            <p:txBody>
              <a:bodyPr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65" name="Oval 46"/>
              <p:cNvSpPr>
                <a:spLocks noChangeArrowheads="1"/>
              </p:cNvSpPr>
              <p:nvPr/>
            </p:nvSpPr>
            <p:spPr bwMode="gray">
              <a:xfrm>
                <a:off x="2338" y="1936"/>
                <a:ext cx="1096" cy="1104"/>
              </a:xfrm>
              <a:prstGeom prst="ellipse">
                <a:avLst/>
              </a:prstGeom>
              <a:gradFill rotWithShape="1">
                <a:gsLst>
                  <a:gs pos="0">
                    <a:srgbClr val="E35E23"/>
                  </a:gs>
                  <a:gs pos="100000">
                    <a:srgbClr val="6E2E11"/>
                  </a:gs>
                </a:gsLst>
                <a:lin ang="2700000" scaled="1"/>
              </a:gradFill>
              <a:ln>
                <a:noFill/>
              </a:ln>
              <a:effectLst/>
            </p:spPr>
            <p:txBody>
              <a:bodyPr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166" name="Text Box 47"/>
            <p:cNvSpPr txBox="1">
              <a:spLocks noChangeArrowheads="1"/>
            </p:cNvSpPr>
            <p:nvPr/>
          </p:nvSpPr>
          <p:spPr bwMode="auto">
            <a:xfrm>
              <a:off x="2290" y="572"/>
              <a:ext cx="862" cy="327"/>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dirty="0" smtClean="0">
                <a:ln>
                  <a:noFill/>
                </a:ln>
                <a:solidFill>
                  <a:srgbClr val="FF0066"/>
                </a:solidFill>
                <a:effectLst/>
                <a:uLnTx/>
                <a:uFillTx/>
                <a:latin typeface="Arial" panose="020B0604020202020204" pitchFamily="34" charset="0"/>
                <a:ea typeface="宋体" panose="02010600030101010101" pitchFamily="2" charset="-122"/>
                <a:cs typeface="+mn-cs"/>
              </a:endParaRPr>
            </a:p>
          </p:txBody>
        </p:sp>
      </p:grpSp>
      <p:sp>
        <p:nvSpPr>
          <p:cNvPr id="4161" name="文本框 166"/>
          <p:cNvSpPr txBox="1"/>
          <p:nvPr/>
        </p:nvSpPr>
        <p:spPr>
          <a:xfrm>
            <a:off x="3035300" y="1898650"/>
            <a:ext cx="4540250" cy="460375"/>
          </a:xfrm>
          <a:prstGeom prst="rect">
            <a:avLst/>
          </a:prstGeom>
          <a:noFill/>
          <a:ln w="9525">
            <a:noFill/>
          </a:ln>
        </p:spPr>
        <p:txBody>
          <a:bodyPr wrap="square" anchor="t">
            <a:spAutoFit/>
          </a:bodyPr>
          <a:p>
            <a:pPr algn="ctr"/>
            <a:r>
              <a:rPr lang="zh-CN" altLang="en-US" sz="2400" b="1" dirty="0">
                <a:solidFill>
                  <a:srgbClr val="0070C0"/>
                </a:solidFill>
                <a:latin typeface="Arial" panose="020B0604020202020204" pitchFamily="34" charset="0"/>
                <a:ea typeface="宋体" panose="02010600030101010101" pitchFamily="2" charset="-122"/>
                <a:sym typeface="微软雅黑" panose="020B0503020204020204" pitchFamily="34" charset="-122"/>
              </a:rPr>
              <a:t>一</a:t>
            </a:r>
            <a:r>
              <a:rPr lang="en-US" altLang="zh-CN" sz="2400" b="1" dirty="0">
                <a:solidFill>
                  <a:srgbClr val="0070C0"/>
                </a:solidFill>
                <a:latin typeface="Arial" panose="020B0604020202020204" pitchFamily="34" charset="0"/>
                <a:ea typeface="宋体" panose="02010600030101010101" pitchFamily="2" charset="-122"/>
                <a:sym typeface="微软雅黑" panose="020B0503020204020204" pitchFamily="34" charset="-122"/>
              </a:rPr>
              <a:t>. </a:t>
            </a:r>
            <a:r>
              <a:rPr lang="zh-CN" altLang="en-US" sz="2400" b="1" dirty="0">
                <a:solidFill>
                  <a:srgbClr val="0070C0"/>
                </a:solidFill>
                <a:latin typeface="Arial" panose="020B0604020202020204" pitchFamily="34" charset="0"/>
                <a:ea typeface="宋体" panose="02010600030101010101" pitchFamily="2" charset="-122"/>
                <a:sym typeface="微软雅黑" panose="020B0503020204020204" pitchFamily="34" charset="-122"/>
              </a:rPr>
              <a:t>研究背景</a:t>
            </a:r>
            <a:endParaRPr lang="zh-CN" altLang="en-US" sz="2400" b="1" dirty="0">
              <a:solidFill>
                <a:srgbClr val="0070C0"/>
              </a:solidFill>
              <a:latin typeface="Arial" panose="020B0604020202020204" pitchFamily="34" charset="0"/>
              <a:ea typeface="宋体" panose="02010600030101010101" pitchFamily="2" charset="-122"/>
            </a:endParaRPr>
          </a:p>
        </p:txBody>
      </p:sp>
      <p:sp>
        <p:nvSpPr>
          <p:cNvPr id="4162" name="TextBox 50"/>
          <p:cNvSpPr txBox="1"/>
          <p:nvPr/>
        </p:nvSpPr>
        <p:spPr>
          <a:xfrm>
            <a:off x="3825875" y="2644775"/>
            <a:ext cx="4040188" cy="460375"/>
          </a:xfrm>
          <a:prstGeom prst="rect">
            <a:avLst/>
          </a:prstGeom>
          <a:noFill/>
          <a:ln w="9525">
            <a:noFill/>
          </a:ln>
        </p:spPr>
        <p:txBody>
          <a:bodyPr anchor="t">
            <a:spAutoFit/>
          </a:bodyPr>
          <a:p>
            <a:pPr algn="ctr"/>
            <a:r>
              <a:rPr lang="zh-CN" altLang="en-US" sz="2400" b="1" dirty="0">
                <a:solidFill>
                  <a:srgbClr val="0070C0"/>
                </a:solidFill>
                <a:latin typeface="Arial" panose="020B0604020202020204" pitchFamily="34" charset="0"/>
                <a:ea typeface="宋体" panose="02010600030101010101" pitchFamily="2" charset="-122"/>
                <a:sym typeface="微软雅黑" panose="020B0503020204020204" pitchFamily="34" charset="-122"/>
              </a:rPr>
              <a:t>二</a:t>
            </a:r>
            <a:r>
              <a:rPr lang="en-US" altLang="zh-CN" sz="2400" b="1" dirty="0">
                <a:solidFill>
                  <a:srgbClr val="0070C0"/>
                </a:solidFill>
                <a:latin typeface="Arial" panose="020B0604020202020204" pitchFamily="34" charset="0"/>
                <a:ea typeface="宋体" panose="02010600030101010101" pitchFamily="2" charset="-122"/>
                <a:sym typeface="微软雅黑" panose="020B0503020204020204" pitchFamily="34" charset="-122"/>
              </a:rPr>
              <a:t>.</a:t>
            </a:r>
            <a:r>
              <a:rPr lang="zh-CN" altLang="en-US" sz="2400" b="1" dirty="0">
                <a:solidFill>
                  <a:srgbClr val="0070C0"/>
                </a:solidFill>
                <a:latin typeface="Arial" panose="020B0604020202020204" pitchFamily="34" charset="0"/>
                <a:ea typeface="宋体" panose="02010600030101010101" pitchFamily="2" charset="-122"/>
                <a:sym typeface="微软雅黑" panose="020B0503020204020204" pitchFamily="34" charset="-122"/>
              </a:rPr>
              <a:t>研究现状</a:t>
            </a:r>
            <a:endParaRPr lang="zh-CN" altLang="en-US" sz="2400" b="1" dirty="0">
              <a:solidFill>
                <a:srgbClr val="0070C0"/>
              </a:solidFill>
              <a:latin typeface="Arial" panose="020B0604020202020204" pitchFamily="34" charset="0"/>
              <a:ea typeface="宋体" panose="02010600030101010101" pitchFamily="2" charset="-122"/>
              <a:sym typeface="微软雅黑" panose="020B0503020204020204" pitchFamily="34" charset="-122"/>
            </a:endParaRPr>
          </a:p>
        </p:txBody>
      </p:sp>
      <p:sp>
        <p:nvSpPr>
          <p:cNvPr id="4163" name="TextBox 51"/>
          <p:cNvSpPr txBox="1"/>
          <p:nvPr/>
        </p:nvSpPr>
        <p:spPr>
          <a:xfrm>
            <a:off x="4014788" y="3525838"/>
            <a:ext cx="3889375" cy="460375"/>
          </a:xfrm>
          <a:prstGeom prst="rect">
            <a:avLst/>
          </a:prstGeom>
          <a:noFill/>
          <a:ln w="9525">
            <a:noFill/>
          </a:ln>
        </p:spPr>
        <p:txBody>
          <a:bodyPr anchor="t">
            <a:spAutoFit/>
          </a:bodyPr>
          <a:p>
            <a:pPr algn="ctr"/>
            <a:r>
              <a:rPr lang="zh-CN" altLang="en-US" sz="2400" b="1" dirty="0">
                <a:solidFill>
                  <a:srgbClr val="0070C0"/>
                </a:solidFill>
                <a:latin typeface="Arial" panose="020B0604020202020204" pitchFamily="34" charset="0"/>
                <a:ea typeface="宋体" panose="02010600030101010101" pitchFamily="2" charset="-122"/>
              </a:rPr>
              <a:t>三</a:t>
            </a:r>
            <a:r>
              <a:rPr lang="en-US" altLang="zh-CN" sz="2400" b="1" dirty="0">
                <a:solidFill>
                  <a:srgbClr val="0070C0"/>
                </a:solidFill>
                <a:latin typeface="Arial" panose="020B0604020202020204" pitchFamily="34" charset="0"/>
                <a:ea typeface="宋体" panose="02010600030101010101" pitchFamily="2" charset="-122"/>
              </a:rPr>
              <a:t>.</a:t>
            </a:r>
            <a:r>
              <a:rPr lang="zh-CN" altLang="en-US" sz="2400" b="1" dirty="0">
                <a:solidFill>
                  <a:srgbClr val="0070C0"/>
                </a:solidFill>
                <a:latin typeface="Arial" panose="020B0604020202020204" pitchFamily="34" charset="0"/>
                <a:ea typeface="宋体" panose="02010600030101010101" pitchFamily="2" charset="-122"/>
              </a:rPr>
              <a:t>主要内容</a:t>
            </a:r>
            <a:endParaRPr lang="zh-CN" altLang="en-US" sz="2400" b="1" dirty="0">
              <a:solidFill>
                <a:srgbClr val="0070C0"/>
              </a:solidFill>
              <a:latin typeface="Arial" panose="020B0604020202020204" pitchFamily="34" charset="0"/>
              <a:ea typeface="宋体" panose="02010600030101010101" pitchFamily="2" charset="-122"/>
            </a:endParaRPr>
          </a:p>
        </p:txBody>
      </p:sp>
      <p:sp>
        <p:nvSpPr>
          <p:cNvPr id="4164" name="TextBox 51"/>
          <p:cNvSpPr txBox="1"/>
          <p:nvPr/>
        </p:nvSpPr>
        <p:spPr>
          <a:xfrm>
            <a:off x="3825875" y="4302125"/>
            <a:ext cx="4078288" cy="460375"/>
          </a:xfrm>
          <a:prstGeom prst="rect">
            <a:avLst/>
          </a:prstGeom>
          <a:noFill/>
          <a:ln w="9525">
            <a:noFill/>
          </a:ln>
        </p:spPr>
        <p:txBody>
          <a:bodyPr wrap="square" anchor="t">
            <a:spAutoFit/>
          </a:bodyPr>
          <a:p>
            <a:pPr algn="ctr"/>
            <a:r>
              <a:rPr lang="zh-CN" altLang="en-US" sz="2400" b="1" dirty="0">
                <a:solidFill>
                  <a:srgbClr val="0070C0"/>
                </a:solidFill>
                <a:latin typeface="Arial" panose="020B0604020202020204" pitchFamily="34" charset="0"/>
                <a:ea typeface="宋体" panose="02010600030101010101" pitchFamily="2" charset="-122"/>
              </a:rPr>
              <a:t>四</a:t>
            </a:r>
            <a:r>
              <a:rPr lang="en-US" altLang="zh-CN" sz="2400" b="1" dirty="0">
                <a:solidFill>
                  <a:srgbClr val="0070C0"/>
                </a:solidFill>
                <a:latin typeface="Arial" panose="020B0604020202020204" pitchFamily="34" charset="0"/>
                <a:ea typeface="宋体" panose="02010600030101010101" pitchFamily="2" charset="-122"/>
              </a:rPr>
              <a:t>.</a:t>
            </a:r>
            <a:r>
              <a:rPr lang="zh-CN" altLang="en-US" sz="2400" b="1" dirty="0">
                <a:solidFill>
                  <a:srgbClr val="0070C0"/>
                </a:solidFill>
                <a:latin typeface="Arial" panose="020B0604020202020204" pitchFamily="34" charset="0"/>
                <a:ea typeface="宋体" panose="02010600030101010101" pitchFamily="2" charset="-122"/>
              </a:rPr>
              <a:t>创新点</a:t>
            </a:r>
            <a:endParaRPr lang="zh-CN" altLang="en-US" sz="2400" b="1" dirty="0">
              <a:solidFill>
                <a:srgbClr val="0070C0"/>
              </a:solidFill>
              <a:latin typeface="Arial" panose="020B0604020202020204" pitchFamily="34" charset="0"/>
              <a:ea typeface="宋体" panose="02010600030101010101" pitchFamily="2" charset="-122"/>
            </a:endParaRPr>
          </a:p>
        </p:txBody>
      </p:sp>
      <p:sp>
        <p:nvSpPr>
          <p:cNvPr id="4165" name="TextBox 52"/>
          <p:cNvSpPr txBox="1"/>
          <p:nvPr/>
        </p:nvSpPr>
        <p:spPr>
          <a:xfrm>
            <a:off x="3505200" y="5153025"/>
            <a:ext cx="3794125" cy="460375"/>
          </a:xfrm>
          <a:prstGeom prst="rect">
            <a:avLst/>
          </a:prstGeom>
          <a:noFill/>
          <a:ln w="9525">
            <a:noFill/>
          </a:ln>
        </p:spPr>
        <p:txBody>
          <a:bodyPr anchor="t">
            <a:spAutoFit/>
          </a:bodyPr>
          <a:p>
            <a:pPr algn="ctr"/>
            <a:r>
              <a:rPr lang="zh-CN" altLang="en-US" sz="2400" b="1" dirty="0">
                <a:solidFill>
                  <a:srgbClr val="0070C0"/>
                </a:solidFill>
                <a:latin typeface="Arial" panose="020B0604020202020204" pitchFamily="34" charset="0"/>
                <a:ea typeface="宋体" panose="02010600030101010101" pitchFamily="2" charset="-122"/>
                <a:sym typeface="+mn-ea"/>
              </a:rPr>
              <a:t>五</a:t>
            </a:r>
            <a:r>
              <a:rPr lang="en-US" altLang="zh-CN" sz="2400" b="1" dirty="0">
                <a:solidFill>
                  <a:srgbClr val="0070C0"/>
                </a:solidFill>
                <a:latin typeface="Arial" panose="020B0604020202020204" pitchFamily="34" charset="0"/>
                <a:ea typeface="宋体" panose="02010600030101010101" pitchFamily="2" charset="-122"/>
                <a:sym typeface="+mn-ea"/>
              </a:rPr>
              <a:t>.</a:t>
            </a:r>
            <a:r>
              <a:rPr lang="zh-CN" altLang="en-US" sz="2400" b="1" dirty="0">
                <a:solidFill>
                  <a:srgbClr val="0070C0"/>
                </a:solidFill>
                <a:latin typeface="Arial" panose="020B0604020202020204" pitchFamily="34" charset="0"/>
                <a:ea typeface="宋体" panose="02010600030101010101" pitchFamily="2" charset="-122"/>
                <a:sym typeface="+mn-ea"/>
              </a:rPr>
              <a:t>总结以及下一步工作</a:t>
            </a:r>
            <a:endParaRPr lang="zh-CN" altLang="en-US" sz="2400" b="1" dirty="0">
              <a:solidFill>
                <a:srgbClr val="0070C0"/>
              </a:solidFill>
              <a:latin typeface="Arial" panose="020B0604020202020204" pitchFamily="34" charset="0"/>
              <a:ea typeface="宋体" panose="02010600030101010101" pitchFamily="2" charset="-122"/>
            </a:endParaRPr>
          </a:p>
        </p:txBody>
      </p:sp>
      <p:sp>
        <p:nvSpPr>
          <p:cNvPr id="5" name="TextBox 4"/>
          <p:cNvSpPr txBox="1"/>
          <p:nvPr/>
        </p:nvSpPr>
        <p:spPr>
          <a:xfrm>
            <a:off x="1856740" y="2800668"/>
            <a:ext cx="613410" cy="1945005"/>
          </a:xfrm>
          <a:prstGeom prst="rect">
            <a:avLst/>
          </a:prstGeom>
          <a:noFill/>
        </p:spPr>
        <p:txBody>
          <a:bodyPr vert="eaVert" wrap="none">
            <a:spAutoFit/>
          </a:bodyPr>
          <a:p>
            <a:pPr marR="0" algn="ctr" defTabSz="914400">
              <a:buClrTx/>
              <a:buSzTx/>
              <a:buFontTx/>
              <a:buNone/>
              <a:defRPr/>
            </a:pPr>
            <a:r>
              <a:rPr kumimoji="0" lang="zh-CN" altLang="en-US" sz="2800" b="1" kern="1200" cap="none" spc="0" normalizeH="0" baseline="0" noProof="0" dirty="0">
                <a:solidFill>
                  <a:schemeClr val="bg1">
                    <a:lumMod val="95000"/>
                  </a:schemeClr>
                </a:solidFill>
                <a:latin typeface="黑体" panose="02010609060101010101" pitchFamily="49" charset="-122"/>
                <a:ea typeface="黑体" panose="02010609060101010101" pitchFamily="49" charset="-122"/>
                <a:cs typeface="+mn-cs"/>
              </a:rPr>
              <a:t>报</a:t>
            </a:r>
            <a:r>
              <a:rPr kumimoji="0" lang="zh-CN" altLang="en-US" b="1" kern="1200" cap="none" spc="0" normalizeH="0" baseline="0" noProof="0" dirty="0">
                <a:solidFill>
                  <a:schemeClr val="bg1">
                    <a:lumMod val="95000"/>
                  </a:schemeClr>
                </a:solidFill>
                <a:latin typeface="黑体" panose="02010609060101010101" pitchFamily="49" charset="-122"/>
                <a:ea typeface="黑体" panose="02010609060101010101" pitchFamily="49" charset="-122"/>
                <a:cs typeface="+mn-cs"/>
              </a:rPr>
              <a:t> </a:t>
            </a:r>
            <a:r>
              <a:rPr kumimoji="0" lang="zh-CN" altLang="en-US" sz="2800" b="1" kern="1200" cap="none" spc="0" normalizeH="0" baseline="0" noProof="0" dirty="0">
                <a:solidFill>
                  <a:schemeClr val="bg1">
                    <a:lumMod val="95000"/>
                  </a:schemeClr>
                </a:solidFill>
                <a:latin typeface="黑体" panose="02010609060101010101" pitchFamily="49" charset="-122"/>
                <a:ea typeface="黑体" panose="02010609060101010101" pitchFamily="49" charset="-122"/>
                <a:cs typeface="+mn-cs"/>
              </a:rPr>
              <a:t>告</a:t>
            </a:r>
            <a:r>
              <a:rPr kumimoji="0" lang="zh-CN" altLang="en-US" b="1" kern="1200" cap="none" spc="0" normalizeH="0" baseline="0" noProof="0" dirty="0">
                <a:solidFill>
                  <a:schemeClr val="bg1">
                    <a:lumMod val="95000"/>
                  </a:schemeClr>
                </a:solidFill>
                <a:latin typeface="黑体" panose="02010609060101010101" pitchFamily="49" charset="-122"/>
                <a:ea typeface="黑体" panose="02010609060101010101" pitchFamily="49" charset="-122"/>
                <a:cs typeface="+mn-cs"/>
              </a:rPr>
              <a:t> </a:t>
            </a:r>
            <a:r>
              <a:rPr kumimoji="0" lang="zh-CN" altLang="en-US" sz="2800" b="1" kern="1200" cap="none" spc="0" normalizeH="0" baseline="0" noProof="0" dirty="0">
                <a:solidFill>
                  <a:schemeClr val="bg1">
                    <a:lumMod val="95000"/>
                  </a:schemeClr>
                </a:solidFill>
                <a:latin typeface="黑体" panose="02010609060101010101" pitchFamily="49" charset="-122"/>
                <a:ea typeface="黑体" panose="02010609060101010101" pitchFamily="49" charset="-122"/>
                <a:cs typeface="+mn-cs"/>
              </a:rPr>
              <a:t>目</a:t>
            </a:r>
            <a:r>
              <a:rPr lang="zh-CN" altLang="en-US" sz="2800" b="1" noProof="0" dirty="0">
                <a:solidFill>
                  <a:schemeClr val="bg1">
                    <a:lumMod val="95000"/>
                  </a:schemeClr>
                </a:solidFill>
                <a:latin typeface="黑体" panose="02010609060101010101" pitchFamily="49" charset="-122"/>
                <a:ea typeface="黑体" panose="02010609060101010101" pitchFamily="49" charset="-122"/>
                <a:sym typeface="+mn-ea"/>
              </a:rPr>
              <a:t> </a:t>
            </a:r>
            <a:r>
              <a:rPr kumimoji="0" lang="zh-CN" altLang="en-US" sz="2800" b="1" kern="1200" cap="none" spc="0" normalizeH="0" baseline="0" noProof="0" dirty="0">
                <a:solidFill>
                  <a:schemeClr val="bg1">
                    <a:lumMod val="95000"/>
                  </a:schemeClr>
                </a:solidFill>
                <a:latin typeface="黑体" panose="02010609060101010101" pitchFamily="49" charset="-122"/>
                <a:ea typeface="黑体" panose="02010609060101010101" pitchFamily="49" charset="-122"/>
                <a:cs typeface="+mn-cs"/>
              </a:rPr>
              <a:t>录</a:t>
            </a:r>
            <a:endParaRPr kumimoji="0" lang="zh-CN" altLang="en-US" sz="2800" b="1" kern="1200" cap="none" spc="0" normalizeH="0" baseline="0" noProof="0" dirty="0">
              <a:solidFill>
                <a:schemeClr val="bg1">
                  <a:lumMod val="95000"/>
                </a:schemeClr>
              </a:solidFill>
              <a:latin typeface="黑体" panose="02010609060101010101" pitchFamily="49" charset="-122"/>
              <a:ea typeface="黑体" panose="02010609060101010101" pitchFamily="49" charset="-122"/>
              <a:cs typeface="+mn-cs"/>
            </a:endParaRPr>
          </a:p>
        </p:txBody>
      </p:sp>
      <p:pic>
        <p:nvPicPr>
          <p:cNvPr id="2" name="图片 1" descr="图片1"/>
          <p:cNvPicPr>
            <a:picLocks noChangeAspect="1"/>
          </p:cNvPicPr>
          <p:nvPr/>
        </p:nvPicPr>
        <p:blipFill>
          <a:blip r:embed="rId1"/>
          <a:stretch>
            <a:fillRect/>
          </a:stretch>
        </p:blipFill>
        <p:spPr>
          <a:xfrm>
            <a:off x="11454130" y="246380"/>
            <a:ext cx="478155" cy="478155"/>
          </a:xfrm>
          <a:prstGeom prst="rect">
            <a:avLst/>
          </a:prstGeom>
        </p:spPr>
      </p:pic>
    </p:spTree>
  </p:cSld>
  <p:clrMapOvr>
    <a:masterClrMapping/>
  </p:clrMapOvr>
  <p:transition>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4" name="矩形 393"/>
          <p:cNvSpPr/>
          <p:nvPr/>
        </p:nvSpPr>
        <p:spPr>
          <a:xfrm>
            <a:off x="635953" y="249238"/>
            <a:ext cx="9869488"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l" fontAlgn="auto"/>
            <a:r>
              <a:rPr lang="en-US" altLang="zh-CN" sz="2400" strike="noStrike" noProof="1"/>
              <a:t>3.2 时延情况下的二阶多智能体系统加权一致性</a:t>
            </a:r>
            <a:endParaRPr lang="zh-CN" altLang="en-US" sz="2400" strike="noStrike" noProof="1"/>
          </a:p>
        </p:txBody>
      </p:sp>
      <p:sp>
        <p:nvSpPr>
          <p:cNvPr id="395" name="圆角矩形 394"/>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3</a:t>
            </a:r>
            <a:endParaRPr lang="en-US" altLang="zh-CN" sz="3600" strike="noStrike" noProof="1" dirty="0"/>
          </a:p>
        </p:txBody>
      </p:sp>
      <p:grpSp>
        <p:nvGrpSpPr>
          <p:cNvPr id="12291" name="组 397"/>
          <p:cNvGrpSpPr/>
          <p:nvPr/>
        </p:nvGrpSpPr>
        <p:grpSpPr>
          <a:xfrm>
            <a:off x="9283700" y="252351"/>
            <a:ext cx="2908300" cy="792224"/>
            <a:chOff x="9284089" y="252793"/>
            <a:chExt cx="2907908" cy="791907"/>
          </a:xfrm>
        </p:grpSpPr>
        <p:grpSp>
          <p:nvGrpSpPr>
            <p:cNvPr id="12292" name="组 398"/>
            <p:cNvGrpSpPr/>
            <p:nvPr/>
          </p:nvGrpSpPr>
          <p:grpSpPr>
            <a:xfrm>
              <a:off x="11454170" y="252793"/>
              <a:ext cx="737827" cy="484416"/>
              <a:chOff x="11454170" y="252793"/>
              <a:chExt cx="737827" cy="484416"/>
            </a:xfrm>
          </p:grpSpPr>
          <p:grpSp>
            <p:nvGrpSpPr>
              <p:cNvPr id="12293"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403" name="圆角矩形 402"/>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2302" name="文本框 399"/>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3" name="文本框 2"/>
          <p:cNvSpPr txBox="1"/>
          <p:nvPr/>
        </p:nvSpPr>
        <p:spPr>
          <a:xfrm>
            <a:off x="914400" y="1040130"/>
            <a:ext cx="10583545" cy="583565"/>
          </a:xfrm>
          <a:prstGeom prst="rect">
            <a:avLst/>
          </a:prstGeom>
          <a:noFill/>
        </p:spPr>
        <p:txBody>
          <a:bodyPr wrap="square" rtlCol="0">
            <a:spAutoFit/>
          </a:bodyPr>
          <a:p>
            <a:pPr algn="ctr"/>
            <a:r>
              <a:rPr lang="zh-CN" altLang="en-US" sz="3200" b="1">
                <a:effectLst>
                  <a:outerShdw blurRad="38100" dist="19050" dir="2700000" algn="tl" rotWithShape="0">
                    <a:schemeClr val="dk1">
                      <a:alpha val="40000"/>
                    </a:schemeClr>
                  </a:outerShdw>
                </a:effectLst>
              </a:rPr>
              <a:t>时延情况下的二阶多智能体系统加权一致性</a:t>
            </a:r>
            <a:endParaRPr lang="zh-CN" altLang="en-US" sz="3200" b="1">
              <a:effectLst>
                <a:outerShdw blurRad="38100" dist="19050" dir="2700000" algn="tl" rotWithShape="0">
                  <a:schemeClr val="dk1">
                    <a:alpha val="40000"/>
                  </a:schemeClr>
                </a:outerShdw>
              </a:effectLst>
            </a:endParaRPr>
          </a:p>
        </p:txBody>
      </p:sp>
      <p:graphicFrame>
        <p:nvGraphicFramePr>
          <p:cNvPr id="6" name="对象 5">
            <a:hlinkClick r:id="" action="ppaction://ole?verb="/>
          </p:cNvPr>
          <p:cNvGraphicFramePr>
            <a:graphicFrameLocks noChangeAspect="1"/>
          </p:cNvGraphicFramePr>
          <p:nvPr/>
        </p:nvGraphicFramePr>
        <p:xfrm>
          <a:off x="5486400" y="2745105"/>
          <a:ext cx="914400" cy="198755"/>
        </p:xfrm>
        <a:graphic>
          <a:graphicData uri="http://schemas.openxmlformats.org/presentationml/2006/ole">
            <mc:AlternateContent xmlns:mc="http://schemas.openxmlformats.org/markup-compatibility/2006">
              <mc:Choice xmlns:v="urn:schemas-microsoft-com:vml" Requires="v">
                <p:oleObj spid="_x0000_s1025" name="" r:id="rId1" imgW="914400" imgH="198755" progId="Equation.KSEE3">
                  <p:embed/>
                </p:oleObj>
              </mc:Choice>
              <mc:Fallback>
                <p:oleObj name="" r:id="rId1" imgW="914400" imgH="198755" progId="Equation.KSEE3">
                  <p:embed/>
                  <p:pic>
                    <p:nvPicPr>
                      <p:cNvPr id="0" name="图片 1024"/>
                      <p:cNvPicPr/>
                      <p:nvPr/>
                    </p:nvPicPr>
                    <p:blipFill>
                      <a:blip r:embed="rId2"/>
                      <a:stretch>
                        <a:fillRect/>
                      </a:stretch>
                    </p:blipFill>
                    <p:spPr>
                      <a:xfrm>
                        <a:off x="5486400" y="2745105"/>
                        <a:ext cx="914400" cy="198755"/>
                      </a:xfrm>
                      <a:prstGeom prst="rect">
                        <a:avLst/>
                      </a:prstGeom>
                    </p:spPr>
                  </p:pic>
                </p:oleObj>
              </mc:Fallback>
            </mc:AlternateContent>
          </a:graphicData>
        </a:graphic>
      </p:graphicFrame>
      <p:sp>
        <p:nvSpPr>
          <p:cNvPr id="4" name="文本框 3"/>
          <p:cNvSpPr txBox="1"/>
          <p:nvPr/>
        </p:nvSpPr>
        <p:spPr>
          <a:xfrm>
            <a:off x="1152525" y="4193540"/>
            <a:ext cx="10135870" cy="383540"/>
          </a:xfrm>
          <a:prstGeom prst="rect">
            <a:avLst/>
          </a:prstGeom>
          <a:noFill/>
        </p:spPr>
        <p:txBody>
          <a:bodyPr wrap="square" rtlCol="0">
            <a:spAutoFit/>
          </a:bodyPr>
          <a:p>
            <a:r>
              <a:rPr lang="en-US" altLang="zh-CN"/>
              <a:t>	</a:t>
            </a:r>
            <a:endParaRPr lang="en-US" altLang="zh-CN"/>
          </a:p>
        </p:txBody>
      </p:sp>
      <p:pic>
        <p:nvPicPr>
          <p:cNvPr id="21" name="图片 20" descr="图片1"/>
          <p:cNvPicPr>
            <a:picLocks noChangeAspect="1"/>
          </p:cNvPicPr>
          <p:nvPr/>
        </p:nvPicPr>
        <p:blipFill>
          <a:blip r:embed="rId3"/>
          <a:stretch>
            <a:fillRect/>
          </a:stretch>
        </p:blipFill>
        <p:spPr>
          <a:xfrm>
            <a:off x="11454130" y="246380"/>
            <a:ext cx="478155" cy="478155"/>
          </a:xfrm>
          <a:prstGeom prst="rect">
            <a:avLst/>
          </a:prstGeom>
        </p:spPr>
      </p:pic>
      <p:sp>
        <p:nvSpPr>
          <p:cNvPr id="100" name="文本框 99"/>
          <p:cNvSpPr txBox="1"/>
          <p:nvPr/>
        </p:nvSpPr>
        <p:spPr>
          <a:xfrm>
            <a:off x="1045845" y="1910080"/>
            <a:ext cx="9174480" cy="4477385"/>
          </a:xfrm>
          <a:prstGeom prst="rect">
            <a:avLst/>
          </a:prstGeom>
          <a:noFill/>
          <a:ln w="9525">
            <a:noFill/>
          </a:ln>
        </p:spPr>
        <p:txBody>
          <a:bodyPr wrap="square">
            <a:spAutoFit/>
          </a:bodyPr>
          <a:p>
            <a:pPr indent="306070">
              <a:lnSpc>
                <a:spcPct val="200000"/>
              </a:lnSpc>
            </a:pPr>
            <a:r>
              <a:rPr lang="en-US" altLang="zh-CN" b="1"/>
              <a:t>定理 3.2 </a:t>
            </a:r>
            <a:r>
              <a:rPr lang="en-US" altLang="zh-CN" b="0"/>
              <a:t>对于具有有向平衡图拓扑结构的二阶连续时间多智能体系统(1.2)，在时延影响下，当如下条件满足时，系统可实现加权一致，即系统中各个智能体渐近实现一致时的速度状态为</a:t>
            </a:r>
            <a:endParaRPr lang="en-US" altLang="zh-CN" b="0"/>
          </a:p>
          <a:p>
            <a:pPr indent="306070">
              <a:lnSpc>
                <a:spcPct val="300000"/>
              </a:lnSpc>
            </a:pPr>
            <a:r>
              <a:rPr lang="en-US" altLang="zh-CN"/>
              <a:t>（i）</a:t>
            </a:r>
            <a:endParaRPr lang="en-US" altLang="zh-CN"/>
          </a:p>
          <a:p>
            <a:pPr indent="306070">
              <a:lnSpc>
                <a:spcPct val="300000"/>
              </a:lnSpc>
            </a:pPr>
            <a:r>
              <a:rPr lang="en-US" altLang="zh-CN"/>
              <a:t>（ii）</a:t>
            </a:r>
            <a:endParaRPr lang="en-US" altLang="zh-CN"/>
          </a:p>
          <a:p>
            <a:pPr indent="306070">
              <a:lnSpc>
                <a:spcPct val="300000"/>
              </a:lnSpc>
            </a:pPr>
            <a:r>
              <a:rPr lang="en-US" altLang="zh-CN"/>
              <a:t>（iii）</a:t>
            </a:r>
            <a:endParaRPr lang="en-US" altLang="zh-CN"/>
          </a:p>
        </p:txBody>
      </p:sp>
      <p:graphicFrame>
        <p:nvGraphicFramePr>
          <p:cNvPr id="32" name="对象 31">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8" name="" r:id="rId4" imgW="914400" imgH="215900" progId="Equation.KSEE3">
                  <p:embed/>
                </p:oleObj>
              </mc:Choice>
              <mc:Fallback>
                <p:oleObj name="" r:id="rId4" imgW="914400" imgH="215900" progId="Equation.KSEE3">
                  <p:embed/>
                  <p:pic>
                    <p:nvPicPr>
                      <p:cNvPr id="0" name="图片 1027"/>
                      <p:cNvPicPr/>
                      <p:nvPr/>
                    </p:nvPicPr>
                    <p:blipFill>
                      <a:blip r:embed="rId5"/>
                      <a:stretch>
                        <a:fillRect/>
                      </a:stretch>
                    </p:blipFill>
                    <p:spPr>
                      <a:xfrm>
                        <a:off x="5638800" y="3321050"/>
                        <a:ext cx="914400" cy="215900"/>
                      </a:xfrm>
                      <a:prstGeom prst="rect">
                        <a:avLst/>
                      </a:prstGeom>
                    </p:spPr>
                  </p:pic>
                </p:oleObj>
              </mc:Fallback>
            </mc:AlternateContent>
          </a:graphicData>
        </a:graphic>
      </p:graphicFrame>
      <p:graphicFrame>
        <p:nvGraphicFramePr>
          <p:cNvPr id="33" name="对象 32">
            <a:hlinkClick r:id="" action="ppaction://ole?verb="/>
          </p:cNvPr>
          <p:cNvGraphicFramePr>
            <a:graphicFrameLocks noChangeAspect="1"/>
          </p:cNvGraphicFramePr>
          <p:nvPr/>
        </p:nvGraphicFramePr>
        <p:xfrm>
          <a:off x="3286760" y="3286125"/>
          <a:ext cx="1165860" cy="396240"/>
        </p:xfrm>
        <a:graphic>
          <a:graphicData uri="http://schemas.openxmlformats.org/presentationml/2006/ole">
            <mc:AlternateContent xmlns:mc="http://schemas.openxmlformats.org/markup-compatibility/2006">
              <mc:Choice xmlns:v="urn:schemas-microsoft-com:vml" Requires="v">
                <p:oleObj spid="_x0000_s1029" name="" r:id="rId6" imgW="711200" imgH="241300" progId="Equation.KSEE3">
                  <p:embed/>
                </p:oleObj>
              </mc:Choice>
              <mc:Fallback>
                <p:oleObj name="" r:id="rId6" imgW="711200" imgH="241300" progId="Equation.KSEE3">
                  <p:embed/>
                  <p:pic>
                    <p:nvPicPr>
                      <p:cNvPr id="0" name="图片 1028"/>
                      <p:cNvPicPr/>
                      <p:nvPr/>
                    </p:nvPicPr>
                    <p:blipFill>
                      <a:blip r:embed="rId7"/>
                      <a:stretch>
                        <a:fillRect/>
                      </a:stretch>
                    </p:blipFill>
                    <p:spPr>
                      <a:xfrm>
                        <a:off x="3286760" y="3286125"/>
                        <a:ext cx="1165860" cy="396240"/>
                      </a:xfrm>
                      <a:prstGeom prst="rect">
                        <a:avLst/>
                      </a:prstGeom>
                    </p:spPr>
                  </p:pic>
                </p:oleObj>
              </mc:Fallback>
            </mc:AlternateContent>
          </a:graphicData>
        </a:graphic>
      </p:graphicFrame>
      <p:graphicFrame>
        <p:nvGraphicFramePr>
          <p:cNvPr id="2" name="对象 -2147482359"/>
          <p:cNvGraphicFramePr>
            <a:graphicFrameLocks noChangeAspect="1"/>
          </p:cNvGraphicFramePr>
          <p:nvPr/>
        </p:nvGraphicFramePr>
        <p:xfrm>
          <a:off x="2113280" y="4034155"/>
          <a:ext cx="1633220" cy="702310"/>
        </p:xfrm>
        <a:graphic>
          <a:graphicData uri="http://schemas.openxmlformats.org/presentationml/2006/ole">
            <mc:AlternateContent xmlns:mc="http://schemas.openxmlformats.org/markup-compatibility/2006">
              <mc:Choice xmlns:v="urn:schemas-microsoft-com:vml" Requires="v">
                <p:oleObj spid="_x0000_s3076" name="" r:id="rId8" imgW="1231265" imgH="520700" progId="Equation.3">
                  <p:embed/>
                </p:oleObj>
              </mc:Choice>
              <mc:Fallback>
                <p:oleObj name="" r:id="rId8" imgW="1231265" imgH="520700" progId="Equation.3">
                  <p:embed/>
                  <p:pic>
                    <p:nvPicPr>
                      <p:cNvPr id="0" name="图片 3075"/>
                      <p:cNvPicPr/>
                      <p:nvPr/>
                    </p:nvPicPr>
                    <p:blipFill>
                      <a:blip r:embed="rId9"/>
                      <a:stretch>
                        <a:fillRect/>
                      </a:stretch>
                    </p:blipFill>
                    <p:spPr>
                      <a:xfrm>
                        <a:off x="2113280" y="4034155"/>
                        <a:ext cx="1633220" cy="702310"/>
                      </a:xfrm>
                      <a:prstGeom prst="rect">
                        <a:avLst/>
                      </a:prstGeom>
                      <a:noFill/>
                      <a:ln w="38100">
                        <a:noFill/>
                        <a:miter/>
                      </a:ln>
                    </p:spPr>
                  </p:pic>
                </p:oleObj>
              </mc:Fallback>
            </mc:AlternateContent>
          </a:graphicData>
        </a:graphic>
      </p:graphicFrame>
      <p:graphicFrame>
        <p:nvGraphicFramePr>
          <p:cNvPr id="5" name="对象 -2147482358"/>
          <p:cNvGraphicFramePr>
            <a:graphicFrameLocks noChangeAspect="1"/>
          </p:cNvGraphicFramePr>
          <p:nvPr/>
        </p:nvGraphicFramePr>
        <p:xfrm>
          <a:off x="2113280" y="4880610"/>
          <a:ext cx="1654175" cy="638810"/>
        </p:xfrm>
        <a:graphic>
          <a:graphicData uri="http://schemas.openxmlformats.org/presentationml/2006/ole">
            <mc:AlternateContent xmlns:mc="http://schemas.openxmlformats.org/markup-compatibility/2006">
              <mc:Choice xmlns:v="urn:schemas-microsoft-com:vml" Requires="v">
                <p:oleObj spid="_x0000_s34" name="" r:id="rId10" imgW="1002665" imgH="393700" progId="Equation.3">
                  <p:embed/>
                </p:oleObj>
              </mc:Choice>
              <mc:Fallback>
                <p:oleObj name="" r:id="rId10" imgW="1002665" imgH="393700" progId="Equation.3">
                  <p:embed/>
                  <p:pic>
                    <p:nvPicPr>
                      <p:cNvPr id="0" name="图片 33"/>
                      <p:cNvPicPr/>
                      <p:nvPr/>
                    </p:nvPicPr>
                    <p:blipFill>
                      <a:blip r:embed="rId11"/>
                      <a:stretch>
                        <a:fillRect/>
                      </a:stretch>
                    </p:blipFill>
                    <p:spPr>
                      <a:xfrm>
                        <a:off x="2113280" y="4880610"/>
                        <a:ext cx="1654175" cy="638810"/>
                      </a:xfrm>
                      <a:prstGeom prst="rect">
                        <a:avLst/>
                      </a:prstGeom>
                      <a:noFill/>
                      <a:ln w="38100">
                        <a:noFill/>
                        <a:miter/>
                      </a:ln>
                    </p:spPr>
                  </p:pic>
                </p:oleObj>
              </mc:Fallback>
            </mc:AlternateContent>
          </a:graphicData>
        </a:graphic>
      </p:graphicFrame>
      <p:graphicFrame>
        <p:nvGraphicFramePr>
          <p:cNvPr id="7" name="对象 -2147482357"/>
          <p:cNvGraphicFramePr>
            <a:graphicFrameLocks noChangeAspect="1"/>
          </p:cNvGraphicFramePr>
          <p:nvPr/>
        </p:nvGraphicFramePr>
        <p:xfrm>
          <a:off x="2113280" y="5610860"/>
          <a:ext cx="4871085" cy="1020445"/>
        </p:xfrm>
        <a:graphic>
          <a:graphicData uri="http://schemas.openxmlformats.org/presentationml/2006/ole">
            <mc:AlternateContent xmlns:mc="http://schemas.openxmlformats.org/markup-compatibility/2006">
              <mc:Choice xmlns:v="urn:schemas-microsoft-com:vml" Requires="v">
                <p:oleObj spid="_x0000_s35" name="" r:id="rId12" imgW="3377565" imgH="862965" progId="Equation.3">
                  <p:embed/>
                </p:oleObj>
              </mc:Choice>
              <mc:Fallback>
                <p:oleObj name="" r:id="rId12" imgW="3377565" imgH="862965" progId="Equation.3">
                  <p:embed/>
                  <p:pic>
                    <p:nvPicPr>
                      <p:cNvPr id="0" name="图片 34"/>
                      <p:cNvPicPr/>
                      <p:nvPr/>
                    </p:nvPicPr>
                    <p:blipFill>
                      <a:blip r:embed="rId13"/>
                      <a:stretch>
                        <a:fillRect/>
                      </a:stretch>
                    </p:blipFill>
                    <p:spPr>
                      <a:xfrm>
                        <a:off x="2113280" y="5610860"/>
                        <a:ext cx="4871085" cy="1020445"/>
                      </a:xfrm>
                      <a:prstGeom prst="rect">
                        <a:avLst/>
                      </a:prstGeom>
                      <a:noFill/>
                      <a:ln w="38100">
                        <a:noFill/>
                        <a:miter/>
                      </a:ln>
                    </p:spPr>
                  </p:pic>
                </p:oleObj>
              </mc:Fallback>
            </mc:AlternateContent>
          </a:graphicData>
        </a:graphic>
      </p:graphicFrame>
      <p:sp>
        <p:nvSpPr>
          <p:cNvPr id="36" name="文本框 35"/>
          <p:cNvSpPr txBox="1"/>
          <p:nvPr/>
        </p:nvSpPr>
        <p:spPr>
          <a:xfrm>
            <a:off x="7294880" y="2741930"/>
            <a:ext cx="4744720" cy="3599815"/>
          </a:xfrm>
          <a:prstGeom prst="rect">
            <a:avLst/>
          </a:prstGeom>
          <a:noFill/>
        </p:spPr>
        <p:txBody>
          <a:bodyPr wrap="square" rtlCol="0">
            <a:spAutoFit/>
          </a:bodyPr>
          <a:p>
            <a:pPr>
              <a:lnSpc>
                <a:spcPct val="300000"/>
              </a:lnSpc>
            </a:pPr>
            <a:r>
              <a:rPr lang="en-US" altLang="zh-CN"/>
              <a:t>其中                                                               </a:t>
            </a:r>
            <a:r>
              <a:rPr lang="zh-CN" altLang="en-US"/>
              <a:t>且    是                                  </a:t>
            </a:r>
            <a:r>
              <a:rPr lang="en-US" altLang="zh-CN"/>
              <a:t>奈奎斯特曲线与复平面负实轴的第一次交点，   是           矩阵的特征值，且                                     。</a:t>
            </a:r>
            <a:endParaRPr lang="en-US" altLang="zh-CN"/>
          </a:p>
        </p:txBody>
      </p:sp>
      <p:graphicFrame>
        <p:nvGraphicFramePr>
          <p:cNvPr id="39" name="对象 -2147482356"/>
          <p:cNvGraphicFramePr>
            <a:graphicFrameLocks noChangeAspect="1"/>
          </p:cNvGraphicFramePr>
          <p:nvPr/>
        </p:nvGraphicFramePr>
        <p:xfrm>
          <a:off x="7905433" y="3034030"/>
          <a:ext cx="3942715" cy="722630"/>
        </p:xfrm>
        <a:graphic>
          <a:graphicData uri="http://schemas.openxmlformats.org/presentationml/2006/ole">
            <mc:AlternateContent xmlns:mc="http://schemas.openxmlformats.org/markup-compatibility/2006">
              <mc:Choice xmlns:v="urn:schemas-microsoft-com:vml" Requires="v">
                <p:oleObj spid="_x0000_s40" name="" r:id="rId14" imgW="2362200" imgH="431800" progId="Equation.DSMT4">
                  <p:embed/>
                </p:oleObj>
              </mc:Choice>
              <mc:Fallback>
                <p:oleObj name="" r:id="rId14" imgW="2362200" imgH="431800" progId="Equation.DSMT4">
                  <p:embed/>
                  <p:pic>
                    <p:nvPicPr>
                      <p:cNvPr id="0" name="图片 36"/>
                      <p:cNvPicPr/>
                      <p:nvPr/>
                    </p:nvPicPr>
                    <p:blipFill>
                      <a:blip r:embed="rId15"/>
                      <a:stretch>
                        <a:fillRect/>
                      </a:stretch>
                    </p:blipFill>
                    <p:spPr>
                      <a:xfrm>
                        <a:off x="7905433" y="3034030"/>
                        <a:ext cx="3942715" cy="722630"/>
                      </a:xfrm>
                      <a:prstGeom prst="rect">
                        <a:avLst/>
                      </a:prstGeom>
                      <a:noFill/>
                      <a:ln w="38100">
                        <a:noFill/>
                        <a:miter/>
                      </a:ln>
                    </p:spPr>
                  </p:pic>
                </p:oleObj>
              </mc:Fallback>
            </mc:AlternateContent>
          </a:graphicData>
        </a:graphic>
      </p:graphicFrame>
      <p:graphicFrame>
        <p:nvGraphicFramePr>
          <p:cNvPr id="41" name="对象 40"/>
          <p:cNvGraphicFramePr>
            <a:graphicFrameLocks noChangeAspect="1"/>
          </p:cNvGraphicFramePr>
          <p:nvPr/>
        </p:nvGraphicFramePr>
        <p:xfrm>
          <a:off x="7588250" y="4098290"/>
          <a:ext cx="317500" cy="345440"/>
        </p:xfrm>
        <a:graphic>
          <a:graphicData uri="http://schemas.openxmlformats.org/presentationml/2006/ole">
            <mc:AlternateContent xmlns:mc="http://schemas.openxmlformats.org/markup-compatibility/2006">
              <mc:Choice xmlns:v="urn:schemas-microsoft-com:vml" Requires="v">
                <p:oleObj spid="_x0000_s42" name="" r:id="rId16" imgW="215900" imgH="228600" progId="Equation.DSMT4">
                  <p:embed/>
                </p:oleObj>
              </mc:Choice>
              <mc:Fallback>
                <p:oleObj name="" r:id="rId16" imgW="215900" imgH="228600" progId="Equation.DSMT4">
                  <p:embed/>
                  <p:pic>
                    <p:nvPicPr>
                      <p:cNvPr id="0" name="图片 41"/>
                      <p:cNvPicPr/>
                      <p:nvPr/>
                    </p:nvPicPr>
                    <p:blipFill>
                      <a:blip r:embed="rId17"/>
                      <a:stretch>
                        <a:fillRect/>
                      </a:stretch>
                    </p:blipFill>
                    <p:spPr>
                      <a:xfrm>
                        <a:off x="7588250" y="4098290"/>
                        <a:ext cx="317500" cy="345440"/>
                      </a:xfrm>
                      <a:prstGeom prst="rect">
                        <a:avLst/>
                      </a:prstGeom>
                      <a:noFill/>
                      <a:ln w="38100">
                        <a:noFill/>
                        <a:miter/>
                      </a:ln>
                    </p:spPr>
                  </p:pic>
                </p:oleObj>
              </mc:Fallback>
            </mc:AlternateContent>
          </a:graphicData>
        </a:graphic>
      </p:graphicFrame>
      <p:graphicFrame>
        <p:nvGraphicFramePr>
          <p:cNvPr id="8" name="对象 -2147482354"/>
          <p:cNvGraphicFramePr>
            <a:graphicFrameLocks noChangeAspect="1"/>
          </p:cNvGraphicFramePr>
          <p:nvPr/>
        </p:nvGraphicFramePr>
        <p:xfrm>
          <a:off x="8108315" y="3924300"/>
          <a:ext cx="2186305" cy="653415"/>
        </p:xfrm>
        <a:graphic>
          <a:graphicData uri="http://schemas.openxmlformats.org/presentationml/2006/ole">
            <mc:AlternateContent xmlns:mc="http://schemas.openxmlformats.org/markup-compatibility/2006">
              <mc:Choice xmlns:v="urn:schemas-microsoft-com:vml" Requires="v">
                <p:oleObj spid="_x0000_s43" name="" r:id="rId18" imgW="1524000" imgH="457200" progId="Equation.DSMT4">
                  <p:embed/>
                </p:oleObj>
              </mc:Choice>
              <mc:Fallback>
                <p:oleObj name="" r:id="rId18" imgW="1524000" imgH="457200" progId="Equation.DSMT4">
                  <p:embed/>
                  <p:pic>
                    <p:nvPicPr>
                      <p:cNvPr id="0" name="图片 42"/>
                      <p:cNvPicPr/>
                      <p:nvPr/>
                    </p:nvPicPr>
                    <p:blipFill>
                      <a:blip r:embed="rId19"/>
                      <a:stretch>
                        <a:fillRect/>
                      </a:stretch>
                    </p:blipFill>
                    <p:spPr>
                      <a:xfrm>
                        <a:off x="8108315" y="3924300"/>
                        <a:ext cx="2186305" cy="653415"/>
                      </a:xfrm>
                      <a:prstGeom prst="rect">
                        <a:avLst/>
                      </a:prstGeom>
                      <a:noFill/>
                      <a:ln w="38100">
                        <a:noFill/>
                        <a:miter/>
                      </a:ln>
                    </p:spPr>
                  </p:pic>
                </p:oleObj>
              </mc:Fallback>
            </mc:AlternateContent>
          </a:graphicData>
        </a:graphic>
      </p:graphicFrame>
      <p:graphicFrame>
        <p:nvGraphicFramePr>
          <p:cNvPr id="9" name="对象 -2147482353"/>
          <p:cNvGraphicFramePr>
            <a:graphicFrameLocks noChangeAspect="1"/>
          </p:cNvGraphicFramePr>
          <p:nvPr/>
        </p:nvGraphicFramePr>
        <p:xfrm>
          <a:off x="10725150" y="4990465"/>
          <a:ext cx="221615" cy="328930"/>
        </p:xfrm>
        <a:graphic>
          <a:graphicData uri="http://schemas.openxmlformats.org/presentationml/2006/ole">
            <mc:AlternateContent xmlns:mc="http://schemas.openxmlformats.org/markup-compatibility/2006">
              <mc:Choice xmlns:v="urn:schemas-microsoft-com:vml" Requires="v">
                <p:oleObj spid="_x0000_s44" name="" r:id="rId20" imgW="152400" imgH="228600" progId="Equation.3">
                  <p:embed/>
                </p:oleObj>
              </mc:Choice>
              <mc:Fallback>
                <p:oleObj name="" r:id="rId20" imgW="152400" imgH="228600" progId="Equation.3">
                  <p:embed/>
                  <p:pic>
                    <p:nvPicPr>
                      <p:cNvPr id="0" name="图片 43"/>
                      <p:cNvPicPr/>
                      <p:nvPr/>
                    </p:nvPicPr>
                    <p:blipFill>
                      <a:blip r:embed="rId21"/>
                      <a:stretch>
                        <a:fillRect/>
                      </a:stretch>
                    </p:blipFill>
                    <p:spPr>
                      <a:xfrm>
                        <a:off x="10725150" y="4990465"/>
                        <a:ext cx="221615" cy="328930"/>
                      </a:xfrm>
                      <a:prstGeom prst="rect">
                        <a:avLst/>
                      </a:prstGeom>
                      <a:noFill/>
                      <a:ln w="38100">
                        <a:noFill/>
                        <a:miter/>
                      </a:ln>
                    </p:spPr>
                  </p:pic>
                </p:oleObj>
              </mc:Fallback>
            </mc:AlternateContent>
          </a:graphicData>
        </a:graphic>
      </p:graphicFrame>
      <p:graphicFrame>
        <p:nvGraphicFramePr>
          <p:cNvPr id="10" name="对象 -2147482352"/>
          <p:cNvGraphicFramePr>
            <a:graphicFrameLocks noChangeAspect="1"/>
          </p:cNvGraphicFramePr>
          <p:nvPr/>
        </p:nvGraphicFramePr>
        <p:xfrm>
          <a:off x="11227435" y="5020310"/>
          <a:ext cx="926465" cy="330200"/>
        </p:xfrm>
        <a:graphic>
          <a:graphicData uri="http://schemas.openxmlformats.org/presentationml/2006/ole">
            <mc:AlternateContent xmlns:mc="http://schemas.openxmlformats.org/markup-compatibility/2006">
              <mc:Choice xmlns:v="urn:schemas-microsoft-com:vml" Requires="v">
                <p:oleObj spid="_x0000_s45" name="" r:id="rId22" imgW="685800" imgH="203200" progId="Equation.3">
                  <p:embed/>
                </p:oleObj>
              </mc:Choice>
              <mc:Fallback>
                <p:oleObj name="" r:id="rId22" imgW="685800" imgH="203200" progId="Equation.3">
                  <p:embed/>
                  <p:pic>
                    <p:nvPicPr>
                      <p:cNvPr id="0" name="图片 44"/>
                      <p:cNvPicPr/>
                      <p:nvPr/>
                    </p:nvPicPr>
                    <p:blipFill>
                      <a:blip r:embed="rId23"/>
                      <a:stretch>
                        <a:fillRect/>
                      </a:stretch>
                    </p:blipFill>
                    <p:spPr>
                      <a:xfrm>
                        <a:off x="11227435" y="5020310"/>
                        <a:ext cx="926465" cy="330200"/>
                      </a:xfrm>
                      <a:prstGeom prst="rect">
                        <a:avLst/>
                      </a:prstGeom>
                      <a:noFill/>
                      <a:ln w="38100">
                        <a:noFill/>
                        <a:miter/>
                      </a:ln>
                    </p:spPr>
                  </p:pic>
                </p:oleObj>
              </mc:Fallback>
            </mc:AlternateContent>
          </a:graphicData>
        </a:graphic>
      </p:graphicFrame>
      <p:graphicFrame>
        <p:nvGraphicFramePr>
          <p:cNvPr id="11" name="对象 -2147482351"/>
          <p:cNvGraphicFramePr>
            <a:graphicFrameLocks noChangeAspect="1"/>
          </p:cNvGraphicFramePr>
          <p:nvPr/>
        </p:nvGraphicFramePr>
        <p:xfrm>
          <a:off x="9283700" y="5610860"/>
          <a:ext cx="2569845" cy="872490"/>
        </p:xfrm>
        <a:graphic>
          <a:graphicData uri="http://schemas.openxmlformats.org/presentationml/2006/ole">
            <mc:AlternateContent xmlns:mc="http://schemas.openxmlformats.org/markup-compatibility/2006">
              <mc:Choice xmlns:v="urn:schemas-microsoft-com:vml" Requires="v">
                <p:oleObj spid="_x0000_s46" name="" r:id="rId24" imgW="1727200" imgH="482600" progId="Equation.DSMT4">
                  <p:embed/>
                </p:oleObj>
              </mc:Choice>
              <mc:Fallback>
                <p:oleObj name="" r:id="rId24" imgW="1727200" imgH="482600" progId="Equation.DSMT4">
                  <p:embed/>
                  <p:pic>
                    <p:nvPicPr>
                      <p:cNvPr id="0" name="图片 45"/>
                      <p:cNvPicPr/>
                      <p:nvPr/>
                    </p:nvPicPr>
                    <p:blipFill>
                      <a:blip r:embed="rId25"/>
                      <a:stretch>
                        <a:fillRect/>
                      </a:stretch>
                    </p:blipFill>
                    <p:spPr>
                      <a:xfrm>
                        <a:off x="9283700" y="5610860"/>
                        <a:ext cx="2569845" cy="872490"/>
                      </a:xfrm>
                      <a:prstGeom prst="rect">
                        <a:avLst/>
                      </a:prstGeom>
                      <a:noFill/>
                      <a:ln w="38100">
                        <a:noFill/>
                        <a:miter/>
                      </a:ln>
                    </p:spPr>
                  </p:pic>
                </p:oleObj>
              </mc:Fallback>
            </mc:AlternateContent>
          </a:graphicData>
        </a:graphic>
      </p:graphicFrame>
      <p:sp>
        <p:nvSpPr>
          <p:cNvPr id="47" name="矩形 46"/>
          <p:cNvSpPr/>
          <p:nvPr/>
        </p:nvSpPr>
        <p:spPr>
          <a:xfrm>
            <a:off x="1151890" y="3756660"/>
            <a:ext cx="5986145" cy="287464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3" name="图片 20" descr="实验3-1速度"/>
          <p:cNvPicPr>
            <a:picLocks noChangeAspect="1"/>
          </p:cNvPicPr>
          <p:nvPr/>
        </p:nvPicPr>
        <p:blipFill>
          <a:blip r:embed="rId1"/>
          <a:stretch>
            <a:fillRect/>
          </a:stretch>
        </p:blipFill>
        <p:spPr>
          <a:xfrm>
            <a:off x="4931728" y="1243648"/>
            <a:ext cx="3417315" cy="2563219"/>
          </a:xfrm>
          <a:prstGeom prst="rect">
            <a:avLst/>
          </a:prstGeom>
        </p:spPr>
      </p:pic>
      <p:pic>
        <p:nvPicPr>
          <p:cNvPr id="22" name="图片 16" descr="E:\tmp\实验3-1位移.emf实验3-1位移"/>
          <p:cNvPicPr>
            <a:picLocks noChangeAspect="1"/>
          </p:cNvPicPr>
          <p:nvPr/>
        </p:nvPicPr>
        <p:blipFill>
          <a:blip r:embed="rId2"/>
          <a:srcRect/>
          <a:stretch>
            <a:fillRect/>
          </a:stretch>
        </p:blipFill>
        <p:spPr>
          <a:xfrm>
            <a:off x="1454468" y="1243965"/>
            <a:ext cx="3418556" cy="2563219"/>
          </a:xfrm>
          <a:prstGeom prst="rect">
            <a:avLst/>
          </a:prstGeom>
        </p:spPr>
      </p:pic>
      <p:sp>
        <p:nvSpPr>
          <p:cNvPr id="394" name="矩形 393"/>
          <p:cNvSpPr/>
          <p:nvPr/>
        </p:nvSpPr>
        <p:spPr>
          <a:xfrm>
            <a:off x="620713" y="249238"/>
            <a:ext cx="9869488"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l" fontAlgn="auto"/>
            <a:r>
              <a:rPr lang="en-US" altLang="zh-CN" sz="2400">
                <a:sym typeface="+mn-ea"/>
              </a:rPr>
              <a:t>3.2 时延情况下的二阶多智能体系统加权一致性</a:t>
            </a:r>
            <a:endParaRPr lang="zh-CN" altLang="en-US" sz="2400" strike="noStrike" noProof="1"/>
          </a:p>
        </p:txBody>
      </p:sp>
      <p:sp>
        <p:nvSpPr>
          <p:cNvPr id="395" name="圆角矩形 394"/>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3</a:t>
            </a:r>
            <a:endParaRPr lang="en-US" altLang="zh-CN" sz="3600" strike="noStrike" noProof="1" dirty="0"/>
          </a:p>
        </p:txBody>
      </p:sp>
      <p:grpSp>
        <p:nvGrpSpPr>
          <p:cNvPr id="12291" name="组 397"/>
          <p:cNvGrpSpPr/>
          <p:nvPr/>
        </p:nvGrpSpPr>
        <p:grpSpPr>
          <a:xfrm>
            <a:off x="9283700" y="252351"/>
            <a:ext cx="2908300" cy="792224"/>
            <a:chOff x="9284089" y="252793"/>
            <a:chExt cx="2907908" cy="791907"/>
          </a:xfrm>
        </p:grpSpPr>
        <p:grpSp>
          <p:nvGrpSpPr>
            <p:cNvPr id="12292" name="组 398"/>
            <p:cNvGrpSpPr/>
            <p:nvPr/>
          </p:nvGrpSpPr>
          <p:grpSpPr>
            <a:xfrm>
              <a:off x="11454170" y="252793"/>
              <a:ext cx="737827" cy="484416"/>
              <a:chOff x="11454170" y="252793"/>
              <a:chExt cx="737827" cy="484416"/>
            </a:xfrm>
          </p:grpSpPr>
          <p:grpSp>
            <p:nvGrpSpPr>
              <p:cNvPr id="12293"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403" name="圆角矩形 402"/>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2302" name="文本框 399"/>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16" name="文本框 15"/>
          <p:cNvSpPr txBox="1"/>
          <p:nvPr/>
        </p:nvSpPr>
        <p:spPr>
          <a:xfrm>
            <a:off x="2411730" y="3839845"/>
            <a:ext cx="1301750" cy="383540"/>
          </a:xfrm>
          <a:prstGeom prst="rect">
            <a:avLst/>
          </a:prstGeom>
          <a:noFill/>
        </p:spPr>
        <p:txBody>
          <a:bodyPr wrap="square" rtlCol="0">
            <a:spAutoFit/>
          </a:bodyPr>
          <a:p>
            <a:r>
              <a:rPr lang="en-US" altLang="zh-CN"/>
              <a:t>(a)T=0.05</a:t>
            </a:r>
            <a:endParaRPr lang="en-US" altLang="zh-CN"/>
          </a:p>
        </p:txBody>
      </p:sp>
      <p:sp>
        <p:nvSpPr>
          <p:cNvPr id="17" name="文本框 16"/>
          <p:cNvSpPr txBox="1"/>
          <p:nvPr/>
        </p:nvSpPr>
        <p:spPr>
          <a:xfrm>
            <a:off x="5772150" y="3839845"/>
            <a:ext cx="1540510" cy="383540"/>
          </a:xfrm>
          <a:prstGeom prst="rect">
            <a:avLst/>
          </a:prstGeom>
          <a:noFill/>
        </p:spPr>
        <p:txBody>
          <a:bodyPr wrap="square" rtlCol="0">
            <a:spAutoFit/>
          </a:bodyPr>
          <a:p>
            <a:r>
              <a:rPr lang="en-US" altLang="zh-CN"/>
              <a:t>(b) T=0.05</a:t>
            </a:r>
            <a:endParaRPr lang="en-US" altLang="zh-CN"/>
          </a:p>
        </p:txBody>
      </p:sp>
      <p:graphicFrame>
        <p:nvGraphicFramePr>
          <p:cNvPr id="2" name="对象 -2147482459"/>
          <p:cNvGraphicFramePr>
            <a:graphicFrameLocks noChangeAspect="1"/>
          </p:cNvGraphicFramePr>
          <p:nvPr/>
        </p:nvGraphicFramePr>
        <p:xfrm>
          <a:off x="8389620" y="5029835"/>
          <a:ext cx="3531235" cy="749300"/>
        </p:xfrm>
        <a:graphic>
          <a:graphicData uri="http://schemas.openxmlformats.org/presentationml/2006/ole">
            <mc:AlternateContent xmlns:mc="http://schemas.openxmlformats.org/markup-compatibility/2006">
              <mc:Choice xmlns:v="urn:schemas-microsoft-com:vml" Requires="v">
                <p:oleObj spid="_x0000_s21" name="" r:id="rId3" imgW="1727200" imgH="368300" progId="Equation.DSMT4">
                  <p:embed/>
                </p:oleObj>
              </mc:Choice>
              <mc:Fallback>
                <p:oleObj name="" r:id="rId3" imgW="1727200" imgH="368300" progId="Equation.DSMT4">
                  <p:embed/>
                  <p:pic>
                    <p:nvPicPr>
                      <p:cNvPr id="0" name="图片 20"/>
                      <p:cNvPicPr/>
                      <p:nvPr/>
                    </p:nvPicPr>
                    <p:blipFill>
                      <a:blip r:embed="rId4"/>
                      <a:stretch>
                        <a:fillRect/>
                      </a:stretch>
                    </p:blipFill>
                    <p:spPr>
                      <a:xfrm>
                        <a:off x="8389620" y="5029835"/>
                        <a:ext cx="3531235" cy="749300"/>
                      </a:xfrm>
                      <a:prstGeom prst="rect">
                        <a:avLst/>
                      </a:prstGeom>
                      <a:noFill/>
                      <a:ln w="38100">
                        <a:noFill/>
                        <a:miter/>
                      </a:ln>
                    </p:spPr>
                  </p:pic>
                </p:oleObj>
              </mc:Fallback>
            </mc:AlternateContent>
          </a:graphicData>
        </a:graphic>
      </p:graphicFrame>
      <p:graphicFrame>
        <p:nvGraphicFramePr>
          <p:cNvPr id="3" name="表格 2"/>
          <p:cNvGraphicFramePr/>
          <p:nvPr/>
        </p:nvGraphicFramePr>
        <p:xfrm>
          <a:off x="1379855" y="4375785"/>
          <a:ext cx="6873875" cy="2351405"/>
        </p:xfrm>
        <a:graphic>
          <a:graphicData uri="http://schemas.openxmlformats.org/drawingml/2006/table">
            <a:tbl>
              <a:tblPr firstRow="1" bandRow="1">
                <a:tableStyleId>{5C22544A-7EE6-4342-B048-85BDC9FD1C3A}</a:tableStyleId>
              </a:tblPr>
              <a:tblGrid>
                <a:gridCol w="1718945"/>
                <a:gridCol w="1719580"/>
                <a:gridCol w="1716405"/>
                <a:gridCol w="1718945"/>
              </a:tblGrid>
              <a:tr h="446405">
                <a:tc>
                  <a:txBody>
                    <a:bodyPr/>
                    <a:p>
                      <a:pPr>
                        <a:buNone/>
                      </a:pPr>
                      <a:r>
                        <a:rPr lang="zh-CN" altLang="en-US"/>
                        <a:t>节点</a:t>
                      </a:r>
                      <a:endParaRPr lang="zh-CN" altLang="en-US"/>
                    </a:p>
                  </a:txBody>
                  <a:tcPr/>
                </a:tc>
                <a:tc>
                  <a:txBody>
                    <a:bodyPr/>
                    <a:p>
                      <a:pPr>
                        <a:buNone/>
                      </a:pPr>
                      <a:r>
                        <a:rPr lang="zh-CN" altLang="en-US"/>
                        <a:t>初始位移</a:t>
                      </a:r>
                      <a:endParaRPr lang="zh-CN" altLang="en-US"/>
                    </a:p>
                  </a:txBody>
                  <a:tcPr/>
                </a:tc>
                <a:tc>
                  <a:txBody>
                    <a:bodyPr/>
                    <a:p>
                      <a:pPr>
                        <a:buNone/>
                      </a:pPr>
                      <a:r>
                        <a:rPr lang="zh-CN" altLang="en-US"/>
                        <a:t>初始速度</a:t>
                      </a:r>
                      <a:endParaRPr lang="zh-CN" altLang="en-US"/>
                    </a:p>
                  </a:txBody>
                  <a:tcPr/>
                </a:tc>
                <a:tc>
                  <a:txBody>
                    <a:bodyPr/>
                    <a:p>
                      <a:pPr>
                        <a:buNone/>
                      </a:pPr>
                      <a:r>
                        <a:rPr lang="zh-CN" altLang="en-US"/>
                        <a:t>节点权重</a:t>
                      </a:r>
                      <a:endParaRPr lang="zh-CN" altLang="en-US"/>
                    </a:p>
                  </a:txBody>
                  <a:tcPr/>
                </a:tc>
              </a:tr>
              <a:tr h="381000">
                <a:tc>
                  <a:txBody>
                    <a:bodyPr/>
                    <a:p>
                      <a:pPr>
                        <a:buNone/>
                      </a:pPr>
                      <a:r>
                        <a:rPr lang="en-US" altLang="zh-CN"/>
                        <a:t>1</a:t>
                      </a:r>
                      <a:endParaRPr lang="en-US" altLang="zh-CN"/>
                    </a:p>
                  </a:txBody>
                  <a:tcPr/>
                </a:tc>
                <a:tc>
                  <a:txBody>
                    <a:bodyPr/>
                    <a:p>
                      <a:pPr>
                        <a:buNone/>
                      </a:pPr>
                      <a:r>
                        <a:rPr lang="en-US" altLang="zh-CN"/>
                        <a:t>40</a:t>
                      </a:r>
                      <a:endParaRPr lang="en-US" altLang="zh-CN"/>
                    </a:p>
                  </a:txBody>
                  <a:tcPr/>
                </a:tc>
                <a:tc>
                  <a:txBody>
                    <a:bodyPr/>
                    <a:p>
                      <a:pPr>
                        <a:buNone/>
                      </a:pPr>
                      <a:r>
                        <a:rPr lang="en-US" altLang="zh-CN"/>
                        <a:t>4</a:t>
                      </a:r>
                      <a:endParaRPr lang="en-US" altLang="zh-CN"/>
                    </a:p>
                  </a:txBody>
                  <a:tcPr/>
                </a:tc>
                <a:tc>
                  <a:txBody>
                    <a:bodyPr/>
                    <a:p>
                      <a:pPr>
                        <a:buNone/>
                      </a:pPr>
                      <a:r>
                        <a:rPr lang="en-US" altLang="zh-CN"/>
                        <a:t>0.25</a:t>
                      </a:r>
                      <a:endParaRPr lang="en-US" altLang="zh-CN"/>
                    </a:p>
                  </a:txBody>
                  <a:tcPr/>
                </a:tc>
              </a:tr>
              <a:tr h="381000">
                <a:tc>
                  <a:txBody>
                    <a:bodyPr/>
                    <a:p>
                      <a:pPr>
                        <a:buNone/>
                      </a:pPr>
                      <a:r>
                        <a:rPr lang="en-US" altLang="zh-CN"/>
                        <a:t>2</a:t>
                      </a:r>
                      <a:endParaRPr lang="en-US" altLang="zh-CN"/>
                    </a:p>
                  </a:txBody>
                  <a:tcPr/>
                </a:tc>
                <a:tc>
                  <a:txBody>
                    <a:bodyPr/>
                    <a:p>
                      <a:pPr>
                        <a:buNone/>
                      </a:pPr>
                      <a:r>
                        <a:rPr lang="en-US" altLang="zh-CN"/>
                        <a:t>55</a:t>
                      </a:r>
                      <a:endParaRPr lang="en-US" altLang="zh-CN"/>
                    </a:p>
                  </a:txBody>
                  <a:tcPr/>
                </a:tc>
                <a:tc>
                  <a:txBody>
                    <a:bodyPr/>
                    <a:p>
                      <a:pPr>
                        <a:buNone/>
                      </a:pPr>
                      <a:r>
                        <a:rPr lang="en-US" altLang="zh-CN"/>
                        <a:t>5</a:t>
                      </a:r>
                      <a:endParaRPr lang="en-US" altLang="zh-CN"/>
                    </a:p>
                  </a:txBody>
                  <a:tcPr/>
                </a:tc>
                <a:tc>
                  <a:txBody>
                    <a:bodyPr/>
                    <a:p>
                      <a:pPr>
                        <a:buNone/>
                      </a:pPr>
                      <a:r>
                        <a:rPr lang="en-US" altLang="zh-CN"/>
                        <a:t>0.2</a:t>
                      </a:r>
                      <a:endParaRPr lang="en-US" altLang="zh-CN"/>
                    </a:p>
                  </a:txBody>
                  <a:tcPr/>
                </a:tc>
              </a:tr>
              <a:tr h="381000">
                <a:tc>
                  <a:txBody>
                    <a:bodyPr/>
                    <a:p>
                      <a:pPr>
                        <a:buNone/>
                      </a:pPr>
                      <a:r>
                        <a:rPr lang="en-US" altLang="zh-CN"/>
                        <a:t>3</a:t>
                      </a:r>
                      <a:endParaRPr lang="en-US" altLang="zh-CN"/>
                    </a:p>
                  </a:txBody>
                  <a:tcPr/>
                </a:tc>
                <a:tc>
                  <a:txBody>
                    <a:bodyPr/>
                    <a:p>
                      <a:pPr>
                        <a:buNone/>
                      </a:pPr>
                      <a:r>
                        <a:rPr lang="en-US" altLang="zh-CN"/>
                        <a:t>75</a:t>
                      </a:r>
                      <a:endParaRPr lang="en-US" altLang="zh-CN"/>
                    </a:p>
                  </a:txBody>
                  <a:tcPr/>
                </a:tc>
                <a:tc>
                  <a:txBody>
                    <a:bodyPr/>
                    <a:p>
                      <a:pPr>
                        <a:buNone/>
                      </a:pPr>
                      <a:r>
                        <a:rPr lang="en-US" altLang="zh-CN"/>
                        <a:t>20</a:t>
                      </a:r>
                      <a:endParaRPr lang="en-US" altLang="zh-CN"/>
                    </a:p>
                  </a:txBody>
                  <a:tcPr/>
                </a:tc>
                <a:tc>
                  <a:txBody>
                    <a:bodyPr/>
                    <a:p>
                      <a:pPr>
                        <a:buNone/>
                      </a:pPr>
                      <a:r>
                        <a:rPr lang="en-US" altLang="zh-CN"/>
                        <a:t>0.1</a:t>
                      </a:r>
                      <a:endParaRPr lang="en-US" altLang="zh-CN"/>
                    </a:p>
                  </a:txBody>
                  <a:tcPr/>
                </a:tc>
              </a:tr>
              <a:tr h="381000">
                <a:tc>
                  <a:txBody>
                    <a:bodyPr/>
                    <a:p>
                      <a:pPr>
                        <a:buNone/>
                      </a:pPr>
                      <a:r>
                        <a:rPr lang="en-US" altLang="zh-CN"/>
                        <a:t>4</a:t>
                      </a:r>
                      <a:endParaRPr lang="en-US" altLang="zh-CN"/>
                    </a:p>
                  </a:txBody>
                  <a:tcPr/>
                </a:tc>
                <a:tc>
                  <a:txBody>
                    <a:bodyPr/>
                    <a:p>
                      <a:pPr>
                        <a:buNone/>
                      </a:pPr>
                      <a:r>
                        <a:rPr lang="en-US" altLang="zh-CN"/>
                        <a:t>60</a:t>
                      </a:r>
                      <a:endParaRPr lang="en-US" altLang="zh-CN"/>
                    </a:p>
                  </a:txBody>
                  <a:tcPr/>
                </a:tc>
                <a:tc>
                  <a:txBody>
                    <a:bodyPr/>
                    <a:p>
                      <a:pPr>
                        <a:buNone/>
                      </a:pPr>
                      <a:r>
                        <a:rPr lang="en-US" altLang="zh-CN"/>
                        <a:t>10</a:t>
                      </a:r>
                      <a:endParaRPr lang="en-US" altLang="zh-CN"/>
                    </a:p>
                  </a:txBody>
                  <a:tcPr/>
                </a:tc>
                <a:tc>
                  <a:txBody>
                    <a:bodyPr/>
                    <a:p>
                      <a:pPr>
                        <a:buNone/>
                      </a:pPr>
                      <a:r>
                        <a:rPr lang="en-US" altLang="zh-CN"/>
                        <a:t>0.3</a:t>
                      </a:r>
                      <a:endParaRPr lang="en-US" altLang="zh-CN"/>
                    </a:p>
                  </a:txBody>
                  <a:tcPr/>
                </a:tc>
              </a:tr>
              <a:tr h="381000">
                <a:tc>
                  <a:txBody>
                    <a:bodyPr/>
                    <a:p>
                      <a:pPr>
                        <a:buNone/>
                      </a:pPr>
                      <a:r>
                        <a:rPr lang="en-US" altLang="zh-CN"/>
                        <a:t>5</a:t>
                      </a:r>
                      <a:endParaRPr lang="en-US" altLang="zh-CN"/>
                    </a:p>
                  </a:txBody>
                  <a:tcPr/>
                </a:tc>
                <a:tc>
                  <a:txBody>
                    <a:bodyPr/>
                    <a:p>
                      <a:pPr>
                        <a:buNone/>
                      </a:pPr>
                      <a:r>
                        <a:rPr lang="en-US" altLang="zh-CN"/>
                        <a:t>80</a:t>
                      </a:r>
                      <a:endParaRPr lang="en-US" altLang="zh-CN"/>
                    </a:p>
                  </a:txBody>
                  <a:tcPr/>
                </a:tc>
                <a:tc>
                  <a:txBody>
                    <a:bodyPr/>
                    <a:p>
                      <a:pPr>
                        <a:buNone/>
                      </a:pPr>
                      <a:r>
                        <a:rPr lang="en-US" altLang="zh-CN"/>
                        <a:t>20</a:t>
                      </a:r>
                      <a:endParaRPr lang="en-US" altLang="zh-CN"/>
                    </a:p>
                  </a:txBody>
                  <a:tcPr/>
                </a:tc>
                <a:tc>
                  <a:txBody>
                    <a:bodyPr/>
                    <a:p>
                      <a:pPr>
                        <a:buNone/>
                      </a:pPr>
                      <a:r>
                        <a:rPr lang="en-US" altLang="zh-CN"/>
                        <a:t>0.15</a:t>
                      </a:r>
                      <a:endParaRPr lang="en-US" altLang="zh-CN"/>
                    </a:p>
                  </a:txBody>
                  <a:tcPr/>
                </a:tc>
              </a:tr>
            </a:tbl>
          </a:graphicData>
        </a:graphic>
      </p:graphicFrame>
      <p:sp>
        <p:nvSpPr>
          <p:cNvPr id="8" name="矩形 7"/>
          <p:cNvSpPr/>
          <p:nvPr/>
        </p:nvSpPr>
        <p:spPr>
          <a:xfrm>
            <a:off x="3081655" y="4842510"/>
            <a:ext cx="5156835" cy="189484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标注 8"/>
          <p:cNvSpPr/>
          <p:nvPr/>
        </p:nvSpPr>
        <p:spPr>
          <a:xfrm>
            <a:off x="-5715" y="4765040"/>
            <a:ext cx="1255395" cy="1572895"/>
          </a:xfrm>
          <a:prstGeom prst="wedgeRectCallout">
            <a:avLst>
              <a:gd name="adj1" fmla="val 194663"/>
              <a:gd name="adj2" fmla="val -10678"/>
            </a:avLst>
          </a:prstGeom>
          <a:noFill/>
          <a:ln>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135890" y="4862830"/>
            <a:ext cx="988060" cy="1198880"/>
          </a:xfrm>
          <a:prstGeom prst="rect">
            <a:avLst/>
          </a:prstGeom>
          <a:noFill/>
        </p:spPr>
        <p:txBody>
          <a:bodyPr wrap="square" rtlCol="0">
            <a:spAutoFit/>
          </a:bodyPr>
          <a:p>
            <a:r>
              <a:rPr lang="zh-CN" altLang="en-US" sz="2400"/>
              <a:t>随机生成数据</a:t>
            </a:r>
            <a:endParaRPr lang="zh-CN" altLang="en-US" sz="2400"/>
          </a:p>
        </p:txBody>
      </p:sp>
      <p:sp>
        <p:nvSpPr>
          <p:cNvPr id="5" name="矩形 4"/>
          <p:cNvSpPr/>
          <p:nvPr/>
        </p:nvSpPr>
        <p:spPr>
          <a:xfrm>
            <a:off x="6259830" y="3876040"/>
            <a:ext cx="762635" cy="311150"/>
          </a:xfrm>
          <a:prstGeom prst="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
        <p:nvSpPr>
          <p:cNvPr id="6" name="矩形 5"/>
          <p:cNvSpPr/>
          <p:nvPr/>
        </p:nvSpPr>
        <p:spPr>
          <a:xfrm>
            <a:off x="2838450" y="3877310"/>
            <a:ext cx="762635" cy="311150"/>
          </a:xfrm>
          <a:prstGeom prst="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
        <p:nvSpPr>
          <p:cNvPr id="7" name="矩形标注 6"/>
          <p:cNvSpPr/>
          <p:nvPr/>
        </p:nvSpPr>
        <p:spPr>
          <a:xfrm>
            <a:off x="8947785" y="1169670"/>
            <a:ext cx="2998470" cy="1765300"/>
          </a:xfrm>
          <a:prstGeom prst="wedgeRectCallout">
            <a:avLst>
              <a:gd name="adj1" fmla="val -81723"/>
              <a:gd name="adj2" fmla="val 30683"/>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9030970" y="1309370"/>
            <a:ext cx="2842895" cy="1198880"/>
          </a:xfrm>
          <a:prstGeom prst="rect">
            <a:avLst/>
          </a:prstGeom>
          <a:noFill/>
        </p:spPr>
        <p:txBody>
          <a:bodyPr wrap="square" rtlCol="0">
            <a:spAutoFit/>
          </a:bodyPr>
          <a:p>
            <a:r>
              <a:rPr lang="zh-CN" altLang="en-US" sz="2400"/>
              <a:t>二阶多智能体系统达到一致性，且收敛值等于决策值</a:t>
            </a:r>
            <a:endParaRPr lang="zh-CN" altLang="en-US" sz="2400"/>
          </a:p>
        </p:txBody>
      </p:sp>
      <p:graphicFrame>
        <p:nvGraphicFramePr>
          <p:cNvPr id="24" name="对象 -2147482459"/>
          <p:cNvGraphicFramePr>
            <a:graphicFrameLocks noChangeAspect="1"/>
          </p:cNvGraphicFramePr>
          <p:nvPr/>
        </p:nvGraphicFramePr>
        <p:xfrm>
          <a:off x="11214101" y="2106613"/>
          <a:ext cx="727075" cy="310515"/>
        </p:xfrm>
        <a:graphic>
          <a:graphicData uri="http://schemas.openxmlformats.org/presentationml/2006/ole">
            <mc:AlternateContent xmlns:mc="http://schemas.openxmlformats.org/markup-compatibility/2006">
              <mc:Choice xmlns:v="urn:schemas-microsoft-com:vml" Requires="v">
                <p:oleObj spid="_x0000_s25" name="" r:id="rId5" imgW="355600" imgH="152400" progId="Equation.DSMT4">
                  <p:embed/>
                </p:oleObj>
              </mc:Choice>
              <mc:Fallback>
                <p:oleObj name="" r:id="rId5" imgW="355600" imgH="152400" progId="Equation.DSMT4">
                  <p:embed/>
                  <p:pic>
                    <p:nvPicPr>
                      <p:cNvPr id="0" name="图片 20"/>
                      <p:cNvPicPr/>
                      <p:nvPr/>
                    </p:nvPicPr>
                    <p:blipFill>
                      <a:blip r:embed="rId6"/>
                      <a:stretch>
                        <a:fillRect/>
                      </a:stretch>
                    </p:blipFill>
                    <p:spPr>
                      <a:xfrm>
                        <a:off x="11214101" y="2106613"/>
                        <a:ext cx="727075" cy="310515"/>
                      </a:xfrm>
                      <a:prstGeom prst="rect">
                        <a:avLst/>
                      </a:prstGeom>
                      <a:noFill/>
                      <a:ln w="38100">
                        <a:noFill/>
                        <a:miter/>
                      </a:ln>
                    </p:spPr>
                  </p:pic>
                </p:oleObj>
              </mc:Fallback>
            </mc:AlternateContent>
          </a:graphicData>
        </a:graphic>
      </p:graphicFrame>
      <p:sp>
        <p:nvSpPr>
          <p:cNvPr id="12" name="文本框 11"/>
          <p:cNvSpPr txBox="1"/>
          <p:nvPr/>
        </p:nvSpPr>
        <p:spPr>
          <a:xfrm>
            <a:off x="989330" y="913130"/>
            <a:ext cx="4674870" cy="383540"/>
          </a:xfrm>
          <a:prstGeom prst="rect">
            <a:avLst/>
          </a:prstGeom>
          <a:noFill/>
        </p:spPr>
        <p:txBody>
          <a:bodyPr wrap="square" rtlCol="0">
            <a:spAutoFit/>
          </a:bodyPr>
          <a:p>
            <a:r>
              <a:rPr lang="zh-CN" altLang="en-US" b="1"/>
              <a:t>实验3.2.1(1)：</a:t>
            </a:r>
            <a:endParaRPr lang="zh-CN" altLang="en-US" b="1"/>
          </a:p>
        </p:txBody>
      </p:sp>
      <p:sp>
        <p:nvSpPr>
          <p:cNvPr id="26" name="矩形 25"/>
          <p:cNvSpPr/>
          <p:nvPr/>
        </p:nvSpPr>
        <p:spPr>
          <a:xfrm>
            <a:off x="8388985" y="5029835"/>
            <a:ext cx="3696970" cy="85852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标注 12"/>
          <p:cNvSpPr/>
          <p:nvPr/>
        </p:nvSpPr>
        <p:spPr>
          <a:xfrm>
            <a:off x="8373110" y="3368040"/>
            <a:ext cx="3619500" cy="1334135"/>
          </a:xfrm>
          <a:prstGeom prst="wedgeRectCallout">
            <a:avLst>
              <a:gd name="adj1" fmla="val -84736"/>
              <a:gd name="adj2" fmla="val 83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8387080" y="3410585"/>
            <a:ext cx="3562985" cy="675640"/>
          </a:xfrm>
          <a:prstGeom prst="rect">
            <a:avLst/>
          </a:prstGeom>
          <a:noFill/>
        </p:spPr>
        <p:txBody>
          <a:bodyPr wrap="square" rtlCol="0">
            <a:spAutoFit/>
          </a:bodyPr>
          <a:p>
            <a:r>
              <a:rPr lang="zh-CN" altLang="en-US"/>
              <a:t>时延</a:t>
            </a:r>
            <a:r>
              <a:rPr lang="en-US" altLang="zh-CN"/>
              <a:t>T</a:t>
            </a:r>
            <a:r>
              <a:rPr lang="zh-CN" altLang="en-US"/>
              <a:t>满足：</a:t>
            </a:r>
            <a:endParaRPr lang="zh-CN" altLang="en-US"/>
          </a:p>
          <a:p>
            <a:endParaRPr lang="zh-CN" altLang="en-US"/>
          </a:p>
        </p:txBody>
      </p:sp>
      <p:graphicFrame>
        <p:nvGraphicFramePr>
          <p:cNvPr id="18" name="对象 17">
            <a:hlinkClick r:id="" action="ppaction://ole?verb="/>
          </p:cNvPr>
          <p:cNvGraphicFramePr>
            <a:graphicFrameLocks noChangeAspect="1"/>
          </p:cNvGraphicFramePr>
          <p:nvPr/>
        </p:nvGraphicFramePr>
        <p:xfrm>
          <a:off x="8387080" y="3839845"/>
          <a:ext cx="3604895" cy="686435"/>
        </p:xfrm>
        <a:graphic>
          <a:graphicData uri="http://schemas.openxmlformats.org/presentationml/2006/ole">
            <mc:AlternateContent xmlns:mc="http://schemas.openxmlformats.org/markup-compatibility/2006">
              <mc:Choice xmlns:v="urn:schemas-microsoft-com:vml" Requires="v">
                <p:oleObj spid="_x0000_s2049" name="" r:id="rId7" imgW="2387600" imgH="431800" progId="Equation.KSEE3">
                  <p:embed/>
                </p:oleObj>
              </mc:Choice>
              <mc:Fallback>
                <p:oleObj name="" r:id="rId7" imgW="2387600" imgH="431800" progId="Equation.KSEE3">
                  <p:embed/>
                  <p:pic>
                    <p:nvPicPr>
                      <p:cNvPr id="0" name="图片 2048"/>
                      <p:cNvPicPr/>
                      <p:nvPr/>
                    </p:nvPicPr>
                    <p:blipFill>
                      <a:blip r:embed="rId8"/>
                      <a:stretch>
                        <a:fillRect/>
                      </a:stretch>
                    </p:blipFill>
                    <p:spPr>
                      <a:xfrm>
                        <a:off x="8387080" y="3839845"/>
                        <a:ext cx="3604895" cy="686435"/>
                      </a:xfrm>
                      <a:prstGeom prst="rect">
                        <a:avLst/>
                      </a:prstGeom>
                    </p:spPr>
                  </p:pic>
                </p:oleObj>
              </mc:Fallback>
            </mc:AlternateContent>
          </a:graphicData>
        </a:graphic>
      </p:graphicFrame>
      <p:pic>
        <p:nvPicPr>
          <p:cNvPr id="19" name="图片 18" descr="图片1"/>
          <p:cNvPicPr>
            <a:picLocks noChangeAspect="1"/>
          </p:cNvPicPr>
          <p:nvPr/>
        </p:nvPicPr>
        <p:blipFill>
          <a:blip r:embed="rId9"/>
          <a:stretch>
            <a:fillRect/>
          </a:stretch>
        </p:blipFill>
        <p:spPr>
          <a:xfrm>
            <a:off x="11454130" y="246380"/>
            <a:ext cx="478155" cy="478155"/>
          </a:xfrm>
          <a:prstGeom prst="rect">
            <a:avLst/>
          </a:prstGeom>
        </p:spPr>
      </p:pic>
      <p:graphicFrame>
        <p:nvGraphicFramePr>
          <p:cNvPr id="11" name="对象 -2147482394"/>
          <p:cNvGraphicFramePr>
            <a:graphicFrameLocks noChangeAspect="1"/>
          </p:cNvGraphicFramePr>
          <p:nvPr/>
        </p:nvGraphicFramePr>
        <p:xfrm>
          <a:off x="2678748" y="912813"/>
          <a:ext cx="1929765" cy="384175"/>
        </p:xfrm>
        <a:graphic>
          <a:graphicData uri="http://schemas.openxmlformats.org/presentationml/2006/ole">
            <mc:AlternateContent xmlns:mc="http://schemas.openxmlformats.org/markup-compatibility/2006">
              <mc:Choice xmlns:v="urn:schemas-microsoft-com:vml" Requires="v">
                <p:oleObj spid="_x0000_s3076" name="" r:id="rId10" imgW="990600" imgH="203200" progId="Equation.3">
                  <p:embed/>
                </p:oleObj>
              </mc:Choice>
              <mc:Fallback>
                <p:oleObj name="" r:id="rId10" imgW="990600" imgH="203200" progId="Equation.3">
                  <p:embed/>
                  <p:pic>
                    <p:nvPicPr>
                      <p:cNvPr id="0" name="图片 3075"/>
                      <p:cNvPicPr/>
                      <p:nvPr/>
                    </p:nvPicPr>
                    <p:blipFill>
                      <a:blip r:embed="rId11"/>
                      <a:stretch>
                        <a:fillRect/>
                      </a:stretch>
                    </p:blipFill>
                    <p:spPr>
                      <a:xfrm>
                        <a:off x="2678748" y="912813"/>
                        <a:ext cx="1929765" cy="384175"/>
                      </a:xfrm>
                      <a:prstGeom prst="rect">
                        <a:avLst/>
                      </a:prstGeom>
                      <a:noFill/>
                      <a:ln w="38100">
                        <a:noFill/>
                        <a:miter/>
                      </a:ln>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0" descr="实验3-1速度"/>
          <p:cNvPicPr>
            <a:picLocks noChangeAspect="1"/>
          </p:cNvPicPr>
          <p:nvPr/>
        </p:nvPicPr>
        <p:blipFill>
          <a:blip r:embed="rId1"/>
          <a:stretch>
            <a:fillRect/>
          </a:stretch>
        </p:blipFill>
        <p:spPr>
          <a:xfrm>
            <a:off x="4969193" y="1267778"/>
            <a:ext cx="3417315" cy="2563219"/>
          </a:xfrm>
          <a:prstGeom prst="rect">
            <a:avLst/>
          </a:prstGeom>
        </p:spPr>
      </p:pic>
      <p:pic>
        <p:nvPicPr>
          <p:cNvPr id="11" name="图片 6" descr="实验3-2位移"/>
          <p:cNvPicPr>
            <a:picLocks noChangeAspect="1"/>
          </p:cNvPicPr>
          <p:nvPr/>
        </p:nvPicPr>
        <p:blipFill>
          <a:blip r:embed="rId2"/>
          <a:stretch>
            <a:fillRect/>
          </a:stretch>
        </p:blipFill>
        <p:spPr>
          <a:xfrm>
            <a:off x="1514793" y="1267778"/>
            <a:ext cx="3417315" cy="2563219"/>
          </a:xfrm>
          <a:prstGeom prst="rect">
            <a:avLst/>
          </a:prstGeom>
        </p:spPr>
      </p:pic>
      <p:sp>
        <p:nvSpPr>
          <p:cNvPr id="394" name="矩形 393"/>
          <p:cNvSpPr/>
          <p:nvPr/>
        </p:nvSpPr>
        <p:spPr>
          <a:xfrm>
            <a:off x="620713" y="249238"/>
            <a:ext cx="9869488"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l" fontAlgn="auto"/>
            <a:r>
              <a:rPr lang="en-US" altLang="zh-CN" sz="2400">
                <a:sym typeface="+mn-ea"/>
              </a:rPr>
              <a:t>3.2 时延情况下的二阶多智能体系统加权一致性</a:t>
            </a:r>
            <a:endParaRPr lang="zh-CN" altLang="en-US" sz="2400" strike="noStrike" noProof="1"/>
          </a:p>
        </p:txBody>
      </p:sp>
      <p:sp>
        <p:nvSpPr>
          <p:cNvPr id="395" name="圆角矩形 394"/>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3</a:t>
            </a:r>
            <a:endParaRPr lang="en-US" altLang="zh-CN" sz="3600" strike="noStrike" noProof="1" dirty="0"/>
          </a:p>
        </p:txBody>
      </p:sp>
      <p:grpSp>
        <p:nvGrpSpPr>
          <p:cNvPr id="12291" name="组 397"/>
          <p:cNvGrpSpPr/>
          <p:nvPr/>
        </p:nvGrpSpPr>
        <p:grpSpPr>
          <a:xfrm>
            <a:off x="9283700" y="252351"/>
            <a:ext cx="2908300" cy="792224"/>
            <a:chOff x="9284089" y="252793"/>
            <a:chExt cx="2907908" cy="791907"/>
          </a:xfrm>
        </p:grpSpPr>
        <p:grpSp>
          <p:nvGrpSpPr>
            <p:cNvPr id="12292" name="组 398"/>
            <p:cNvGrpSpPr/>
            <p:nvPr/>
          </p:nvGrpSpPr>
          <p:grpSpPr>
            <a:xfrm>
              <a:off x="11454170" y="252793"/>
              <a:ext cx="737827" cy="484416"/>
              <a:chOff x="11454170" y="252793"/>
              <a:chExt cx="737827" cy="484416"/>
            </a:xfrm>
          </p:grpSpPr>
          <p:grpSp>
            <p:nvGrpSpPr>
              <p:cNvPr id="12293"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403" name="圆角矩形 402"/>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2302" name="文本框 399"/>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16" name="文本框 15"/>
          <p:cNvSpPr txBox="1"/>
          <p:nvPr/>
        </p:nvSpPr>
        <p:spPr>
          <a:xfrm>
            <a:off x="2411730" y="3839845"/>
            <a:ext cx="1301750" cy="383540"/>
          </a:xfrm>
          <a:prstGeom prst="rect">
            <a:avLst/>
          </a:prstGeom>
          <a:noFill/>
        </p:spPr>
        <p:txBody>
          <a:bodyPr wrap="square" rtlCol="0">
            <a:spAutoFit/>
          </a:bodyPr>
          <a:p>
            <a:r>
              <a:rPr lang="en-US" altLang="zh-CN"/>
              <a:t>(a)T=0.05</a:t>
            </a:r>
            <a:endParaRPr lang="en-US" altLang="zh-CN"/>
          </a:p>
        </p:txBody>
      </p:sp>
      <p:sp>
        <p:nvSpPr>
          <p:cNvPr id="17" name="文本框 16"/>
          <p:cNvSpPr txBox="1"/>
          <p:nvPr/>
        </p:nvSpPr>
        <p:spPr>
          <a:xfrm>
            <a:off x="5772150" y="3839845"/>
            <a:ext cx="1540510" cy="383540"/>
          </a:xfrm>
          <a:prstGeom prst="rect">
            <a:avLst/>
          </a:prstGeom>
          <a:noFill/>
        </p:spPr>
        <p:txBody>
          <a:bodyPr wrap="square" rtlCol="0">
            <a:spAutoFit/>
          </a:bodyPr>
          <a:p>
            <a:r>
              <a:rPr lang="en-US" altLang="zh-CN"/>
              <a:t>(b) T=0.05</a:t>
            </a:r>
            <a:endParaRPr lang="en-US" altLang="zh-CN"/>
          </a:p>
        </p:txBody>
      </p:sp>
      <p:graphicFrame>
        <p:nvGraphicFramePr>
          <p:cNvPr id="2" name="对象 -2147482459"/>
          <p:cNvGraphicFramePr>
            <a:graphicFrameLocks noChangeAspect="1"/>
          </p:cNvGraphicFramePr>
          <p:nvPr/>
        </p:nvGraphicFramePr>
        <p:xfrm>
          <a:off x="8350568" y="5029835"/>
          <a:ext cx="3609340" cy="749300"/>
        </p:xfrm>
        <a:graphic>
          <a:graphicData uri="http://schemas.openxmlformats.org/presentationml/2006/ole">
            <mc:AlternateContent xmlns:mc="http://schemas.openxmlformats.org/markup-compatibility/2006">
              <mc:Choice xmlns:v="urn:schemas-microsoft-com:vml" Requires="v">
                <p:oleObj spid="_x0000_s21" name="" r:id="rId3" imgW="1765300" imgH="368300" progId="Equation.DSMT4">
                  <p:embed/>
                </p:oleObj>
              </mc:Choice>
              <mc:Fallback>
                <p:oleObj name="" r:id="rId3" imgW="1765300" imgH="368300" progId="Equation.DSMT4">
                  <p:embed/>
                  <p:pic>
                    <p:nvPicPr>
                      <p:cNvPr id="0" name="图片 20"/>
                      <p:cNvPicPr/>
                      <p:nvPr/>
                    </p:nvPicPr>
                    <p:blipFill>
                      <a:blip r:embed="rId4"/>
                      <a:stretch>
                        <a:fillRect/>
                      </a:stretch>
                    </p:blipFill>
                    <p:spPr>
                      <a:xfrm>
                        <a:off x="8350568" y="5029835"/>
                        <a:ext cx="3609340" cy="749300"/>
                      </a:xfrm>
                      <a:prstGeom prst="rect">
                        <a:avLst/>
                      </a:prstGeom>
                      <a:noFill/>
                      <a:ln w="38100">
                        <a:noFill/>
                        <a:miter/>
                      </a:ln>
                    </p:spPr>
                  </p:pic>
                </p:oleObj>
              </mc:Fallback>
            </mc:AlternateContent>
          </a:graphicData>
        </a:graphic>
      </p:graphicFrame>
      <p:graphicFrame>
        <p:nvGraphicFramePr>
          <p:cNvPr id="3" name="表格 2"/>
          <p:cNvGraphicFramePr/>
          <p:nvPr/>
        </p:nvGraphicFramePr>
        <p:xfrm>
          <a:off x="1379855" y="4375785"/>
          <a:ext cx="6873875" cy="2351405"/>
        </p:xfrm>
        <a:graphic>
          <a:graphicData uri="http://schemas.openxmlformats.org/drawingml/2006/table">
            <a:tbl>
              <a:tblPr firstRow="1" bandRow="1">
                <a:tableStyleId>{5C22544A-7EE6-4342-B048-85BDC9FD1C3A}</a:tableStyleId>
              </a:tblPr>
              <a:tblGrid>
                <a:gridCol w="1718945"/>
                <a:gridCol w="1719580"/>
                <a:gridCol w="1716405"/>
                <a:gridCol w="1718945"/>
              </a:tblGrid>
              <a:tr h="446405">
                <a:tc>
                  <a:txBody>
                    <a:bodyPr/>
                    <a:p>
                      <a:pPr>
                        <a:buNone/>
                      </a:pPr>
                      <a:r>
                        <a:rPr lang="zh-CN" altLang="en-US"/>
                        <a:t>节点</a:t>
                      </a:r>
                      <a:endParaRPr lang="zh-CN" altLang="en-US"/>
                    </a:p>
                  </a:txBody>
                  <a:tcPr/>
                </a:tc>
                <a:tc>
                  <a:txBody>
                    <a:bodyPr/>
                    <a:p>
                      <a:pPr>
                        <a:buNone/>
                      </a:pPr>
                      <a:r>
                        <a:rPr lang="zh-CN" altLang="en-US"/>
                        <a:t>初始位移</a:t>
                      </a:r>
                      <a:endParaRPr lang="zh-CN" altLang="en-US"/>
                    </a:p>
                  </a:txBody>
                  <a:tcPr/>
                </a:tc>
                <a:tc>
                  <a:txBody>
                    <a:bodyPr/>
                    <a:p>
                      <a:pPr>
                        <a:buNone/>
                      </a:pPr>
                      <a:r>
                        <a:rPr lang="zh-CN" altLang="en-US"/>
                        <a:t>初始速度</a:t>
                      </a:r>
                      <a:endParaRPr lang="zh-CN" altLang="en-US"/>
                    </a:p>
                  </a:txBody>
                  <a:tcPr/>
                </a:tc>
                <a:tc>
                  <a:txBody>
                    <a:bodyPr/>
                    <a:p>
                      <a:pPr>
                        <a:buNone/>
                      </a:pPr>
                      <a:r>
                        <a:rPr lang="zh-CN" altLang="en-US"/>
                        <a:t>节点权重</a:t>
                      </a:r>
                      <a:endParaRPr lang="zh-CN" altLang="en-US"/>
                    </a:p>
                  </a:txBody>
                  <a:tcPr/>
                </a:tc>
              </a:tr>
              <a:tr h="381000">
                <a:tc>
                  <a:txBody>
                    <a:bodyPr/>
                    <a:p>
                      <a:pPr>
                        <a:buNone/>
                      </a:pPr>
                      <a:r>
                        <a:rPr lang="en-US" altLang="zh-CN"/>
                        <a:t>1</a:t>
                      </a:r>
                      <a:endParaRPr lang="en-US" altLang="zh-CN"/>
                    </a:p>
                  </a:txBody>
                  <a:tcPr/>
                </a:tc>
                <a:tc>
                  <a:txBody>
                    <a:bodyPr/>
                    <a:p>
                      <a:pPr>
                        <a:buNone/>
                      </a:pPr>
                      <a:r>
                        <a:rPr lang="en-US" altLang="zh-CN"/>
                        <a:t>4</a:t>
                      </a:r>
                      <a:endParaRPr lang="en-US" altLang="zh-CN"/>
                    </a:p>
                  </a:txBody>
                  <a:tcPr/>
                </a:tc>
                <a:tc>
                  <a:txBody>
                    <a:bodyPr/>
                    <a:p>
                      <a:pPr>
                        <a:buNone/>
                      </a:pPr>
                      <a:r>
                        <a:rPr lang="en-US" altLang="zh-CN"/>
                        <a:t>20</a:t>
                      </a:r>
                      <a:endParaRPr lang="en-US" altLang="zh-CN"/>
                    </a:p>
                  </a:txBody>
                  <a:tcPr/>
                </a:tc>
                <a:tc>
                  <a:txBody>
                    <a:bodyPr/>
                    <a:p>
                      <a:pPr>
                        <a:buNone/>
                      </a:pPr>
                      <a:r>
                        <a:rPr lang="en-US" altLang="zh-CN"/>
                        <a:t>0.25</a:t>
                      </a:r>
                      <a:endParaRPr lang="en-US" altLang="zh-CN"/>
                    </a:p>
                  </a:txBody>
                  <a:tcPr/>
                </a:tc>
              </a:tr>
              <a:tr h="381000">
                <a:tc>
                  <a:txBody>
                    <a:bodyPr/>
                    <a:p>
                      <a:pPr>
                        <a:buNone/>
                      </a:pPr>
                      <a:r>
                        <a:rPr lang="en-US" altLang="zh-CN"/>
                        <a:t>2</a:t>
                      </a:r>
                      <a:endParaRPr lang="en-US" altLang="zh-CN"/>
                    </a:p>
                  </a:txBody>
                  <a:tcPr/>
                </a:tc>
                <a:tc>
                  <a:txBody>
                    <a:bodyPr/>
                    <a:p>
                      <a:pPr>
                        <a:buNone/>
                      </a:pPr>
                      <a:r>
                        <a:rPr lang="en-US" altLang="zh-CN"/>
                        <a:t>5</a:t>
                      </a:r>
                      <a:endParaRPr lang="en-US" altLang="zh-CN"/>
                    </a:p>
                  </a:txBody>
                  <a:tcPr/>
                </a:tc>
                <a:tc>
                  <a:txBody>
                    <a:bodyPr/>
                    <a:p>
                      <a:pPr>
                        <a:buNone/>
                      </a:pPr>
                      <a:r>
                        <a:rPr lang="en-US" altLang="zh-CN"/>
                        <a:t>25</a:t>
                      </a:r>
                      <a:endParaRPr lang="en-US" altLang="zh-CN"/>
                    </a:p>
                  </a:txBody>
                  <a:tcPr/>
                </a:tc>
                <a:tc>
                  <a:txBody>
                    <a:bodyPr/>
                    <a:p>
                      <a:pPr>
                        <a:buNone/>
                      </a:pPr>
                      <a:r>
                        <a:rPr lang="en-US" altLang="zh-CN"/>
                        <a:t>0.2</a:t>
                      </a:r>
                      <a:endParaRPr lang="en-US" altLang="zh-CN"/>
                    </a:p>
                  </a:txBody>
                  <a:tcPr/>
                </a:tc>
              </a:tr>
              <a:tr h="381000">
                <a:tc>
                  <a:txBody>
                    <a:bodyPr/>
                    <a:p>
                      <a:pPr>
                        <a:buNone/>
                      </a:pPr>
                      <a:r>
                        <a:rPr lang="en-US" altLang="zh-CN"/>
                        <a:t>3</a:t>
                      </a:r>
                      <a:endParaRPr lang="en-US" altLang="zh-CN"/>
                    </a:p>
                  </a:txBody>
                  <a:tcPr/>
                </a:tc>
                <a:tc>
                  <a:txBody>
                    <a:bodyPr/>
                    <a:p>
                      <a:pPr>
                        <a:buNone/>
                      </a:pPr>
                      <a:r>
                        <a:rPr lang="en-US" altLang="zh-CN"/>
                        <a:t>7</a:t>
                      </a:r>
                      <a:endParaRPr lang="en-US" altLang="zh-CN"/>
                    </a:p>
                  </a:txBody>
                  <a:tcPr/>
                </a:tc>
                <a:tc>
                  <a:txBody>
                    <a:bodyPr/>
                    <a:p>
                      <a:pPr>
                        <a:buNone/>
                      </a:pPr>
                      <a:r>
                        <a:rPr lang="en-US" altLang="zh-CN"/>
                        <a:t>10</a:t>
                      </a:r>
                      <a:endParaRPr lang="en-US" altLang="zh-CN"/>
                    </a:p>
                  </a:txBody>
                  <a:tcPr/>
                </a:tc>
                <a:tc>
                  <a:txBody>
                    <a:bodyPr/>
                    <a:p>
                      <a:pPr>
                        <a:buNone/>
                      </a:pPr>
                      <a:r>
                        <a:rPr lang="en-US" altLang="zh-CN"/>
                        <a:t>0.3</a:t>
                      </a:r>
                      <a:endParaRPr lang="en-US" altLang="zh-CN"/>
                    </a:p>
                  </a:txBody>
                  <a:tcPr/>
                </a:tc>
              </a:tr>
              <a:tr h="381000">
                <a:tc>
                  <a:txBody>
                    <a:bodyPr/>
                    <a:p>
                      <a:pPr>
                        <a:buNone/>
                      </a:pPr>
                      <a:r>
                        <a:rPr lang="en-US" altLang="zh-CN"/>
                        <a:t>4</a:t>
                      </a:r>
                      <a:endParaRPr lang="en-US" altLang="zh-CN"/>
                    </a:p>
                  </a:txBody>
                  <a:tcPr/>
                </a:tc>
                <a:tc>
                  <a:txBody>
                    <a:bodyPr/>
                    <a:p>
                      <a:pPr>
                        <a:buNone/>
                      </a:pPr>
                      <a:r>
                        <a:rPr lang="en-US" altLang="zh-CN"/>
                        <a:t>6</a:t>
                      </a:r>
                      <a:endParaRPr lang="en-US" altLang="zh-CN"/>
                    </a:p>
                  </a:txBody>
                  <a:tcPr/>
                </a:tc>
                <a:tc>
                  <a:txBody>
                    <a:bodyPr/>
                    <a:p>
                      <a:pPr>
                        <a:buNone/>
                      </a:pPr>
                      <a:r>
                        <a:rPr lang="en-US" altLang="zh-CN"/>
                        <a:t>10</a:t>
                      </a:r>
                      <a:endParaRPr lang="en-US" altLang="zh-CN"/>
                    </a:p>
                  </a:txBody>
                  <a:tcPr/>
                </a:tc>
                <a:tc>
                  <a:txBody>
                    <a:bodyPr/>
                    <a:p>
                      <a:pPr>
                        <a:buNone/>
                      </a:pPr>
                      <a:r>
                        <a:rPr lang="en-US" altLang="zh-CN"/>
                        <a:t>0.1</a:t>
                      </a:r>
                      <a:endParaRPr lang="en-US" altLang="zh-CN"/>
                    </a:p>
                  </a:txBody>
                  <a:tcPr/>
                </a:tc>
              </a:tr>
              <a:tr h="381000">
                <a:tc>
                  <a:txBody>
                    <a:bodyPr/>
                    <a:p>
                      <a:pPr>
                        <a:buNone/>
                      </a:pPr>
                      <a:r>
                        <a:rPr lang="en-US" altLang="zh-CN"/>
                        <a:t>5</a:t>
                      </a:r>
                      <a:endParaRPr lang="en-US" altLang="zh-CN"/>
                    </a:p>
                  </a:txBody>
                  <a:tcPr/>
                </a:tc>
                <a:tc>
                  <a:txBody>
                    <a:bodyPr/>
                    <a:p>
                      <a:pPr>
                        <a:buNone/>
                      </a:pPr>
                      <a:r>
                        <a:rPr lang="en-US" altLang="zh-CN"/>
                        <a:t>8</a:t>
                      </a:r>
                      <a:endParaRPr lang="en-US" altLang="zh-CN"/>
                    </a:p>
                  </a:txBody>
                  <a:tcPr/>
                </a:tc>
                <a:tc>
                  <a:txBody>
                    <a:bodyPr/>
                    <a:p>
                      <a:pPr>
                        <a:buNone/>
                      </a:pPr>
                      <a:r>
                        <a:rPr lang="en-US" altLang="zh-CN"/>
                        <a:t>40</a:t>
                      </a:r>
                      <a:endParaRPr lang="en-US" altLang="zh-CN"/>
                    </a:p>
                  </a:txBody>
                  <a:tcPr/>
                </a:tc>
                <a:tc>
                  <a:txBody>
                    <a:bodyPr/>
                    <a:p>
                      <a:pPr>
                        <a:buNone/>
                      </a:pPr>
                      <a:r>
                        <a:rPr lang="en-US" altLang="zh-CN"/>
                        <a:t>0.15</a:t>
                      </a:r>
                      <a:endParaRPr lang="en-US" altLang="zh-CN"/>
                    </a:p>
                  </a:txBody>
                  <a:tcPr/>
                </a:tc>
              </a:tr>
            </a:tbl>
          </a:graphicData>
        </a:graphic>
      </p:graphicFrame>
      <p:sp>
        <p:nvSpPr>
          <p:cNvPr id="8" name="矩形 7"/>
          <p:cNvSpPr/>
          <p:nvPr/>
        </p:nvSpPr>
        <p:spPr>
          <a:xfrm>
            <a:off x="3081655" y="4842510"/>
            <a:ext cx="5156835" cy="189484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标注 8"/>
          <p:cNvSpPr/>
          <p:nvPr/>
        </p:nvSpPr>
        <p:spPr>
          <a:xfrm>
            <a:off x="-5715" y="4765040"/>
            <a:ext cx="1255395" cy="1572895"/>
          </a:xfrm>
          <a:prstGeom prst="wedgeRectCallout">
            <a:avLst>
              <a:gd name="adj1" fmla="val 194663"/>
              <a:gd name="adj2" fmla="val -10678"/>
            </a:avLst>
          </a:prstGeom>
          <a:noFill/>
          <a:ln>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135890" y="4862830"/>
            <a:ext cx="988060" cy="1198880"/>
          </a:xfrm>
          <a:prstGeom prst="rect">
            <a:avLst/>
          </a:prstGeom>
          <a:noFill/>
        </p:spPr>
        <p:txBody>
          <a:bodyPr wrap="square" rtlCol="0">
            <a:spAutoFit/>
          </a:bodyPr>
          <a:p>
            <a:r>
              <a:rPr lang="zh-CN" altLang="en-US" sz="2400"/>
              <a:t>随机生成数据</a:t>
            </a:r>
            <a:endParaRPr lang="zh-CN" altLang="en-US" sz="2400"/>
          </a:p>
        </p:txBody>
      </p:sp>
      <p:sp>
        <p:nvSpPr>
          <p:cNvPr id="5" name="矩形 4"/>
          <p:cNvSpPr/>
          <p:nvPr/>
        </p:nvSpPr>
        <p:spPr>
          <a:xfrm>
            <a:off x="6259830" y="3876040"/>
            <a:ext cx="762635" cy="311150"/>
          </a:xfrm>
          <a:prstGeom prst="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
        <p:nvSpPr>
          <p:cNvPr id="6" name="矩形 5"/>
          <p:cNvSpPr/>
          <p:nvPr/>
        </p:nvSpPr>
        <p:spPr>
          <a:xfrm>
            <a:off x="2838450" y="3877310"/>
            <a:ext cx="762635" cy="311150"/>
          </a:xfrm>
          <a:prstGeom prst="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
        <p:nvSpPr>
          <p:cNvPr id="7" name="矩形标注 6"/>
          <p:cNvSpPr/>
          <p:nvPr/>
        </p:nvSpPr>
        <p:spPr>
          <a:xfrm>
            <a:off x="8947785" y="1169670"/>
            <a:ext cx="2998470" cy="1765300"/>
          </a:xfrm>
          <a:prstGeom prst="wedgeRectCallout">
            <a:avLst>
              <a:gd name="adj1" fmla="val -79097"/>
              <a:gd name="adj2" fmla="val 43129"/>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9030970" y="1309370"/>
            <a:ext cx="2842895" cy="1198880"/>
          </a:xfrm>
          <a:prstGeom prst="rect">
            <a:avLst/>
          </a:prstGeom>
          <a:noFill/>
        </p:spPr>
        <p:txBody>
          <a:bodyPr wrap="square" rtlCol="0">
            <a:spAutoFit/>
          </a:bodyPr>
          <a:p>
            <a:r>
              <a:rPr lang="zh-CN" altLang="en-US" sz="2400"/>
              <a:t>二阶多智能体系统达到一致性，且收敛值等于决策值</a:t>
            </a:r>
            <a:endParaRPr lang="zh-CN" altLang="en-US" sz="2400"/>
          </a:p>
        </p:txBody>
      </p:sp>
      <p:graphicFrame>
        <p:nvGraphicFramePr>
          <p:cNvPr id="24" name="对象 -2147482459"/>
          <p:cNvGraphicFramePr>
            <a:graphicFrameLocks noChangeAspect="1"/>
          </p:cNvGraphicFramePr>
          <p:nvPr/>
        </p:nvGraphicFramePr>
        <p:xfrm>
          <a:off x="11201084" y="2106613"/>
          <a:ext cx="753110" cy="310515"/>
        </p:xfrm>
        <a:graphic>
          <a:graphicData uri="http://schemas.openxmlformats.org/presentationml/2006/ole">
            <mc:AlternateContent xmlns:mc="http://schemas.openxmlformats.org/markup-compatibility/2006">
              <mc:Choice xmlns:v="urn:schemas-microsoft-com:vml" Requires="v">
                <p:oleObj spid="_x0000_s25" name="" r:id="rId5" imgW="368300" imgH="152400" progId="Equation.DSMT4">
                  <p:embed/>
                </p:oleObj>
              </mc:Choice>
              <mc:Fallback>
                <p:oleObj name="" r:id="rId5" imgW="368300" imgH="152400" progId="Equation.DSMT4">
                  <p:embed/>
                  <p:pic>
                    <p:nvPicPr>
                      <p:cNvPr id="0" name="图片 20"/>
                      <p:cNvPicPr/>
                      <p:nvPr/>
                    </p:nvPicPr>
                    <p:blipFill>
                      <a:blip r:embed="rId6"/>
                      <a:stretch>
                        <a:fillRect/>
                      </a:stretch>
                    </p:blipFill>
                    <p:spPr>
                      <a:xfrm>
                        <a:off x="11201084" y="2106613"/>
                        <a:ext cx="753110" cy="310515"/>
                      </a:xfrm>
                      <a:prstGeom prst="rect">
                        <a:avLst/>
                      </a:prstGeom>
                      <a:noFill/>
                      <a:ln w="38100">
                        <a:noFill/>
                        <a:miter/>
                      </a:ln>
                    </p:spPr>
                  </p:pic>
                </p:oleObj>
              </mc:Fallback>
            </mc:AlternateContent>
          </a:graphicData>
        </a:graphic>
      </p:graphicFrame>
      <p:sp>
        <p:nvSpPr>
          <p:cNvPr id="12" name="文本框 11"/>
          <p:cNvSpPr txBox="1"/>
          <p:nvPr/>
        </p:nvSpPr>
        <p:spPr>
          <a:xfrm>
            <a:off x="989330" y="913130"/>
            <a:ext cx="1960245" cy="383540"/>
          </a:xfrm>
          <a:prstGeom prst="rect">
            <a:avLst/>
          </a:prstGeom>
          <a:noFill/>
        </p:spPr>
        <p:txBody>
          <a:bodyPr wrap="square" rtlCol="0">
            <a:spAutoFit/>
          </a:bodyPr>
          <a:p>
            <a:pPr algn="l"/>
            <a:r>
              <a:rPr lang="zh-CN" altLang="en-US" b="1"/>
              <a:t>实验3.2.1(</a:t>
            </a:r>
            <a:r>
              <a:rPr lang="en-US" altLang="zh-CN" b="1"/>
              <a:t>2</a:t>
            </a:r>
            <a:r>
              <a:rPr lang="zh-CN" altLang="en-US" b="1"/>
              <a:t>)</a:t>
            </a:r>
            <a:endParaRPr lang="zh-CN" altLang="en-US" b="1"/>
          </a:p>
        </p:txBody>
      </p:sp>
      <p:sp>
        <p:nvSpPr>
          <p:cNvPr id="26" name="矩形 25"/>
          <p:cNvSpPr/>
          <p:nvPr/>
        </p:nvSpPr>
        <p:spPr>
          <a:xfrm>
            <a:off x="8253730" y="5029835"/>
            <a:ext cx="3832225" cy="85852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标注 12"/>
          <p:cNvSpPr/>
          <p:nvPr/>
        </p:nvSpPr>
        <p:spPr>
          <a:xfrm>
            <a:off x="8373110" y="3368040"/>
            <a:ext cx="3619500" cy="1334135"/>
          </a:xfrm>
          <a:prstGeom prst="wedgeRectCallout">
            <a:avLst>
              <a:gd name="adj1" fmla="val -84736"/>
              <a:gd name="adj2" fmla="val 83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8387080" y="3410585"/>
            <a:ext cx="3562985" cy="675640"/>
          </a:xfrm>
          <a:prstGeom prst="rect">
            <a:avLst/>
          </a:prstGeom>
          <a:noFill/>
        </p:spPr>
        <p:txBody>
          <a:bodyPr wrap="square" rtlCol="0">
            <a:spAutoFit/>
          </a:bodyPr>
          <a:p>
            <a:r>
              <a:rPr lang="zh-CN" altLang="en-US"/>
              <a:t>时延</a:t>
            </a:r>
            <a:r>
              <a:rPr lang="en-US" altLang="zh-CN"/>
              <a:t>T</a:t>
            </a:r>
            <a:r>
              <a:rPr lang="zh-CN" altLang="en-US"/>
              <a:t>满足：</a:t>
            </a:r>
            <a:endParaRPr lang="zh-CN" altLang="en-US"/>
          </a:p>
          <a:p>
            <a:endParaRPr lang="zh-CN" altLang="en-US"/>
          </a:p>
        </p:txBody>
      </p:sp>
      <p:graphicFrame>
        <p:nvGraphicFramePr>
          <p:cNvPr id="18" name="对象 17">
            <a:hlinkClick r:id="" action="ppaction://ole?verb="/>
          </p:cNvPr>
          <p:cNvGraphicFramePr>
            <a:graphicFrameLocks noChangeAspect="1"/>
          </p:cNvGraphicFramePr>
          <p:nvPr/>
        </p:nvGraphicFramePr>
        <p:xfrm>
          <a:off x="8387080" y="3839845"/>
          <a:ext cx="3604895" cy="686435"/>
        </p:xfrm>
        <a:graphic>
          <a:graphicData uri="http://schemas.openxmlformats.org/presentationml/2006/ole">
            <mc:AlternateContent xmlns:mc="http://schemas.openxmlformats.org/markup-compatibility/2006">
              <mc:Choice xmlns:v="urn:schemas-microsoft-com:vml" Requires="v">
                <p:oleObj spid="_x0000_s2049" name="" r:id="rId7" imgW="2387600" imgH="431800" progId="Equation.KSEE3">
                  <p:embed/>
                </p:oleObj>
              </mc:Choice>
              <mc:Fallback>
                <p:oleObj name="" r:id="rId7" imgW="2387600" imgH="431800" progId="Equation.KSEE3">
                  <p:embed/>
                  <p:pic>
                    <p:nvPicPr>
                      <p:cNvPr id="0" name="图片 2048"/>
                      <p:cNvPicPr/>
                      <p:nvPr/>
                    </p:nvPicPr>
                    <p:blipFill>
                      <a:blip r:embed="rId8"/>
                      <a:stretch>
                        <a:fillRect/>
                      </a:stretch>
                    </p:blipFill>
                    <p:spPr>
                      <a:xfrm>
                        <a:off x="8387080" y="3839845"/>
                        <a:ext cx="3604895" cy="686435"/>
                      </a:xfrm>
                      <a:prstGeom prst="rect">
                        <a:avLst/>
                      </a:prstGeom>
                    </p:spPr>
                  </p:pic>
                </p:oleObj>
              </mc:Fallback>
            </mc:AlternateContent>
          </a:graphicData>
        </a:graphic>
      </p:graphicFrame>
      <p:pic>
        <p:nvPicPr>
          <p:cNvPr id="19" name="图片 18" descr="图片1"/>
          <p:cNvPicPr>
            <a:picLocks noChangeAspect="1"/>
          </p:cNvPicPr>
          <p:nvPr/>
        </p:nvPicPr>
        <p:blipFill>
          <a:blip r:embed="rId9"/>
          <a:stretch>
            <a:fillRect/>
          </a:stretch>
        </p:blipFill>
        <p:spPr>
          <a:xfrm>
            <a:off x="11454130" y="246380"/>
            <a:ext cx="478155" cy="478155"/>
          </a:xfrm>
          <a:prstGeom prst="rect">
            <a:avLst/>
          </a:prstGeom>
        </p:spPr>
      </p:pic>
      <p:graphicFrame>
        <p:nvGraphicFramePr>
          <p:cNvPr id="20" name="对象 -2147482394"/>
          <p:cNvGraphicFramePr>
            <a:graphicFrameLocks noChangeAspect="1"/>
          </p:cNvGraphicFramePr>
          <p:nvPr/>
        </p:nvGraphicFramePr>
        <p:xfrm>
          <a:off x="2692718" y="912178"/>
          <a:ext cx="1929765" cy="384175"/>
        </p:xfrm>
        <a:graphic>
          <a:graphicData uri="http://schemas.openxmlformats.org/presentationml/2006/ole">
            <mc:AlternateContent xmlns:mc="http://schemas.openxmlformats.org/markup-compatibility/2006">
              <mc:Choice xmlns:v="urn:schemas-microsoft-com:vml" Requires="v">
                <p:oleObj spid="_x0000_s3076" name="" r:id="rId10" imgW="990600" imgH="203200" progId="Equation.3">
                  <p:embed/>
                </p:oleObj>
              </mc:Choice>
              <mc:Fallback>
                <p:oleObj name="" r:id="rId10" imgW="990600" imgH="203200" progId="Equation.3">
                  <p:embed/>
                  <p:pic>
                    <p:nvPicPr>
                      <p:cNvPr id="0" name="图片 3075"/>
                      <p:cNvPicPr/>
                      <p:nvPr/>
                    </p:nvPicPr>
                    <p:blipFill>
                      <a:blip r:embed="rId11"/>
                      <a:stretch>
                        <a:fillRect/>
                      </a:stretch>
                    </p:blipFill>
                    <p:spPr>
                      <a:xfrm>
                        <a:off x="2692718" y="912178"/>
                        <a:ext cx="1929765" cy="384175"/>
                      </a:xfrm>
                      <a:prstGeom prst="rect">
                        <a:avLst/>
                      </a:prstGeom>
                      <a:noFill/>
                      <a:ln w="38100">
                        <a:noFill/>
                        <a:miter/>
                      </a:ln>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4" name="矩形 393"/>
          <p:cNvSpPr/>
          <p:nvPr/>
        </p:nvSpPr>
        <p:spPr>
          <a:xfrm>
            <a:off x="620713" y="249238"/>
            <a:ext cx="9869488"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l" fontAlgn="auto"/>
            <a:r>
              <a:rPr lang="en-US" altLang="zh-CN" sz="2400" strike="noStrike" noProof="1"/>
              <a:t>3.2 </a:t>
            </a:r>
            <a:r>
              <a:rPr lang="en-US" altLang="zh-CN" sz="2400">
                <a:sym typeface="+mn-ea"/>
              </a:rPr>
              <a:t>时延情况下的二阶多智能体系统加权一致性</a:t>
            </a:r>
            <a:endParaRPr lang="zh-CN" altLang="en-US" sz="2400" strike="noStrike" noProof="1"/>
          </a:p>
        </p:txBody>
      </p:sp>
      <p:sp>
        <p:nvSpPr>
          <p:cNvPr id="395" name="圆角矩形 394"/>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3</a:t>
            </a:r>
            <a:endParaRPr lang="en-US" altLang="zh-CN" sz="3600" strike="noStrike" noProof="1" dirty="0"/>
          </a:p>
        </p:txBody>
      </p:sp>
      <p:grpSp>
        <p:nvGrpSpPr>
          <p:cNvPr id="12291" name="组 397"/>
          <p:cNvGrpSpPr/>
          <p:nvPr/>
        </p:nvGrpSpPr>
        <p:grpSpPr>
          <a:xfrm>
            <a:off x="9283700" y="252351"/>
            <a:ext cx="2908300" cy="792224"/>
            <a:chOff x="9284089" y="252793"/>
            <a:chExt cx="2907908" cy="791907"/>
          </a:xfrm>
        </p:grpSpPr>
        <p:grpSp>
          <p:nvGrpSpPr>
            <p:cNvPr id="12292" name="组 398"/>
            <p:cNvGrpSpPr/>
            <p:nvPr/>
          </p:nvGrpSpPr>
          <p:grpSpPr>
            <a:xfrm>
              <a:off x="11454170" y="252793"/>
              <a:ext cx="737827" cy="484416"/>
              <a:chOff x="11454170" y="252793"/>
              <a:chExt cx="737827" cy="484416"/>
            </a:xfrm>
          </p:grpSpPr>
          <p:grpSp>
            <p:nvGrpSpPr>
              <p:cNvPr id="12293"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403" name="圆角矩形 402"/>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2302" name="文本框 399"/>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16" name="文本框 15"/>
          <p:cNvSpPr txBox="1"/>
          <p:nvPr/>
        </p:nvSpPr>
        <p:spPr>
          <a:xfrm>
            <a:off x="2411730" y="3660775"/>
            <a:ext cx="1945005" cy="383540"/>
          </a:xfrm>
          <a:prstGeom prst="rect">
            <a:avLst/>
          </a:prstGeom>
          <a:noFill/>
        </p:spPr>
        <p:txBody>
          <a:bodyPr wrap="square" rtlCol="0">
            <a:spAutoFit/>
          </a:bodyPr>
          <a:p>
            <a:r>
              <a:rPr lang="en-US" altLang="zh-CN"/>
              <a:t>(a)T=0.1001</a:t>
            </a:r>
            <a:endParaRPr lang="en-US" altLang="zh-CN"/>
          </a:p>
        </p:txBody>
      </p:sp>
      <p:sp>
        <p:nvSpPr>
          <p:cNvPr id="17" name="文本框 16"/>
          <p:cNvSpPr txBox="1"/>
          <p:nvPr/>
        </p:nvSpPr>
        <p:spPr>
          <a:xfrm>
            <a:off x="6355080" y="3594735"/>
            <a:ext cx="1955165" cy="383540"/>
          </a:xfrm>
          <a:prstGeom prst="rect">
            <a:avLst/>
          </a:prstGeom>
          <a:noFill/>
        </p:spPr>
        <p:txBody>
          <a:bodyPr wrap="square" rtlCol="0">
            <a:spAutoFit/>
          </a:bodyPr>
          <a:p>
            <a:r>
              <a:rPr lang="en-US" altLang="zh-CN"/>
              <a:t>(b) T=0.1001</a:t>
            </a:r>
            <a:endParaRPr lang="en-US" altLang="zh-CN"/>
          </a:p>
        </p:txBody>
      </p:sp>
      <p:graphicFrame>
        <p:nvGraphicFramePr>
          <p:cNvPr id="18" name="表格 17"/>
          <p:cNvGraphicFramePr/>
          <p:nvPr/>
        </p:nvGraphicFramePr>
        <p:xfrm>
          <a:off x="1390650" y="4090035"/>
          <a:ext cx="6676390" cy="2351405"/>
        </p:xfrm>
        <a:graphic>
          <a:graphicData uri="http://schemas.openxmlformats.org/drawingml/2006/table">
            <a:tbl>
              <a:tblPr firstRow="1" bandRow="1">
                <a:tableStyleId>{5C22544A-7EE6-4342-B048-85BDC9FD1C3A}</a:tableStyleId>
              </a:tblPr>
              <a:tblGrid>
                <a:gridCol w="1669415"/>
                <a:gridCol w="1670050"/>
                <a:gridCol w="1667510"/>
                <a:gridCol w="1669415"/>
              </a:tblGrid>
              <a:tr h="446405">
                <a:tc>
                  <a:txBody>
                    <a:bodyPr/>
                    <a:p>
                      <a:pPr>
                        <a:buNone/>
                      </a:pPr>
                      <a:r>
                        <a:rPr lang="zh-CN" altLang="en-US"/>
                        <a:t>节点</a:t>
                      </a:r>
                      <a:endParaRPr lang="zh-CN" altLang="en-US"/>
                    </a:p>
                  </a:txBody>
                  <a:tcPr/>
                </a:tc>
                <a:tc>
                  <a:txBody>
                    <a:bodyPr/>
                    <a:p>
                      <a:pPr>
                        <a:buNone/>
                      </a:pPr>
                      <a:r>
                        <a:rPr lang="zh-CN" altLang="en-US"/>
                        <a:t>初始位移</a:t>
                      </a:r>
                      <a:endParaRPr lang="zh-CN" altLang="en-US"/>
                    </a:p>
                  </a:txBody>
                  <a:tcPr/>
                </a:tc>
                <a:tc>
                  <a:txBody>
                    <a:bodyPr/>
                    <a:p>
                      <a:pPr>
                        <a:buNone/>
                      </a:pPr>
                      <a:r>
                        <a:rPr lang="zh-CN" altLang="en-US"/>
                        <a:t>初始速度</a:t>
                      </a:r>
                      <a:endParaRPr lang="zh-CN" altLang="en-US"/>
                    </a:p>
                  </a:txBody>
                  <a:tcPr/>
                </a:tc>
                <a:tc>
                  <a:txBody>
                    <a:bodyPr/>
                    <a:p>
                      <a:pPr>
                        <a:buNone/>
                      </a:pPr>
                      <a:r>
                        <a:rPr lang="zh-CN" altLang="en-US"/>
                        <a:t>节点权重</a:t>
                      </a:r>
                      <a:endParaRPr lang="zh-CN" altLang="en-US"/>
                    </a:p>
                  </a:txBody>
                  <a:tcPr/>
                </a:tc>
              </a:tr>
              <a:tr h="381000">
                <a:tc>
                  <a:txBody>
                    <a:bodyPr/>
                    <a:p>
                      <a:pPr>
                        <a:buNone/>
                      </a:pPr>
                      <a:r>
                        <a:rPr lang="en-US" altLang="zh-CN"/>
                        <a:t>1</a:t>
                      </a:r>
                      <a:endParaRPr lang="en-US" altLang="zh-CN"/>
                    </a:p>
                  </a:txBody>
                  <a:tcPr/>
                </a:tc>
                <a:tc>
                  <a:txBody>
                    <a:bodyPr/>
                    <a:p>
                      <a:pPr>
                        <a:buNone/>
                      </a:pPr>
                      <a:r>
                        <a:rPr lang="en-US" altLang="zh-CN"/>
                        <a:t>40</a:t>
                      </a:r>
                      <a:endParaRPr lang="en-US" altLang="zh-CN"/>
                    </a:p>
                  </a:txBody>
                  <a:tcPr/>
                </a:tc>
                <a:tc>
                  <a:txBody>
                    <a:bodyPr/>
                    <a:p>
                      <a:pPr>
                        <a:buNone/>
                      </a:pPr>
                      <a:r>
                        <a:rPr lang="en-US" altLang="zh-CN"/>
                        <a:t>4</a:t>
                      </a:r>
                      <a:endParaRPr lang="en-US" altLang="zh-CN"/>
                    </a:p>
                  </a:txBody>
                  <a:tcPr/>
                </a:tc>
                <a:tc>
                  <a:txBody>
                    <a:bodyPr/>
                    <a:p>
                      <a:pPr>
                        <a:buNone/>
                      </a:pPr>
                      <a:r>
                        <a:rPr lang="en-US" altLang="zh-CN"/>
                        <a:t>0.6</a:t>
                      </a:r>
                      <a:endParaRPr lang="en-US" altLang="zh-CN"/>
                    </a:p>
                  </a:txBody>
                  <a:tcPr/>
                </a:tc>
              </a:tr>
              <a:tr h="324485">
                <a:tc>
                  <a:txBody>
                    <a:bodyPr/>
                    <a:p>
                      <a:pPr>
                        <a:buNone/>
                      </a:pPr>
                      <a:r>
                        <a:rPr lang="en-US" altLang="zh-CN"/>
                        <a:t>2</a:t>
                      </a:r>
                      <a:endParaRPr lang="en-US" altLang="zh-CN"/>
                    </a:p>
                  </a:txBody>
                  <a:tcPr/>
                </a:tc>
                <a:tc>
                  <a:txBody>
                    <a:bodyPr/>
                    <a:p>
                      <a:pPr>
                        <a:buNone/>
                      </a:pPr>
                      <a:r>
                        <a:rPr lang="en-US" altLang="zh-CN"/>
                        <a:t>55</a:t>
                      </a:r>
                      <a:endParaRPr lang="en-US" altLang="zh-CN"/>
                    </a:p>
                  </a:txBody>
                  <a:tcPr/>
                </a:tc>
                <a:tc>
                  <a:txBody>
                    <a:bodyPr/>
                    <a:p>
                      <a:pPr>
                        <a:buNone/>
                      </a:pPr>
                      <a:r>
                        <a:rPr lang="en-US" altLang="zh-CN"/>
                        <a:t>5</a:t>
                      </a:r>
                      <a:endParaRPr lang="en-US" altLang="zh-CN"/>
                    </a:p>
                  </a:txBody>
                  <a:tcPr/>
                </a:tc>
                <a:tc>
                  <a:txBody>
                    <a:bodyPr/>
                    <a:p>
                      <a:pPr>
                        <a:buNone/>
                      </a:pPr>
                      <a:r>
                        <a:rPr lang="en-US" altLang="zh-CN"/>
                        <a:t>0.2</a:t>
                      </a:r>
                      <a:endParaRPr lang="en-US" altLang="zh-CN"/>
                    </a:p>
                  </a:txBody>
                  <a:tcPr/>
                </a:tc>
              </a:tr>
              <a:tr h="381000">
                <a:tc>
                  <a:txBody>
                    <a:bodyPr/>
                    <a:p>
                      <a:pPr>
                        <a:buNone/>
                      </a:pPr>
                      <a:r>
                        <a:rPr lang="en-US" altLang="zh-CN"/>
                        <a:t>3</a:t>
                      </a:r>
                      <a:endParaRPr lang="en-US" altLang="zh-CN"/>
                    </a:p>
                  </a:txBody>
                  <a:tcPr/>
                </a:tc>
                <a:tc>
                  <a:txBody>
                    <a:bodyPr/>
                    <a:p>
                      <a:pPr>
                        <a:buNone/>
                      </a:pPr>
                      <a:r>
                        <a:rPr lang="en-US" altLang="zh-CN"/>
                        <a:t>75</a:t>
                      </a:r>
                      <a:endParaRPr lang="en-US" altLang="zh-CN"/>
                    </a:p>
                  </a:txBody>
                  <a:tcPr/>
                </a:tc>
                <a:tc>
                  <a:txBody>
                    <a:bodyPr/>
                    <a:p>
                      <a:pPr>
                        <a:buNone/>
                      </a:pPr>
                      <a:r>
                        <a:rPr lang="en-US" altLang="zh-CN"/>
                        <a:t>20</a:t>
                      </a:r>
                      <a:endParaRPr lang="en-US" altLang="zh-CN"/>
                    </a:p>
                  </a:txBody>
                  <a:tcPr/>
                </a:tc>
                <a:tc>
                  <a:txBody>
                    <a:bodyPr/>
                    <a:p>
                      <a:pPr>
                        <a:buNone/>
                      </a:pPr>
                      <a:r>
                        <a:rPr lang="en-US" altLang="zh-CN"/>
                        <a:t>0.025</a:t>
                      </a:r>
                      <a:endParaRPr lang="en-US" altLang="zh-CN"/>
                    </a:p>
                  </a:txBody>
                  <a:tcPr/>
                </a:tc>
              </a:tr>
              <a:tr h="381000">
                <a:tc>
                  <a:txBody>
                    <a:bodyPr/>
                    <a:p>
                      <a:pPr>
                        <a:buNone/>
                      </a:pPr>
                      <a:r>
                        <a:rPr lang="en-US" altLang="zh-CN"/>
                        <a:t>4</a:t>
                      </a:r>
                      <a:endParaRPr lang="en-US" altLang="zh-CN"/>
                    </a:p>
                  </a:txBody>
                  <a:tcPr/>
                </a:tc>
                <a:tc>
                  <a:txBody>
                    <a:bodyPr/>
                    <a:p>
                      <a:pPr>
                        <a:buNone/>
                      </a:pPr>
                      <a:r>
                        <a:rPr lang="en-US" altLang="zh-CN"/>
                        <a:t>60</a:t>
                      </a:r>
                      <a:endParaRPr lang="en-US" altLang="zh-CN"/>
                    </a:p>
                  </a:txBody>
                  <a:tcPr/>
                </a:tc>
                <a:tc>
                  <a:txBody>
                    <a:bodyPr/>
                    <a:p>
                      <a:pPr>
                        <a:buNone/>
                      </a:pPr>
                      <a:r>
                        <a:rPr lang="en-US" altLang="zh-CN"/>
                        <a:t>10</a:t>
                      </a:r>
                      <a:endParaRPr lang="en-US" altLang="zh-CN"/>
                    </a:p>
                  </a:txBody>
                  <a:tcPr/>
                </a:tc>
                <a:tc>
                  <a:txBody>
                    <a:bodyPr/>
                    <a:p>
                      <a:pPr>
                        <a:buNone/>
                      </a:pPr>
                      <a:r>
                        <a:rPr lang="en-US" altLang="zh-CN"/>
                        <a:t>0.3</a:t>
                      </a:r>
                      <a:endParaRPr lang="en-US" altLang="zh-CN"/>
                    </a:p>
                  </a:txBody>
                  <a:tcPr/>
                </a:tc>
              </a:tr>
              <a:tr h="381000">
                <a:tc>
                  <a:txBody>
                    <a:bodyPr/>
                    <a:p>
                      <a:pPr>
                        <a:buNone/>
                      </a:pPr>
                      <a:r>
                        <a:rPr lang="en-US" altLang="zh-CN"/>
                        <a:t>5</a:t>
                      </a:r>
                      <a:endParaRPr lang="en-US" altLang="zh-CN"/>
                    </a:p>
                  </a:txBody>
                  <a:tcPr/>
                </a:tc>
                <a:tc>
                  <a:txBody>
                    <a:bodyPr/>
                    <a:p>
                      <a:pPr>
                        <a:buNone/>
                      </a:pPr>
                      <a:r>
                        <a:rPr lang="en-US" altLang="zh-CN"/>
                        <a:t>80</a:t>
                      </a:r>
                      <a:endParaRPr lang="en-US" altLang="zh-CN"/>
                    </a:p>
                  </a:txBody>
                  <a:tcPr/>
                </a:tc>
                <a:tc>
                  <a:txBody>
                    <a:bodyPr/>
                    <a:p>
                      <a:pPr>
                        <a:buNone/>
                      </a:pPr>
                      <a:r>
                        <a:rPr lang="en-US" altLang="zh-CN"/>
                        <a:t>20</a:t>
                      </a:r>
                      <a:endParaRPr lang="en-US" altLang="zh-CN"/>
                    </a:p>
                  </a:txBody>
                  <a:tcPr/>
                </a:tc>
                <a:tc>
                  <a:txBody>
                    <a:bodyPr/>
                    <a:p>
                      <a:pPr>
                        <a:buNone/>
                      </a:pPr>
                      <a:r>
                        <a:rPr lang="en-US" altLang="zh-CN"/>
                        <a:t>0.3</a:t>
                      </a:r>
                      <a:endParaRPr lang="en-US" altLang="zh-CN"/>
                    </a:p>
                  </a:txBody>
                  <a:tcPr/>
                </a:tc>
              </a:tr>
            </a:tbl>
          </a:graphicData>
        </a:graphic>
      </p:graphicFrame>
      <p:sp>
        <p:nvSpPr>
          <p:cNvPr id="12" name="文本框 11"/>
          <p:cNvSpPr txBox="1"/>
          <p:nvPr/>
        </p:nvSpPr>
        <p:spPr>
          <a:xfrm>
            <a:off x="989330" y="787400"/>
            <a:ext cx="1442720" cy="383540"/>
          </a:xfrm>
          <a:prstGeom prst="rect">
            <a:avLst/>
          </a:prstGeom>
          <a:noFill/>
        </p:spPr>
        <p:txBody>
          <a:bodyPr wrap="square" rtlCol="0">
            <a:spAutoFit/>
          </a:bodyPr>
          <a:p>
            <a:r>
              <a:rPr lang="zh-CN" altLang="en-US" b="1"/>
              <a:t>实验</a:t>
            </a:r>
            <a:r>
              <a:rPr lang="en-US" altLang="zh-CN" b="1"/>
              <a:t>3.2.2</a:t>
            </a:r>
            <a:endParaRPr lang="en-US" altLang="zh-CN" b="1"/>
          </a:p>
        </p:txBody>
      </p:sp>
      <p:sp>
        <p:nvSpPr>
          <p:cNvPr id="8" name="矩形 7"/>
          <p:cNvSpPr/>
          <p:nvPr/>
        </p:nvSpPr>
        <p:spPr>
          <a:xfrm>
            <a:off x="3067685" y="4549140"/>
            <a:ext cx="4999355" cy="189484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9030970" y="1323340"/>
            <a:ext cx="2842895" cy="829945"/>
          </a:xfrm>
          <a:prstGeom prst="rect">
            <a:avLst/>
          </a:prstGeom>
          <a:noFill/>
        </p:spPr>
        <p:txBody>
          <a:bodyPr wrap="square" rtlCol="0">
            <a:spAutoFit/>
          </a:bodyPr>
          <a:p>
            <a:r>
              <a:rPr lang="zh-CN" altLang="en-US" sz="2400"/>
              <a:t>二阶多智能体系统不能达到一致性</a:t>
            </a:r>
            <a:endParaRPr lang="zh-CN" altLang="en-US" sz="2400"/>
          </a:p>
        </p:txBody>
      </p:sp>
      <p:sp>
        <p:nvSpPr>
          <p:cNvPr id="26" name="矩形 25"/>
          <p:cNvSpPr/>
          <p:nvPr/>
        </p:nvSpPr>
        <p:spPr>
          <a:xfrm>
            <a:off x="8309610" y="4636770"/>
            <a:ext cx="3636010" cy="157797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标注 4"/>
          <p:cNvSpPr/>
          <p:nvPr/>
        </p:nvSpPr>
        <p:spPr>
          <a:xfrm>
            <a:off x="-5715" y="4765040"/>
            <a:ext cx="1255395" cy="1572895"/>
          </a:xfrm>
          <a:prstGeom prst="wedgeRectCallout">
            <a:avLst>
              <a:gd name="adj1" fmla="val 194663"/>
              <a:gd name="adj2" fmla="val -10678"/>
            </a:avLst>
          </a:prstGeom>
          <a:noFill/>
          <a:ln>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35890" y="4862830"/>
            <a:ext cx="988060" cy="1198880"/>
          </a:xfrm>
          <a:prstGeom prst="rect">
            <a:avLst/>
          </a:prstGeom>
          <a:noFill/>
        </p:spPr>
        <p:txBody>
          <a:bodyPr wrap="square" rtlCol="0">
            <a:spAutoFit/>
          </a:bodyPr>
          <a:p>
            <a:r>
              <a:rPr lang="zh-CN" altLang="en-US" sz="2400"/>
              <a:t>随机生成数据</a:t>
            </a:r>
            <a:endParaRPr lang="zh-CN" altLang="en-US" sz="2400"/>
          </a:p>
        </p:txBody>
      </p:sp>
      <p:pic>
        <p:nvPicPr>
          <p:cNvPr id="4" name="图片 3" descr="图片1"/>
          <p:cNvPicPr>
            <a:picLocks noChangeAspect="1"/>
          </p:cNvPicPr>
          <p:nvPr/>
        </p:nvPicPr>
        <p:blipFill>
          <a:blip r:embed="rId1"/>
          <a:stretch>
            <a:fillRect/>
          </a:stretch>
        </p:blipFill>
        <p:spPr>
          <a:xfrm>
            <a:off x="11454130" y="246380"/>
            <a:ext cx="478155" cy="478155"/>
          </a:xfrm>
          <a:prstGeom prst="rect">
            <a:avLst/>
          </a:prstGeom>
        </p:spPr>
      </p:pic>
      <p:pic>
        <p:nvPicPr>
          <p:cNvPr id="11" name="图片 11" descr="D:\实验图\实验32位移.emf实验32位移"/>
          <p:cNvPicPr>
            <a:picLocks noChangeAspect="1"/>
          </p:cNvPicPr>
          <p:nvPr/>
        </p:nvPicPr>
        <p:blipFill>
          <a:blip r:embed="rId2"/>
          <a:srcRect/>
          <a:stretch>
            <a:fillRect/>
          </a:stretch>
        </p:blipFill>
        <p:spPr>
          <a:xfrm>
            <a:off x="1500823" y="1079500"/>
            <a:ext cx="3418556" cy="2563219"/>
          </a:xfrm>
          <a:prstGeom prst="rect">
            <a:avLst/>
          </a:prstGeom>
        </p:spPr>
      </p:pic>
      <p:pic>
        <p:nvPicPr>
          <p:cNvPr id="9" name="图片 14" descr="D:\实验图\实验32速度.emf实验32速度"/>
          <p:cNvPicPr>
            <a:picLocks noChangeAspect="1"/>
          </p:cNvPicPr>
          <p:nvPr/>
        </p:nvPicPr>
        <p:blipFill>
          <a:blip r:embed="rId3"/>
          <a:srcRect/>
          <a:stretch>
            <a:fillRect/>
          </a:stretch>
        </p:blipFill>
        <p:spPr>
          <a:xfrm>
            <a:off x="5392103" y="1075055"/>
            <a:ext cx="3418556" cy="2563219"/>
          </a:xfrm>
          <a:prstGeom prst="rect">
            <a:avLst/>
          </a:prstGeom>
        </p:spPr>
      </p:pic>
      <p:sp>
        <p:nvSpPr>
          <p:cNvPr id="7" name="矩形标注 6"/>
          <p:cNvSpPr/>
          <p:nvPr/>
        </p:nvSpPr>
        <p:spPr>
          <a:xfrm>
            <a:off x="8947785" y="1225550"/>
            <a:ext cx="2998470" cy="1173480"/>
          </a:xfrm>
          <a:prstGeom prst="wedgeRectCallout">
            <a:avLst>
              <a:gd name="adj1" fmla="val -65396"/>
              <a:gd name="adj2" fmla="val 27056"/>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3" name="对象 -2147482394"/>
          <p:cNvGraphicFramePr>
            <a:graphicFrameLocks noChangeAspect="1"/>
          </p:cNvGraphicFramePr>
          <p:nvPr/>
        </p:nvGraphicFramePr>
        <p:xfrm>
          <a:off x="2317433" y="787083"/>
          <a:ext cx="1929765" cy="384175"/>
        </p:xfrm>
        <a:graphic>
          <a:graphicData uri="http://schemas.openxmlformats.org/presentationml/2006/ole">
            <mc:AlternateContent xmlns:mc="http://schemas.openxmlformats.org/markup-compatibility/2006">
              <mc:Choice xmlns:v="urn:schemas-microsoft-com:vml" Requires="v">
                <p:oleObj spid="_x0000_s15" name="" r:id="rId4" imgW="990600" imgH="203200" progId="Equation.3">
                  <p:embed/>
                </p:oleObj>
              </mc:Choice>
              <mc:Fallback>
                <p:oleObj name="" r:id="rId4" imgW="990600" imgH="203200" progId="Equation.3">
                  <p:embed/>
                  <p:pic>
                    <p:nvPicPr>
                      <p:cNvPr id="0" name="图片 3075"/>
                      <p:cNvPicPr/>
                      <p:nvPr/>
                    </p:nvPicPr>
                    <p:blipFill>
                      <a:blip r:embed="rId5"/>
                      <a:stretch>
                        <a:fillRect/>
                      </a:stretch>
                    </p:blipFill>
                    <p:spPr>
                      <a:xfrm>
                        <a:off x="2317433" y="787083"/>
                        <a:ext cx="1929765" cy="384175"/>
                      </a:xfrm>
                      <a:prstGeom prst="rect">
                        <a:avLst/>
                      </a:prstGeom>
                      <a:noFill/>
                      <a:ln w="38100">
                        <a:noFill/>
                        <a:miter/>
                      </a:ln>
                    </p:spPr>
                  </p:pic>
                </p:oleObj>
              </mc:Fallback>
            </mc:AlternateContent>
          </a:graphicData>
        </a:graphic>
      </p:graphicFrame>
      <p:graphicFrame>
        <p:nvGraphicFramePr>
          <p:cNvPr id="20" name="对象 19"/>
          <p:cNvGraphicFramePr>
            <a:graphicFrameLocks noChangeAspect="1"/>
          </p:cNvGraphicFramePr>
          <p:nvPr/>
        </p:nvGraphicFramePr>
        <p:xfrm>
          <a:off x="8390255" y="4637405"/>
          <a:ext cx="3462655" cy="1576705"/>
        </p:xfrm>
        <a:graphic>
          <a:graphicData uri="http://schemas.openxmlformats.org/presentationml/2006/ole">
            <mc:AlternateContent xmlns:mc="http://schemas.openxmlformats.org/markup-compatibility/2006">
              <mc:Choice xmlns:v="urn:schemas-microsoft-com:vml" Requires="v">
                <p:oleObj spid="_x0000_s21" name="" r:id="rId6" imgW="1562100" imgH="711200" progId="Equation.DSMT4">
                  <p:embed/>
                </p:oleObj>
              </mc:Choice>
              <mc:Fallback>
                <p:oleObj name="" r:id="rId6" imgW="1562100" imgH="711200" progId="Equation.DSMT4">
                  <p:embed/>
                  <p:pic>
                    <p:nvPicPr>
                      <p:cNvPr id="0" name="图片 20"/>
                      <p:cNvPicPr/>
                      <p:nvPr/>
                    </p:nvPicPr>
                    <p:blipFill>
                      <a:blip r:embed="rId7"/>
                      <a:stretch>
                        <a:fillRect/>
                      </a:stretch>
                    </p:blipFill>
                    <p:spPr>
                      <a:xfrm>
                        <a:off x="8390255" y="4637405"/>
                        <a:ext cx="3462655" cy="1576705"/>
                      </a:xfrm>
                      <a:prstGeom prst="rect">
                        <a:avLst/>
                      </a:prstGeom>
                      <a:noFill/>
                      <a:ln w="38100">
                        <a:noFill/>
                        <a:miter/>
                      </a:ln>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4" name="矩形 393"/>
          <p:cNvSpPr/>
          <p:nvPr/>
        </p:nvSpPr>
        <p:spPr>
          <a:xfrm>
            <a:off x="620713" y="249238"/>
            <a:ext cx="9869488"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l" fontAlgn="auto"/>
            <a:r>
              <a:rPr lang="en-US" altLang="zh-CN" sz="2400" strike="noStrike" noProof="1"/>
              <a:t>3.3 时延</a:t>
            </a:r>
            <a:r>
              <a:rPr lang="zh-CN" altLang="en-US" sz="2400" strike="noStrike" noProof="1"/>
              <a:t>影响</a:t>
            </a:r>
            <a:r>
              <a:rPr lang="en-US" altLang="zh-CN" sz="2400" strike="noStrike" noProof="1"/>
              <a:t>下二阶</a:t>
            </a:r>
            <a:r>
              <a:rPr lang="zh-CN" altLang="en-US" sz="2400" strike="noStrike" noProof="1"/>
              <a:t>离散时间</a:t>
            </a:r>
            <a:r>
              <a:rPr lang="en-US" altLang="zh-CN" sz="2400" strike="noStrike" noProof="1"/>
              <a:t>多智能体系统的加权一致性</a:t>
            </a:r>
            <a:endParaRPr lang="zh-CN" altLang="en-US" sz="2400" strike="noStrike" noProof="1"/>
          </a:p>
        </p:txBody>
      </p:sp>
      <p:sp>
        <p:nvSpPr>
          <p:cNvPr id="395" name="圆角矩形 394"/>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3</a:t>
            </a:r>
            <a:endParaRPr lang="en-US" altLang="zh-CN" sz="3600" strike="noStrike" noProof="1" dirty="0"/>
          </a:p>
        </p:txBody>
      </p:sp>
      <p:grpSp>
        <p:nvGrpSpPr>
          <p:cNvPr id="12291" name="组 397"/>
          <p:cNvGrpSpPr/>
          <p:nvPr/>
        </p:nvGrpSpPr>
        <p:grpSpPr>
          <a:xfrm>
            <a:off x="9283700" y="252351"/>
            <a:ext cx="2908300" cy="792224"/>
            <a:chOff x="9284089" y="252793"/>
            <a:chExt cx="2907908" cy="791907"/>
          </a:xfrm>
        </p:grpSpPr>
        <p:grpSp>
          <p:nvGrpSpPr>
            <p:cNvPr id="12292" name="组 398"/>
            <p:cNvGrpSpPr/>
            <p:nvPr/>
          </p:nvGrpSpPr>
          <p:grpSpPr>
            <a:xfrm>
              <a:off x="11454170" y="252793"/>
              <a:ext cx="737827" cy="484416"/>
              <a:chOff x="11454170" y="252793"/>
              <a:chExt cx="737827" cy="484416"/>
            </a:xfrm>
          </p:grpSpPr>
          <p:grpSp>
            <p:nvGrpSpPr>
              <p:cNvPr id="12293"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403" name="圆角矩形 402"/>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2302" name="文本框 399"/>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3" name="文本框 2"/>
          <p:cNvSpPr txBox="1"/>
          <p:nvPr/>
        </p:nvSpPr>
        <p:spPr>
          <a:xfrm>
            <a:off x="914400" y="1223010"/>
            <a:ext cx="11278235" cy="583565"/>
          </a:xfrm>
          <a:prstGeom prst="rect">
            <a:avLst/>
          </a:prstGeom>
          <a:noFill/>
        </p:spPr>
        <p:txBody>
          <a:bodyPr wrap="square" rtlCol="0">
            <a:spAutoFit/>
          </a:bodyPr>
          <a:p>
            <a:pPr algn="ctr"/>
            <a:r>
              <a:rPr lang="zh-CN" altLang="en-US" sz="3200" b="1">
                <a:effectLst>
                  <a:outerShdw blurRad="38100" dist="19050" dir="2700000" algn="tl" rotWithShape="0">
                    <a:schemeClr val="dk1">
                      <a:alpha val="40000"/>
                    </a:schemeClr>
                  </a:outerShdw>
                </a:effectLst>
              </a:rPr>
              <a:t> 时延影响下二阶离散时间多智能体系统的加权一致性</a:t>
            </a:r>
            <a:endParaRPr lang="zh-CN" altLang="en-US" sz="3200" b="1">
              <a:effectLst>
                <a:outerShdw blurRad="38100" dist="19050" dir="2700000" algn="tl" rotWithShape="0">
                  <a:schemeClr val="dk1">
                    <a:alpha val="40000"/>
                  </a:schemeClr>
                </a:outerShdw>
              </a:effectLst>
            </a:endParaRPr>
          </a:p>
        </p:txBody>
      </p:sp>
      <p:sp>
        <p:nvSpPr>
          <p:cNvPr id="5" name="文本框 4"/>
          <p:cNvSpPr txBox="1"/>
          <p:nvPr/>
        </p:nvSpPr>
        <p:spPr>
          <a:xfrm>
            <a:off x="969645" y="2432685"/>
            <a:ext cx="4246245" cy="460375"/>
          </a:xfrm>
          <a:prstGeom prst="rect">
            <a:avLst/>
          </a:prstGeom>
          <a:noFill/>
        </p:spPr>
        <p:txBody>
          <a:bodyPr wrap="square" rtlCol="0">
            <a:spAutoFit/>
          </a:bodyPr>
          <a:p>
            <a:r>
              <a:rPr lang="zh-CN" altLang="en-US" sz="2400" b="1"/>
              <a:t>控制协议为：</a:t>
            </a:r>
            <a:endParaRPr lang="zh-CN" altLang="en-US" sz="2400" b="1"/>
          </a:p>
        </p:txBody>
      </p:sp>
      <p:pic>
        <p:nvPicPr>
          <p:cNvPr id="4" name="图片 3" descr="图片1"/>
          <p:cNvPicPr>
            <a:picLocks noChangeAspect="1"/>
          </p:cNvPicPr>
          <p:nvPr/>
        </p:nvPicPr>
        <p:blipFill>
          <a:blip r:embed="rId1"/>
          <a:stretch>
            <a:fillRect/>
          </a:stretch>
        </p:blipFill>
        <p:spPr>
          <a:xfrm>
            <a:off x="11454130" y="246380"/>
            <a:ext cx="478155" cy="478155"/>
          </a:xfrm>
          <a:prstGeom prst="rect">
            <a:avLst/>
          </a:prstGeom>
        </p:spPr>
      </p:pic>
      <p:graphicFrame>
        <p:nvGraphicFramePr>
          <p:cNvPr id="2" name="对象 -2147482234"/>
          <p:cNvGraphicFramePr>
            <a:graphicFrameLocks noChangeAspect="1"/>
          </p:cNvGraphicFramePr>
          <p:nvPr/>
        </p:nvGraphicFramePr>
        <p:xfrm>
          <a:off x="1097280" y="3727450"/>
          <a:ext cx="9393555" cy="1088390"/>
        </p:xfrm>
        <a:graphic>
          <a:graphicData uri="http://schemas.openxmlformats.org/presentationml/2006/ole">
            <mc:AlternateContent xmlns:mc="http://schemas.openxmlformats.org/markup-compatibility/2006">
              <mc:Choice xmlns:v="urn:schemas-microsoft-com:vml" Requires="v">
                <p:oleObj spid="_x0000_s3076" name="" r:id="rId2" imgW="4610100" imgH="533400" progId="Equation.DSMT4">
                  <p:embed/>
                </p:oleObj>
              </mc:Choice>
              <mc:Fallback>
                <p:oleObj name="" r:id="rId2" imgW="4610100" imgH="533400" progId="Equation.DSMT4">
                  <p:embed/>
                  <p:pic>
                    <p:nvPicPr>
                      <p:cNvPr id="0" name="图片 3075"/>
                      <p:cNvPicPr/>
                      <p:nvPr/>
                    </p:nvPicPr>
                    <p:blipFill>
                      <a:blip r:embed="rId3"/>
                      <a:stretch>
                        <a:fillRect/>
                      </a:stretch>
                    </p:blipFill>
                    <p:spPr>
                      <a:xfrm>
                        <a:off x="1097280" y="3727450"/>
                        <a:ext cx="9393555" cy="1088390"/>
                      </a:xfrm>
                      <a:prstGeom prst="rect">
                        <a:avLst/>
                      </a:prstGeom>
                      <a:noFill/>
                      <a:ln w="38100">
                        <a:noFill/>
                        <a:miter/>
                      </a:ln>
                    </p:spPr>
                  </p:pic>
                </p:oleObj>
              </mc:Fallback>
            </mc:AlternateContent>
          </a:graphicData>
        </a:graphic>
      </p:graphicFrame>
    </p:spTree>
  </p:cSld>
  <p:clrMapOvr>
    <a:masterClrMapping/>
  </p:clrMapOvr>
  <p:transition>
    <p:blinds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4" name="矩形 393"/>
          <p:cNvSpPr/>
          <p:nvPr/>
        </p:nvSpPr>
        <p:spPr>
          <a:xfrm>
            <a:off x="635953" y="249238"/>
            <a:ext cx="9869488"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l" fontAlgn="auto"/>
            <a:r>
              <a:rPr lang="en-US" altLang="zh-CN" sz="2400" strike="noStrike" noProof="1"/>
              <a:t>3.2 时延情况下的二阶</a:t>
            </a:r>
            <a:r>
              <a:rPr lang="zh-CN" altLang="en-US" sz="2400" strike="noStrike" noProof="1"/>
              <a:t>离散时间</a:t>
            </a:r>
            <a:r>
              <a:rPr lang="en-US" altLang="zh-CN" sz="2400" strike="noStrike" noProof="1"/>
              <a:t>多智能体系统加权一致性</a:t>
            </a:r>
            <a:endParaRPr lang="zh-CN" altLang="en-US" sz="2400" strike="noStrike" noProof="1"/>
          </a:p>
        </p:txBody>
      </p:sp>
      <p:sp>
        <p:nvSpPr>
          <p:cNvPr id="395" name="圆角矩形 394"/>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3</a:t>
            </a:r>
            <a:endParaRPr lang="en-US" altLang="zh-CN" sz="3600" strike="noStrike" noProof="1" dirty="0"/>
          </a:p>
        </p:txBody>
      </p:sp>
      <p:grpSp>
        <p:nvGrpSpPr>
          <p:cNvPr id="12291" name="组 397"/>
          <p:cNvGrpSpPr/>
          <p:nvPr/>
        </p:nvGrpSpPr>
        <p:grpSpPr>
          <a:xfrm>
            <a:off x="9283700" y="252351"/>
            <a:ext cx="2908300" cy="792224"/>
            <a:chOff x="9284089" y="252793"/>
            <a:chExt cx="2907908" cy="791907"/>
          </a:xfrm>
        </p:grpSpPr>
        <p:grpSp>
          <p:nvGrpSpPr>
            <p:cNvPr id="12292" name="组 398"/>
            <p:cNvGrpSpPr/>
            <p:nvPr/>
          </p:nvGrpSpPr>
          <p:grpSpPr>
            <a:xfrm>
              <a:off x="11454170" y="252793"/>
              <a:ext cx="737827" cy="484416"/>
              <a:chOff x="11454170" y="252793"/>
              <a:chExt cx="737827" cy="484416"/>
            </a:xfrm>
          </p:grpSpPr>
          <p:grpSp>
            <p:nvGrpSpPr>
              <p:cNvPr id="12293"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403" name="圆角矩形 402"/>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2302" name="文本框 399"/>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3" name="文本框 2"/>
          <p:cNvSpPr txBox="1"/>
          <p:nvPr/>
        </p:nvSpPr>
        <p:spPr>
          <a:xfrm>
            <a:off x="914400" y="1040130"/>
            <a:ext cx="10583545" cy="583565"/>
          </a:xfrm>
          <a:prstGeom prst="rect">
            <a:avLst/>
          </a:prstGeom>
          <a:noFill/>
        </p:spPr>
        <p:txBody>
          <a:bodyPr wrap="square" rtlCol="0">
            <a:spAutoFit/>
          </a:bodyPr>
          <a:p>
            <a:pPr algn="ctr"/>
            <a:r>
              <a:rPr lang="zh-CN" altLang="en-US" sz="3200" b="1">
                <a:effectLst>
                  <a:outerShdw blurRad="38100" dist="19050" dir="2700000" algn="tl" rotWithShape="0">
                    <a:schemeClr val="dk1">
                      <a:alpha val="40000"/>
                    </a:schemeClr>
                  </a:outerShdw>
                </a:effectLst>
              </a:rPr>
              <a:t>时延情况下的二阶离散时间多智能体系统加权一致性</a:t>
            </a:r>
            <a:endParaRPr lang="zh-CN" altLang="en-US" sz="3200" b="1">
              <a:effectLst>
                <a:outerShdw blurRad="38100" dist="19050" dir="2700000" algn="tl" rotWithShape="0">
                  <a:schemeClr val="dk1">
                    <a:alpha val="40000"/>
                  </a:schemeClr>
                </a:outerShdw>
              </a:effectLst>
            </a:endParaRPr>
          </a:p>
        </p:txBody>
      </p:sp>
      <p:graphicFrame>
        <p:nvGraphicFramePr>
          <p:cNvPr id="6" name="对象 5">
            <a:hlinkClick r:id="" action="ppaction://ole?verb="/>
          </p:cNvPr>
          <p:cNvGraphicFramePr>
            <a:graphicFrameLocks noChangeAspect="1"/>
          </p:cNvGraphicFramePr>
          <p:nvPr/>
        </p:nvGraphicFramePr>
        <p:xfrm>
          <a:off x="5486400" y="2745105"/>
          <a:ext cx="914400" cy="198755"/>
        </p:xfrm>
        <a:graphic>
          <a:graphicData uri="http://schemas.openxmlformats.org/presentationml/2006/ole">
            <mc:AlternateContent xmlns:mc="http://schemas.openxmlformats.org/markup-compatibility/2006">
              <mc:Choice xmlns:v="urn:schemas-microsoft-com:vml" Requires="v">
                <p:oleObj spid="_x0000_s1025" name="" r:id="rId1" imgW="914400" imgH="198755" progId="Equation.KSEE3">
                  <p:embed/>
                </p:oleObj>
              </mc:Choice>
              <mc:Fallback>
                <p:oleObj name="" r:id="rId1" imgW="914400" imgH="198755" progId="Equation.KSEE3">
                  <p:embed/>
                  <p:pic>
                    <p:nvPicPr>
                      <p:cNvPr id="0" name="图片 1024"/>
                      <p:cNvPicPr/>
                      <p:nvPr/>
                    </p:nvPicPr>
                    <p:blipFill>
                      <a:blip r:embed="rId2"/>
                      <a:stretch>
                        <a:fillRect/>
                      </a:stretch>
                    </p:blipFill>
                    <p:spPr>
                      <a:xfrm>
                        <a:off x="5486400" y="2745105"/>
                        <a:ext cx="914400" cy="198755"/>
                      </a:xfrm>
                      <a:prstGeom prst="rect">
                        <a:avLst/>
                      </a:prstGeom>
                    </p:spPr>
                  </p:pic>
                </p:oleObj>
              </mc:Fallback>
            </mc:AlternateContent>
          </a:graphicData>
        </a:graphic>
      </p:graphicFrame>
      <p:sp>
        <p:nvSpPr>
          <p:cNvPr id="4" name="文本框 3"/>
          <p:cNvSpPr txBox="1"/>
          <p:nvPr/>
        </p:nvSpPr>
        <p:spPr>
          <a:xfrm>
            <a:off x="1152525" y="4483735"/>
            <a:ext cx="10135870" cy="383540"/>
          </a:xfrm>
          <a:prstGeom prst="rect">
            <a:avLst/>
          </a:prstGeom>
          <a:noFill/>
        </p:spPr>
        <p:txBody>
          <a:bodyPr wrap="square" rtlCol="0">
            <a:spAutoFit/>
          </a:bodyPr>
          <a:p>
            <a:r>
              <a:rPr lang="zh-CN" altLang="en-US">
                <a:sym typeface="+mn-ea"/>
              </a:rPr>
              <a:t>和复平面负实轴的第一次交点，且                                                                 </a:t>
            </a:r>
            <a:endParaRPr lang="en-US" altLang="zh-CN"/>
          </a:p>
        </p:txBody>
      </p:sp>
      <p:pic>
        <p:nvPicPr>
          <p:cNvPr id="21" name="图片 20" descr="图片1"/>
          <p:cNvPicPr>
            <a:picLocks noChangeAspect="1"/>
          </p:cNvPicPr>
          <p:nvPr/>
        </p:nvPicPr>
        <p:blipFill>
          <a:blip r:embed="rId3"/>
          <a:stretch>
            <a:fillRect/>
          </a:stretch>
        </p:blipFill>
        <p:spPr>
          <a:xfrm>
            <a:off x="11454130" y="246380"/>
            <a:ext cx="478155" cy="478155"/>
          </a:xfrm>
          <a:prstGeom prst="rect">
            <a:avLst/>
          </a:prstGeom>
        </p:spPr>
      </p:pic>
      <p:sp>
        <p:nvSpPr>
          <p:cNvPr id="100" name="文本框 99"/>
          <p:cNvSpPr txBox="1"/>
          <p:nvPr/>
        </p:nvSpPr>
        <p:spPr>
          <a:xfrm>
            <a:off x="1045845" y="1910080"/>
            <a:ext cx="9418320" cy="2430145"/>
          </a:xfrm>
          <a:prstGeom prst="rect">
            <a:avLst/>
          </a:prstGeom>
          <a:noFill/>
          <a:ln w="9525">
            <a:noFill/>
          </a:ln>
        </p:spPr>
        <p:txBody>
          <a:bodyPr wrap="square">
            <a:spAutoFit/>
          </a:bodyPr>
          <a:p>
            <a:pPr indent="306070">
              <a:lnSpc>
                <a:spcPct val="200000"/>
              </a:lnSpc>
            </a:pPr>
            <a:r>
              <a:rPr lang="en-US" altLang="zh-CN" b="1"/>
              <a:t>定理 3.3 </a:t>
            </a:r>
            <a:r>
              <a:rPr lang="en-US" altLang="zh-CN"/>
              <a:t>对于具有有向平衡图拓扑结构的二阶离散时间时延多智能体系统,当</a:t>
            </a:r>
            <a:endParaRPr lang="en-US" altLang="zh-CN"/>
          </a:p>
          <a:p>
            <a:pPr indent="306070">
              <a:lnSpc>
                <a:spcPct val="200000"/>
              </a:lnSpc>
            </a:pPr>
            <a:r>
              <a:rPr lang="en-US" altLang="zh-CN"/>
              <a:t>                                                                                                                                  </a:t>
            </a:r>
            <a:endParaRPr lang="en-US" altLang="zh-CN"/>
          </a:p>
          <a:p>
            <a:pPr indent="306070">
              <a:lnSpc>
                <a:spcPct val="200000"/>
              </a:lnSpc>
            </a:pPr>
            <a:r>
              <a:rPr lang="en-US" altLang="zh-CN"/>
              <a:t>  </a:t>
            </a:r>
            <a:endParaRPr lang="en-US" altLang="zh-CN"/>
          </a:p>
          <a:p>
            <a:pPr indent="306070">
              <a:lnSpc>
                <a:spcPct val="200000"/>
              </a:lnSpc>
            </a:pPr>
            <a:endParaRPr lang="en-US" altLang="zh-CN"/>
          </a:p>
        </p:txBody>
      </p:sp>
      <p:graphicFrame>
        <p:nvGraphicFramePr>
          <p:cNvPr id="32" name="对象 31">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8" name="" r:id="rId4" imgW="914400" imgH="215900" progId="Equation.KSEE3">
                  <p:embed/>
                </p:oleObj>
              </mc:Choice>
              <mc:Fallback>
                <p:oleObj name="" r:id="rId4" imgW="914400" imgH="215900" progId="Equation.KSEE3">
                  <p:embed/>
                  <p:pic>
                    <p:nvPicPr>
                      <p:cNvPr id="0" name="图片 1027"/>
                      <p:cNvPicPr/>
                      <p:nvPr/>
                    </p:nvPicPr>
                    <p:blipFill>
                      <a:blip r:embed="rId5"/>
                      <a:stretch>
                        <a:fillRect/>
                      </a:stretch>
                    </p:blipFill>
                    <p:spPr>
                      <a:xfrm>
                        <a:off x="5638800" y="3321050"/>
                        <a:ext cx="914400" cy="215900"/>
                      </a:xfrm>
                      <a:prstGeom prst="rect">
                        <a:avLst/>
                      </a:prstGeom>
                    </p:spPr>
                  </p:pic>
                </p:oleObj>
              </mc:Fallback>
            </mc:AlternateContent>
          </a:graphicData>
        </a:graphic>
      </p:graphicFrame>
      <p:graphicFrame>
        <p:nvGraphicFramePr>
          <p:cNvPr id="2" name="对象 -2147482233"/>
          <p:cNvGraphicFramePr>
            <a:graphicFrameLocks noChangeAspect="1"/>
          </p:cNvGraphicFramePr>
          <p:nvPr/>
        </p:nvGraphicFramePr>
        <p:xfrm>
          <a:off x="1152525" y="2745105"/>
          <a:ext cx="8895080" cy="472440"/>
        </p:xfrm>
        <a:graphic>
          <a:graphicData uri="http://schemas.openxmlformats.org/presentationml/2006/ole">
            <mc:AlternateContent xmlns:mc="http://schemas.openxmlformats.org/markup-compatibility/2006">
              <mc:Choice xmlns:v="urn:schemas-microsoft-com:vml" Requires="v">
                <p:oleObj spid="_x0000_s12" name="" r:id="rId6" imgW="4787900" imgH="254000" progId="Equation.DSMT4">
                  <p:embed/>
                </p:oleObj>
              </mc:Choice>
              <mc:Fallback>
                <p:oleObj name="" r:id="rId6" imgW="4787900" imgH="254000" progId="Equation.DSMT4">
                  <p:embed/>
                  <p:pic>
                    <p:nvPicPr>
                      <p:cNvPr id="0" name="图片 11"/>
                      <p:cNvPicPr/>
                      <p:nvPr/>
                    </p:nvPicPr>
                    <p:blipFill>
                      <a:blip r:embed="rId7"/>
                      <a:stretch>
                        <a:fillRect/>
                      </a:stretch>
                    </p:blipFill>
                    <p:spPr>
                      <a:xfrm>
                        <a:off x="1152525" y="2745105"/>
                        <a:ext cx="8895080" cy="472440"/>
                      </a:xfrm>
                      <a:prstGeom prst="rect">
                        <a:avLst/>
                      </a:prstGeom>
                      <a:noFill/>
                      <a:ln w="38100">
                        <a:noFill/>
                        <a:miter/>
                      </a:ln>
                    </p:spPr>
                  </p:pic>
                </p:oleObj>
              </mc:Fallback>
            </mc:AlternateContent>
          </a:graphicData>
        </a:graphic>
      </p:graphicFrame>
      <p:graphicFrame>
        <p:nvGraphicFramePr>
          <p:cNvPr id="5" name="对象 -2147482232"/>
          <p:cNvGraphicFramePr>
            <a:graphicFrameLocks noChangeAspect="1"/>
          </p:cNvGraphicFramePr>
          <p:nvPr/>
        </p:nvGraphicFramePr>
        <p:xfrm>
          <a:off x="1152525" y="3457575"/>
          <a:ext cx="1707705" cy="900007"/>
        </p:xfrm>
        <a:graphic>
          <a:graphicData uri="http://schemas.openxmlformats.org/presentationml/2006/ole">
            <mc:AlternateContent xmlns:mc="http://schemas.openxmlformats.org/markup-compatibility/2006">
              <mc:Choice xmlns:v="urn:schemas-microsoft-com:vml" Requires="v">
                <p:oleObj spid="_x0000_s14" name="" r:id="rId8" imgW="939800" imgH="495300" progId="Equation.DSMT4">
                  <p:embed/>
                </p:oleObj>
              </mc:Choice>
              <mc:Fallback>
                <p:oleObj name="" r:id="rId8" imgW="939800" imgH="495300" progId="Equation.DSMT4">
                  <p:embed/>
                  <p:pic>
                    <p:nvPicPr>
                      <p:cNvPr id="0" name="图片 13"/>
                      <p:cNvPicPr/>
                      <p:nvPr/>
                    </p:nvPicPr>
                    <p:blipFill>
                      <a:blip r:embed="rId9"/>
                      <a:stretch>
                        <a:fillRect/>
                      </a:stretch>
                    </p:blipFill>
                    <p:spPr>
                      <a:xfrm>
                        <a:off x="1152525" y="3457575"/>
                        <a:ext cx="1707705" cy="900007"/>
                      </a:xfrm>
                      <a:prstGeom prst="rect">
                        <a:avLst/>
                      </a:prstGeom>
                      <a:noFill/>
                      <a:ln w="38100">
                        <a:noFill/>
                        <a:miter/>
                      </a:ln>
                    </p:spPr>
                  </p:pic>
                </p:oleObj>
              </mc:Fallback>
            </mc:AlternateContent>
          </a:graphicData>
        </a:graphic>
      </p:graphicFrame>
      <p:sp>
        <p:nvSpPr>
          <p:cNvPr id="16" name="文本框 15"/>
          <p:cNvSpPr txBox="1"/>
          <p:nvPr/>
        </p:nvSpPr>
        <p:spPr>
          <a:xfrm>
            <a:off x="2932430" y="3714750"/>
            <a:ext cx="7265670" cy="383540"/>
          </a:xfrm>
          <a:prstGeom prst="rect">
            <a:avLst/>
          </a:prstGeom>
          <a:noFill/>
        </p:spPr>
        <p:txBody>
          <a:bodyPr wrap="square" rtlCol="0">
            <a:spAutoFit/>
          </a:bodyPr>
          <a:p>
            <a:r>
              <a:rPr lang="zh-CN" altLang="en-US"/>
              <a:t>时，，系统可以实现加权一致。其中，为的奈奎斯特曲线(Nyquist)</a:t>
            </a:r>
            <a:endParaRPr lang="zh-CN" altLang="en-US"/>
          </a:p>
        </p:txBody>
      </p:sp>
      <p:graphicFrame>
        <p:nvGraphicFramePr>
          <p:cNvPr id="7" name="对象 -2147482229"/>
          <p:cNvGraphicFramePr>
            <a:graphicFrameLocks noChangeAspect="1"/>
          </p:cNvGraphicFramePr>
          <p:nvPr/>
        </p:nvGraphicFramePr>
        <p:xfrm>
          <a:off x="4852955" y="4177247"/>
          <a:ext cx="5611495" cy="1117600"/>
        </p:xfrm>
        <a:graphic>
          <a:graphicData uri="http://schemas.openxmlformats.org/presentationml/2006/ole">
            <mc:AlternateContent xmlns:mc="http://schemas.openxmlformats.org/markup-compatibility/2006">
              <mc:Choice xmlns:v="urn:schemas-microsoft-com:vml" Requires="v">
                <p:oleObj spid="_x0000_s17" name="" r:id="rId10" imgW="2870200" imgH="571500" progId="Equation.DSMT4">
                  <p:embed/>
                </p:oleObj>
              </mc:Choice>
              <mc:Fallback>
                <p:oleObj name="" r:id="rId10" imgW="2870200" imgH="571500" progId="Equation.DSMT4">
                  <p:embed/>
                  <p:pic>
                    <p:nvPicPr>
                      <p:cNvPr id="0" name="图片 16"/>
                      <p:cNvPicPr/>
                      <p:nvPr/>
                    </p:nvPicPr>
                    <p:blipFill>
                      <a:blip r:embed="rId11"/>
                      <a:stretch>
                        <a:fillRect/>
                      </a:stretch>
                    </p:blipFill>
                    <p:spPr>
                      <a:xfrm>
                        <a:off x="4852955" y="4177247"/>
                        <a:ext cx="5611495" cy="1117600"/>
                      </a:xfrm>
                      <a:prstGeom prst="rect">
                        <a:avLst/>
                      </a:prstGeom>
                      <a:noFill/>
                      <a:ln w="38100">
                        <a:noFill/>
                        <a:miter/>
                      </a:ln>
                    </p:spPr>
                  </p:pic>
                </p:oleObj>
              </mc:Fallback>
            </mc:AlternateContent>
          </a:graphicData>
        </a:graphic>
      </p:graphicFrame>
      <p:sp>
        <p:nvSpPr>
          <p:cNvPr id="18" name="文本框 17"/>
          <p:cNvSpPr txBox="1"/>
          <p:nvPr/>
        </p:nvSpPr>
        <p:spPr>
          <a:xfrm>
            <a:off x="1152525" y="5370195"/>
            <a:ext cx="9344025" cy="383540"/>
          </a:xfrm>
          <a:prstGeom prst="rect">
            <a:avLst/>
          </a:prstGeom>
          <a:noFill/>
        </p:spPr>
        <p:txBody>
          <a:bodyPr wrap="square" rtlCol="0">
            <a:spAutoFit/>
          </a:bodyPr>
          <a:p>
            <a:r>
              <a:rPr lang="zh-CN" altLang="en-US"/>
              <a:t>且满足</a:t>
            </a:r>
            <a:endParaRPr lang="zh-CN" altLang="en-US"/>
          </a:p>
        </p:txBody>
      </p:sp>
      <p:graphicFrame>
        <p:nvGraphicFramePr>
          <p:cNvPr id="8" name="对象 -2147482226"/>
          <p:cNvGraphicFramePr>
            <a:graphicFrameLocks noChangeAspect="1"/>
          </p:cNvGraphicFramePr>
          <p:nvPr/>
        </p:nvGraphicFramePr>
        <p:xfrm>
          <a:off x="1937014" y="5324374"/>
          <a:ext cx="8847455" cy="471805"/>
        </p:xfrm>
        <a:graphic>
          <a:graphicData uri="http://schemas.openxmlformats.org/presentationml/2006/ole">
            <mc:AlternateContent xmlns:mc="http://schemas.openxmlformats.org/markup-compatibility/2006">
              <mc:Choice xmlns:v="urn:schemas-microsoft-com:vml" Requires="v">
                <p:oleObj spid="_x0000_s24" name="" r:id="rId12" imgW="4888865" imgH="254000" progId="Equation.DSMT4">
                  <p:embed/>
                </p:oleObj>
              </mc:Choice>
              <mc:Fallback>
                <p:oleObj name="" r:id="rId12" imgW="4888865" imgH="254000" progId="Equation.DSMT4">
                  <p:embed/>
                  <p:pic>
                    <p:nvPicPr>
                      <p:cNvPr id="0" name="图片 23"/>
                      <p:cNvPicPr/>
                      <p:nvPr/>
                    </p:nvPicPr>
                    <p:blipFill>
                      <a:blip r:embed="rId13"/>
                      <a:stretch>
                        <a:fillRect/>
                      </a:stretch>
                    </p:blipFill>
                    <p:spPr>
                      <a:xfrm>
                        <a:off x="1937014" y="5324374"/>
                        <a:ext cx="8847455" cy="471805"/>
                      </a:xfrm>
                      <a:prstGeom prst="rect">
                        <a:avLst/>
                      </a:prstGeom>
                      <a:noFill/>
                      <a:ln w="38100">
                        <a:noFill/>
                        <a:miter/>
                      </a:ln>
                    </p:spPr>
                  </p:pic>
                </p:oleObj>
              </mc:Fallback>
            </mc:AlternateContent>
          </a:graphicData>
        </a:graphic>
      </p:graphicFrame>
    </p:spTree>
  </p:cSld>
  <p:clrMapOvr>
    <a:masterClrMapping/>
  </p:clrMapOvr>
  <p:transition>
    <p:blinds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2" descr="实验4-1位移"/>
          <p:cNvPicPr>
            <a:picLocks noChangeAspect="1"/>
          </p:cNvPicPr>
          <p:nvPr/>
        </p:nvPicPr>
        <p:blipFill>
          <a:blip r:embed="rId1"/>
          <a:stretch>
            <a:fillRect/>
          </a:stretch>
        </p:blipFill>
        <p:spPr>
          <a:xfrm>
            <a:off x="1493203" y="1096963"/>
            <a:ext cx="3417315" cy="2563219"/>
          </a:xfrm>
          <a:prstGeom prst="rect">
            <a:avLst/>
          </a:prstGeom>
        </p:spPr>
      </p:pic>
      <p:sp>
        <p:nvSpPr>
          <p:cNvPr id="394" name="矩形 393"/>
          <p:cNvSpPr/>
          <p:nvPr/>
        </p:nvSpPr>
        <p:spPr>
          <a:xfrm>
            <a:off x="620713" y="249238"/>
            <a:ext cx="9869488"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l" fontAlgn="auto"/>
            <a:r>
              <a:rPr lang="en-US" altLang="zh-CN" sz="2400" strike="noStrike" noProof="1"/>
              <a:t>3.2 </a:t>
            </a:r>
            <a:r>
              <a:rPr lang="en-US" altLang="zh-CN" sz="2400">
                <a:sym typeface="+mn-ea"/>
              </a:rPr>
              <a:t> 时延情况下的二阶</a:t>
            </a:r>
            <a:r>
              <a:rPr lang="zh-CN" altLang="en-US" sz="2400">
                <a:sym typeface="+mn-ea"/>
              </a:rPr>
              <a:t>离散时间</a:t>
            </a:r>
            <a:r>
              <a:rPr lang="en-US" altLang="zh-CN" sz="2400">
                <a:sym typeface="+mn-ea"/>
              </a:rPr>
              <a:t>多智能体系统加权一致性</a:t>
            </a:r>
            <a:endParaRPr lang="zh-CN" altLang="en-US" sz="2400" strike="noStrike" noProof="1"/>
          </a:p>
        </p:txBody>
      </p:sp>
      <p:sp>
        <p:nvSpPr>
          <p:cNvPr id="395" name="圆角矩形 394"/>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3</a:t>
            </a:r>
            <a:endParaRPr lang="en-US" altLang="zh-CN" sz="3600" strike="noStrike" noProof="1" dirty="0"/>
          </a:p>
        </p:txBody>
      </p:sp>
      <p:grpSp>
        <p:nvGrpSpPr>
          <p:cNvPr id="12291" name="组 397"/>
          <p:cNvGrpSpPr/>
          <p:nvPr/>
        </p:nvGrpSpPr>
        <p:grpSpPr>
          <a:xfrm>
            <a:off x="9283700" y="252351"/>
            <a:ext cx="2908300" cy="792224"/>
            <a:chOff x="9284089" y="252793"/>
            <a:chExt cx="2907908" cy="791907"/>
          </a:xfrm>
        </p:grpSpPr>
        <p:grpSp>
          <p:nvGrpSpPr>
            <p:cNvPr id="12292" name="组 398"/>
            <p:cNvGrpSpPr/>
            <p:nvPr/>
          </p:nvGrpSpPr>
          <p:grpSpPr>
            <a:xfrm>
              <a:off x="11454170" y="252793"/>
              <a:ext cx="737827" cy="484416"/>
              <a:chOff x="11454170" y="252793"/>
              <a:chExt cx="737827" cy="484416"/>
            </a:xfrm>
          </p:grpSpPr>
          <p:grpSp>
            <p:nvGrpSpPr>
              <p:cNvPr id="12293"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403" name="圆角矩形 402"/>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2302" name="文本框 399"/>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16" name="文本框 15"/>
          <p:cNvSpPr txBox="1"/>
          <p:nvPr/>
        </p:nvSpPr>
        <p:spPr>
          <a:xfrm>
            <a:off x="2411730" y="3660775"/>
            <a:ext cx="1945005" cy="383540"/>
          </a:xfrm>
          <a:prstGeom prst="rect">
            <a:avLst/>
          </a:prstGeom>
          <a:noFill/>
        </p:spPr>
        <p:txBody>
          <a:bodyPr wrap="square" rtlCol="0">
            <a:spAutoFit/>
          </a:bodyPr>
          <a:p>
            <a:r>
              <a:rPr lang="en-US" altLang="zh-CN"/>
              <a:t>(a)T=0.5</a:t>
            </a:r>
            <a:endParaRPr lang="en-US" altLang="zh-CN"/>
          </a:p>
        </p:txBody>
      </p:sp>
      <p:sp>
        <p:nvSpPr>
          <p:cNvPr id="17" name="文本框 16"/>
          <p:cNvSpPr txBox="1"/>
          <p:nvPr/>
        </p:nvSpPr>
        <p:spPr>
          <a:xfrm>
            <a:off x="6355080" y="3594735"/>
            <a:ext cx="1955165" cy="383540"/>
          </a:xfrm>
          <a:prstGeom prst="rect">
            <a:avLst/>
          </a:prstGeom>
          <a:noFill/>
        </p:spPr>
        <p:txBody>
          <a:bodyPr wrap="square" rtlCol="0">
            <a:spAutoFit/>
          </a:bodyPr>
          <a:p>
            <a:r>
              <a:rPr lang="en-US" altLang="zh-CN"/>
              <a:t>(b) T=0.5</a:t>
            </a:r>
            <a:endParaRPr lang="en-US" altLang="zh-CN"/>
          </a:p>
        </p:txBody>
      </p:sp>
      <p:graphicFrame>
        <p:nvGraphicFramePr>
          <p:cNvPr id="18" name="表格 17"/>
          <p:cNvGraphicFramePr/>
          <p:nvPr/>
        </p:nvGraphicFramePr>
        <p:xfrm>
          <a:off x="1390650" y="4090035"/>
          <a:ext cx="6676390" cy="2351405"/>
        </p:xfrm>
        <a:graphic>
          <a:graphicData uri="http://schemas.openxmlformats.org/drawingml/2006/table">
            <a:tbl>
              <a:tblPr firstRow="1" bandRow="1">
                <a:tableStyleId>{5C22544A-7EE6-4342-B048-85BDC9FD1C3A}</a:tableStyleId>
              </a:tblPr>
              <a:tblGrid>
                <a:gridCol w="1669415"/>
                <a:gridCol w="1670050"/>
                <a:gridCol w="1667510"/>
                <a:gridCol w="1669415"/>
              </a:tblGrid>
              <a:tr h="446405">
                <a:tc>
                  <a:txBody>
                    <a:bodyPr/>
                    <a:p>
                      <a:pPr>
                        <a:buNone/>
                      </a:pPr>
                      <a:r>
                        <a:rPr lang="zh-CN" altLang="en-US"/>
                        <a:t>节点</a:t>
                      </a:r>
                      <a:endParaRPr lang="zh-CN" altLang="en-US"/>
                    </a:p>
                  </a:txBody>
                  <a:tcPr/>
                </a:tc>
                <a:tc>
                  <a:txBody>
                    <a:bodyPr/>
                    <a:p>
                      <a:pPr>
                        <a:buNone/>
                      </a:pPr>
                      <a:r>
                        <a:rPr lang="zh-CN" altLang="en-US"/>
                        <a:t>初始位移</a:t>
                      </a:r>
                      <a:endParaRPr lang="zh-CN" altLang="en-US"/>
                    </a:p>
                  </a:txBody>
                  <a:tcPr/>
                </a:tc>
                <a:tc>
                  <a:txBody>
                    <a:bodyPr/>
                    <a:p>
                      <a:pPr>
                        <a:buNone/>
                      </a:pPr>
                      <a:r>
                        <a:rPr lang="zh-CN" altLang="en-US"/>
                        <a:t>初始速度</a:t>
                      </a:r>
                      <a:endParaRPr lang="zh-CN" altLang="en-US"/>
                    </a:p>
                  </a:txBody>
                  <a:tcPr/>
                </a:tc>
                <a:tc>
                  <a:txBody>
                    <a:bodyPr/>
                    <a:p>
                      <a:pPr>
                        <a:buNone/>
                      </a:pPr>
                      <a:r>
                        <a:rPr lang="zh-CN" altLang="en-US"/>
                        <a:t>节点权重</a:t>
                      </a:r>
                      <a:endParaRPr lang="zh-CN" altLang="en-US"/>
                    </a:p>
                  </a:txBody>
                  <a:tcPr/>
                </a:tc>
              </a:tr>
              <a:tr h="381000">
                <a:tc>
                  <a:txBody>
                    <a:bodyPr/>
                    <a:p>
                      <a:pPr>
                        <a:buNone/>
                      </a:pPr>
                      <a:r>
                        <a:rPr lang="en-US" altLang="zh-CN"/>
                        <a:t>1</a:t>
                      </a:r>
                      <a:endParaRPr lang="en-US" altLang="zh-CN"/>
                    </a:p>
                  </a:txBody>
                  <a:tcPr/>
                </a:tc>
                <a:tc>
                  <a:txBody>
                    <a:bodyPr/>
                    <a:p>
                      <a:pPr>
                        <a:buNone/>
                      </a:pPr>
                      <a:r>
                        <a:rPr lang="en-US" altLang="zh-CN"/>
                        <a:t>40</a:t>
                      </a:r>
                      <a:endParaRPr lang="en-US" altLang="zh-CN"/>
                    </a:p>
                  </a:txBody>
                  <a:tcPr/>
                </a:tc>
                <a:tc>
                  <a:txBody>
                    <a:bodyPr/>
                    <a:p>
                      <a:pPr>
                        <a:buNone/>
                      </a:pPr>
                      <a:r>
                        <a:rPr lang="en-US" altLang="zh-CN"/>
                        <a:t>4</a:t>
                      </a:r>
                      <a:endParaRPr lang="en-US" altLang="zh-CN"/>
                    </a:p>
                  </a:txBody>
                  <a:tcPr/>
                </a:tc>
                <a:tc>
                  <a:txBody>
                    <a:bodyPr/>
                    <a:p>
                      <a:pPr>
                        <a:buNone/>
                      </a:pPr>
                      <a:r>
                        <a:rPr lang="en-US" altLang="zh-CN"/>
                        <a:t>0.25</a:t>
                      </a:r>
                      <a:endParaRPr lang="en-US" altLang="zh-CN"/>
                    </a:p>
                  </a:txBody>
                  <a:tcPr/>
                </a:tc>
              </a:tr>
              <a:tr h="324485">
                <a:tc>
                  <a:txBody>
                    <a:bodyPr/>
                    <a:p>
                      <a:pPr>
                        <a:buNone/>
                      </a:pPr>
                      <a:r>
                        <a:rPr lang="en-US" altLang="zh-CN"/>
                        <a:t>2</a:t>
                      </a:r>
                      <a:endParaRPr lang="en-US" altLang="zh-CN"/>
                    </a:p>
                  </a:txBody>
                  <a:tcPr/>
                </a:tc>
                <a:tc>
                  <a:txBody>
                    <a:bodyPr/>
                    <a:p>
                      <a:pPr>
                        <a:buNone/>
                      </a:pPr>
                      <a:r>
                        <a:rPr lang="en-US" altLang="zh-CN"/>
                        <a:t>55</a:t>
                      </a:r>
                      <a:endParaRPr lang="en-US" altLang="zh-CN"/>
                    </a:p>
                  </a:txBody>
                  <a:tcPr/>
                </a:tc>
                <a:tc>
                  <a:txBody>
                    <a:bodyPr/>
                    <a:p>
                      <a:pPr>
                        <a:buNone/>
                      </a:pPr>
                      <a:r>
                        <a:rPr lang="en-US" altLang="zh-CN"/>
                        <a:t>5</a:t>
                      </a:r>
                      <a:endParaRPr lang="en-US" altLang="zh-CN"/>
                    </a:p>
                  </a:txBody>
                  <a:tcPr/>
                </a:tc>
                <a:tc>
                  <a:txBody>
                    <a:bodyPr/>
                    <a:p>
                      <a:pPr>
                        <a:buNone/>
                      </a:pPr>
                      <a:r>
                        <a:rPr lang="en-US" altLang="zh-CN"/>
                        <a:t>0.2</a:t>
                      </a:r>
                      <a:endParaRPr lang="en-US" altLang="zh-CN"/>
                    </a:p>
                  </a:txBody>
                  <a:tcPr/>
                </a:tc>
              </a:tr>
              <a:tr h="381000">
                <a:tc>
                  <a:txBody>
                    <a:bodyPr/>
                    <a:p>
                      <a:pPr>
                        <a:buNone/>
                      </a:pPr>
                      <a:r>
                        <a:rPr lang="en-US" altLang="zh-CN"/>
                        <a:t>3</a:t>
                      </a:r>
                      <a:endParaRPr lang="en-US" altLang="zh-CN"/>
                    </a:p>
                  </a:txBody>
                  <a:tcPr/>
                </a:tc>
                <a:tc>
                  <a:txBody>
                    <a:bodyPr/>
                    <a:p>
                      <a:pPr>
                        <a:buNone/>
                      </a:pPr>
                      <a:r>
                        <a:rPr lang="en-US" altLang="zh-CN"/>
                        <a:t>75</a:t>
                      </a:r>
                      <a:endParaRPr lang="en-US" altLang="zh-CN"/>
                    </a:p>
                  </a:txBody>
                  <a:tcPr/>
                </a:tc>
                <a:tc>
                  <a:txBody>
                    <a:bodyPr/>
                    <a:p>
                      <a:pPr>
                        <a:buNone/>
                      </a:pPr>
                      <a:r>
                        <a:rPr lang="en-US" altLang="zh-CN"/>
                        <a:t>20</a:t>
                      </a:r>
                      <a:endParaRPr lang="en-US" altLang="zh-CN"/>
                    </a:p>
                  </a:txBody>
                  <a:tcPr/>
                </a:tc>
                <a:tc>
                  <a:txBody>
                    <a:bodyPr/>
                    <a:p>
                      <a:pPr>
                        <a:buNone/>
                      </a:pPr>
                      <a:r>
                        <a:rPr lang="en-US" altLang="zh-CN"/>
                        <a:t>0.1</a:t>
                      </a:r>
                      <a:endParaRPr lang="en-US" altLang="zh-CN"/>
                    </a:p>
                  </a:txBody>
                  <a:tcPr/>
                </a:tc>
              </a:tr>
              <a:tr h="381000">
                <a:tc>
                  <a:txBody>
                    <a:bodyPr/>
                    <a:p>
                      <a:pPr>
                        <a:buNone/>
                      </a:pPr>
                      <a:r>
                        <a:rPr lang="en-US" altLang="zh-CN"/>
                        <a:t>4</a:t>
                      </a:r>
                      <a:endParaRPr lang="en-US" altLang="zh-CN"/>
                    </a:p>
                  </a:txBody>
                  <a:tcPr/>
                </a:tc>
                <a:tc>
                  <a:txBody>
                    <a:bodyPr/>
                    <a:p>
                      <a:pPr>
                        <a:buNone/>
                      </a:pPr>
                      <a:r>
                        <a:rPr lang="en-US" altLang="zh-CN"/>
                        <a:t>60</a:t>
                      </a:r>
                      <a:endParaRPr lang="en-US" altLang="zh-CN"/>
                    </a:p>
                  </a:txBody>
                  <a:tcPr/>
                </a:tc>
                <a:tc>
                  <a:txBody>
                    <a:bodyPr/>
                    <a:p>
                      <a:pPr>
                        <a:buNone/>
                      </a:pPr>
                      <a:r>
                        <a:rPr lang="en-US" altLang="zh-CN"/>
                        <a:t>10</a:t>
                      </a:r>
                      <a:endParaRPr lang="en-US" altLang="zh-CN"/>
                    </a:p>
                  </a:txBody>
                  <a:tcPr/>
                </a:tc>
                <a:tc>
                  <a:txBody>
                    <a:bodyPr/>
                    <a:p>
                      <a:pPr>
                        <a:buNone/>
                      </a:pPr>
                      <a:r>
                        <a:rPr lang="en-US" altLang="zh-CN"/>
                        <a:t>0.3</a:t>
                      </a:r>
                      <a:endParaRPr lang="en-US" altLang="zh-CN"/>
                    </a:p>
                  </a:txBody>
                  <a:tcPr/>
                </a:tc>
              </a:tr>
              <a:tr h="381000">
                <a:tc>
                  <a:txBody>
                    <a:bodyPr/>
                    <a:p>
                      <a:pPr>
                        <a:buNone/>
                      </a:pPr>
                      <a:r>
                        <a:rPr lang="en-US" altLang="zh-CN"/>
                        <a:t>5</a:t>
                      </a:r>
                      <a:endParaRPr lang="en-US" altLang="zh-CN"/>
                    </a:p>
                  </a:txBody>
                  <a:tcPr/>
                </a:tc>
                <a:tc>
                  <a:txBody>
                    <a:bodyPr/>
                    <a:p>
                      <a:pPr>
                        <a:buNone/>
                      </a:pPr>
                      <a:r>
                        <a:rPr lang="en-US" altLang="zh-CN"/>
                        <a:t>80</a:t>
                      </a:r>
                      <a:endParaRPr lang="en-US" altLang="zh-CN"/>
                    </a:p>
                  </a:txBody>
                  <a:tcPr/>
                </a:tc>
                <a:tc>
                  <a:txBody>
                    <a:bodyPr/>
                    <a:p>
                      <a:pPr>
                        <a:buNone/>
                      </a:pPr>
                      <a:r>
                        <a:rPr lang="en-US" altLang="zh-CN"/>
                        <a:t>20</a:t>
                      </a:r>
                      <a:endParaRPr lang="en-US" altLang="zh-CN"/>
                    </a:p>
                  </a:txBody>
                  <a:tcPr/>
                </a:tc>
                <a:tc>
                  <a:txBody>
                    <a:bodyPr/>
                    <a:p>
                      <a:pPr>
                        <a:buNone/>
                      </a:pPr>
                      <a:r>
                        <a:rPr lang="en-US" altLang="zh-CN"/>
                        <a:t>0.15</a:t>
                      </a:r>
                      <a:endParaRPr lang="en-US" altLang="zh-CN"/>
                    </a:p>
                  </a:txBody>
                  <a:tcPr/>
                </a:tc>
              </a:tr>
            </a:tbl>
          </a:graphicData>
        </a:graphic>
      </p:graphicFrame>
      <p:sp>
        <p:nvSpPr>
          <p:cNvPr id="12" name="文本框 11"/>
          <p:cNvSpPr txBox="1"/>
          <p:nvPr/>
        </p:nvSpPr>
        <p:spPr>
          <a:xfrm>
            <a:off x="989330" y="787400"/>
            <a:ext cx="1442720" cy="383540"/>
          </a:xfrm>
          <a:prstGeom prst="rect">
            <a:avLst/>
          </a:prstGeom>
          <a:noFill/>
        </p:spPr>
        <p:txBody>
          <a:bodyPr wrap="square" rtlCol="0">
            <a:spAutoFit/>
          </a:bodyPr>
          <a:p>
            <a:r>
              <a:rPr lang="zh-CN" altLang="en-US" b="1"/>
              <a:t>实验</a:t>
            </a:r>
            <a:r>
              <a:rPr lang="en-US" altLang="zh-CN" b="1"/>
              <a:t>3.3.1(1)</a:t>
            </a:r>
            <a:endParaRPr lang="en-US" altLang="zh-CN" b="1"/>
          </a:p>
        </p:txBody>
      </p:sp>
      <p:sp>
        <p:nvSpPr>
          <p:cNvPr id="8" name="矩形 7"/>
          <p:cNvSpPr/>
          <p:nvPr/>
        </p:nvSpPr>
        <p:spPr>
          <a:xfrm>
            <a:off x="3067685" y="4549140"/>
            <a:ext cx="4999355" cy="189484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矩形 25"/>
          <p:cNvSpPr/>
          <p:nvPr/>
        </p:nvSpPr>
        <p:spPr>
          <a:xfrm>
            <a:off x="8189595" y="4972685"/>
            <a:ext cx="3866515" cy="108839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标注 4"/>
          <p:cNvSpPr/>
          <p:nvPr/>
        </p:nvSpPr>
        <p:spPr>
          <a:xfrm>
            <a:off x="-5715" y="4765040"/>
            <a:ext cx="1255395" cy="1572895"/>
          </a:xfrm>
          <a:prstGeom prst="wedgeRectCallout">
            <a:avLst>
              <a:gd name="adj1" fmla="val 194663"/>
              <a:gd name="adj2" fmla="val -10678"/>
            </a:avLst>
          </a:prstGeom>
          <a:noFill/>
          <a:ln>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35890" y="4862830"/>
            <a:ext cx="988060" cy="1198880"/>
          </a:xfrm>
          <a:prstGeom prst="rect">
            <a:avLst/>
          </a:prstGeom>
          <a:noFill/>
        </p:spPr>
        <p:txBody>
          <a:bodyPr wrap="square" rtlCol="0">
            <a:spAutoFit/>
          </a:bodyPr>
          <a:p>
            <a:r>
              <a:rPr lang="zh-CN" altLang="en-US" sz="2400"/>
              <a:t>随机生成数据</a:t>
            </a:r>
            <a:endParaRPr lang="zh-CN" altLang="en-US" sz="2400"/>
          </a:p>
        </p:txBody>
      </p:sp>
      <p:pic>
        <p:nvPicPr>
          <p:cNvPr id="4" name="图片 3" descr="图片1"/>
          <p:cNvPicPr>
            <a:picLocks noChangeAspect="1"/>
          </p:cNvPicPr>
          <p:nvPr/>
        </p:nvPicPr>
        <p:blipFill>
          <a:blip r:embed="rId2"/>
          <a:stretch>
            <a:fillRect/>
          </a:stretch>
        </p:blipFill>
        <p:spPr>
          <a:xfrm>
            <a:off x="11454130" y="246380"/>
            <a:ext cx="478155" cy="478155"/>
          </a:xfrm>
          <a:prstGeom prst="rect">
            <a:avLst/>
          </a:prstGeom>
        </p:spPr>
      </p:pic>
      <p:graphicFrame>
        <p:nvGraphicFramePr>
          <p:cNvPr id="13" name="对象 -2147482394"/>
          <p:cNvGraphicFramePr>
            <a:graphicFrameLocks noChangeAspect="1"/>
          </p:cNvGraphicFramePr>
          <p:nvPr/>
        </p:nvGraphicFramePr>
        <p:xfrm>
          <a:off x="2592706" y="802323"/>
          <a:ext cx="2202180" cy="384175"/>
        </p:xfrm>
        <a:graphic>
          <a:graphicData uri="http://schemas.openxmlformats.org/presentationml/2006/ole">
            <mc:AlternateContent xmlns:mc="http://schemas.openxmlformats.org/markup-compatibility/2006">
              <mc:Choice xmlns:v="urn:schemas-microsoft-com:vml" Requires="v">
                <p:oleObj spid="_x0000_s15" name="" r:id="rId3" imgW="1130300" imgH="203200" progId="Equation.3">
                  <p:embed/>
                </p:oleObj>
              </mc:Choice>
              <mc:Fallback>
                <p:oleObj name="" r:id="rId3" imgW="1130300" imgH="203200" progId="Equation.3">
                  <p:embed/>
                  <p:pic>
                    <p:nvPicPr>
                      <p:cNvPr id="0" name="图片 3075"/>
                      <p:cNvPicPr/>
                      <p:nvPr/>
                    </p:nvPicPr>
                    <p:blipFill>
                      <a:blip r:embed="rId4"/>
                      <a:stretch>
                        <a:fillRect/>
                      </a:stretch>
                    </p:blipFill>
                    <p:spPr>
                      <a:xfrm>
                        <a:off x="2592706" y="802323"/>
                        <a:ext cx="2202180" cy="384175"/>
                      </a:xfrm>
                      <a:prstGeom prst="rect">
                        <a:avLst/>
                      </a:prstGeom>
                      <a:noFill/>
                      <a:ln w="38100">
                        <a:noFill/>
                        <a:miter/>
                      </a:ln>
                    </p:spPr>
                  </p:pic>
                </p:oleObj>
              </mc:Fallback>
            </mc:AlternateContent>
          </a:graphicData>
        </a:graphic>
      </p:graphicFrame>
      <p:graphicFrame>
        <p:nvGraphicFramePr>
          <p:cNvPr id="3" name="对象 -2147482152"/>
          <p:cNvGraphicFramePr>
            <a:graphicFrameLocks noChangeAspect="1"/>
          </p:cNvGraphicFramePr>
          <p:nvPr/>
        </p:nvGraphicFramePr>
        <p:xfrm>
          <a:off x="8310245" y="5092700"/>
          <a:ext cx="3746500" cy="807720"/>
        </p:xfrm>
        <a:graphic>
          <a:graphicData uri="http://schemas.openxmlformats.org/presentationml/2006/ole">
            <mc:AlternateContent xmlns:mc="http://schemas.openxmlformats.org/markup-compatibility/2006">
              <mc:Choice xmlns:v="urn:schemas-microsoft-com:vml" Requires="v">
                <p:oleObj spid="_x0000_s3076" name="" r:id="rId5" imgW="1981200" imgH="431800" progId="Equation.3">
                  <p:embed/>
                </p:oleObj>
              </mc:Choice>
              <mc:Fallback>
                <p:oleObj name="" r:id="rId5" imgW="1981200" imgH="431800" progId="Equation.3">
                  <p:embed/>
                  <p:pic>
                    <p:nvPicPr>
                      <p:cNvPr id="0" name="图片 3075"/>
                      <p:cNvPicPr/>
                      <p:nvPr/>
                    </p:nvPicPr>
                    <p:blipFill>
                      <a:blip r:embed="rId6"/>
                      <a:stretch>
                        <a:fillRect/>
                      </a:stretch>
                    </p:blipFill>
                    <p:spPr>
                      <a:xfrm>
                        <a:off x="8310245" y="5092700"/>
                        <a:ext cx="3746500" cy="807720"/>
                      </a:xfrm>
                      <a:prstGeom prst="rect">
                        <a:avLst/>
                      </a:prstGeom>
                      <a:noFill/>
                      <a:ln w="38100">
                        <a:noFill/>
                        <a:miter/>
                      </a:ln>
                    </p:spPr>
                  </p:pic>
                </p:oleObj>
              </mc:Fallback>
            </mc:AlternateContent>
          </a:graphicData>
        </a:graphic>
      </p:graphicFrame>
      <p:pic>
        <p:nvPicPr>
          <p:cNvPr id="7" name="图片 3" descr="实验4-2速度"/>
          <p:cNvPicPr>
            <a:picLocks noChangeAspect="1"/>
          </p:cNvPicPr>
          <p:nvPr/>
        </p:nvPicPr>
        <p:blipFill>
          <a:blip r:embed="rId7"/>
          <a:stretch>
            <a:fillRect/>
          </a:stretch>
        </p:blipFill>
        <p:spPr>
          <a:xfrm>
            <a:off x="5388293" y="1044258"/>
            <a:ext cx="3417315" cy="2563219"/>
          </a:xfrm>
          <a:prstGeom prst="rect">
            <a:avLst/>
          </a:prstGeom>
        </p:spPr>
      </p:pic>
      <p:sp>
        <p:nvSpPr>
          <p:cNvPr id="22" name="矩形标注 21"/>
          <p:cNvSpPr/>
          <p:nvPr/>
        </p:nvSpPr>
        <p:spPr>
          <a:xfrm>
            <a:off x="8947785" y="1169670"/>
            <a:ext cx="2998470" cy="1765300"/>
          </a:xfrm>
          <a:prstGeom prst="wedgeRectCallout">
            <a:avLst>
              <a:gd name="adj1" fmla="val -70182"/>
              <a:gd name="adj2" fmla="val 27122"/>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9030970" y="1309370"/>
            <a:ext cx="2842895" cy="1198880"/>
          </a:xfrm>
          <a:prstGeom prst="rect">
            <a:avLst/>
          </a:prstGeom>
          <a:noFill/>
        </p:spPr>
        <p:txBody>
          <a:bodyPr wrap="square" rtlCol="0">
            <a:spAutoFit/>
          </a:bodyPr>
          <a:p>
            <a:r>
              <a:rPr lang="zh-CN" altLang="en-US" sz="2400"/>
              <a:t>二阶多智能体系统达到一致性，且收敛值等于决策值</a:t>
            </a:r>
            <a:endParaRPr lang="zh-CN" altLang="en-US" sz="2400"/>
          </a:p>
        </p:txBody>
      </p:sp>
      <p:graphicFrame>
        <p:nvGraphicFramePr>
          <p:cNvPr id="27" name="对象 -2147482459"/>
          <p:cNvGraphicFramePr>
            <a:graphicFrameLocks noChangeAspect="1"/>
          </p:cNvGraphicFramePr>
          <p:nvPr/>
        </p:nvGraphicFramePr>
        <p:xfrm>
          <a:off x="11213784" y="2106613"/>
          <a:ext cx="727710" cy="310515"/>
        </p:xfrm>
        <a:graphic>
          <a:graphicData uri="http://schemas.openxmlformats.org/presentationml/2006/ole">
            <mc:AlternateContent xmlns:mc="http://schemas.openxmlformats.org/markup-compatibility/2006">
              <mc:Choice xmlns:v="urn:schemas-microsoft-com:vml" Requires="v">
                <p:oleObj spid="_x0000_s28" name="" r:id="rId8" imgW="355600" imgH="152400" progId="Equation.DSMT4">
                  <p:embed/>
                </p:oleObj>
              </mc:Choice>
              <mc:Fallback>
                <p:oleObj name="" r:id="rId8" imgW="355600" imgH="152400" progId="Equation.DSMT4">
                  <p:embed/>
                  <p:pic>
                    <p:nvPicPr>
                      <p:cNvPr id="0" name="图片 20"/>
                      <p:cNvPicPr/>
                      <p:nvPr/>
                    </p:nvPicPr>
                    <p:blipFill>
                      <a:blip r:embed="rId9"/>
                      <a:stretch>
                        <a:fillRect/>
                      </a:stretch>
                    </p:blipFill>
                    <p:spPr>
                      <a:xfrm>
                        <a:off x="11213784" y="2106613"/>
                        <a:ext cx="727710" cy="310515"/>
                      </a:xfrm>
                      <a:prstGeom prst="rect">
                        <a:avLst/>
                      </a:prstGeom>
                      <a:noFill/>
                      <a:ln w="38100">
                        <a:noFill/>
                        <a:miter/>
                      </a:ln>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2" descr="实验4-1位移"/>
          <p:cNvPicPr>
            <a:picLocks noChangeAspect="1"/>
          </p:cNvPicPr>
          <p:nvPr/>
        </p:nvPicPr>
        <p:blipFill>
          <a:blip r:embed="rId1"/>
          <a:stretch>
            <a:fillRect/>
          </a:stretch>
        </p:blipFill>
        <p:spPr>
          <a:xfrm>
            <a:off x="1493203" y="1096963"/>
            <a:ext cx="3417315" cy="2563219"/>
          </a:xfrm>
          <a:prstGeom prst="rect">
            <a:avLst/>
          </a:prstGeom>
        </p:spPr>
      </p:pic>
      <p:sp>
        <p:nvSpPr>
          <p:cNvPr id="394" name="矩形 393"/>
          <p:cNvSpPr/>
          <p:nvPr/>
        </p:nvSpPr>
        <p:spPr>
          <a:xfrm>
            <a:off x="620713" y="249238"/>
            <a:ext cx="9869488"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l" fontAlgn="auto"/>
            <a:r>
              <a:rPr lang="en-US" altLang="zh-CN" sz="2400">
                <a:sym typeface="+mn-ea"/>
              </a:rPr>
              <a:t>3.2  时延情况下的二阶</a:t>
            </a:r>
            <a:r>
              <a:rPr lang="zh-CN" altLang="en-US" sz="2400">
                <a:sym typeface="+mn-ea"/>
              </a:rPr>
              <a:t>离散时间</a:t>
            </a:r>
            <a:r>
              <a:rPr lang="en-US" altLang="zh-CN" sz="2400">
                <a:sym typeface="+mn-ea"/>
              </a:rPr>
              <a:t>多智能体系统加权一致性</a:t>
            </a:r>
            <a:endParaRPr lang="zh-CN" altLang="en-US" sz="2400" strike="noStrike" noProof="1"/>
          </a:p>
        </p:txBody>
      </p:sp>
      <p:sp>
        <p:nvSpPr>
          <p:cNvPr id="395" name="圆角矩形 394"/>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3</a:t>
            </a:r>
            <a:endParaRPr lang="en-US" altLang="zh-CN" sz="3600" strike="noStrike" noProof="1" dirty="0"/>
          </a:p>
        </p:txBody>
      </p:sp>
      <p:grpSp>
        <p:nvGrpSpPr>
          <p:cNvPr id="12291" name="组 397"/>
          <p:cNvGrpSpPr/>
          <p:nvPr/>
        </p:nvGrpSpPr>
        <p:grpSpPr>
          <a:xfrm>
            <a:off x="9283700" y="252351"/>
            <a:ext cx="2908300" cy="792224"/>
            <a:chOff x="9284089" y="252793"/>
            <a:chExt cx="2907908" cy="791907"/>
          </a:xfrm>
        </p:grpSpPr>
        <p:grpSp>
          <p:nvGrpSpPr>
            <p:cNvPr id="12292" name="组 398"/>
            <p:cNvGrpSpPr/>
            <p:nvPr/>
          </p:nvGrpSpPr>
          <p:grpSpPr>
            <a:xfrm>
              <a:off x="11454170" y="252793"/>
              <a:ext cx="737827" cy="484416"/>
              <a:chOff x="11454170" y="252793"/>
              <a:chExt cx="737827" cy="484416"/>
            </a:xfrm>
          </p:grpSpPr>
          <p:grpSp>
            <p:nvGrpSpPr>
              <p:cNvPr id="12293"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403" name="圆角矩形 402"/>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2302" name="文本框 399"/>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16" name="文本框 15"/>
          <p:cNvSpPr txBox="1"/>
          <p:nvPr/>
        </p:nvSpPr>
        <p:spPr>
          <a:xfrm>
            <a:off x="2411730" y="3660775"/>
            <a:ext cx="1945005" cy="383540"/>
          </a:xfrm>
          <a:prstGeom prst="rect">
            <a:avLst/>
          </a:prstGeom>
          <a:noFill/>
        </p:spPr>
        <p:txBody>
          <a:bodyPr wrap="square" rtlCol="0">
            <a:spAutoFit/>
          </a:bodyPr>
          <a:p>
            <a:r>
              <a:rPr lang="en-US" altLang="zh-CN"/>
              <a:t>(a)T=0.5</a:t>
            </a:r>
            <a:endParaRPr lang="en-US" altLang="zh-CN"/>
          </a:p>
        </p:txBody>
      </p:sp>
      <p:sp>
        <p:nvSpPr>
          <p:cNvPr id="17" name="文本框 16"/>
          <p:cNvSpPr txBox="1"/>
          <p:nvPr/>
        </p:nvSpPr>
        <p:spPr>
          <a:xfrm>
            <a:off x="6355080" y="3594735"/>
            <a:ext cx="1955165" cy="383540"/>
          </a:xfrm>
          <a:prstGeom prst="rect">
            <a:avLst/>
          </a:prstGeom>
          <a:noFill/>
        </p:spPr>
        <p:txBody>
          <a:bodyPr wrap="square" rtlCol="0">
            <a:spAutoFit/>
          </a:bodyPr>
          <a:p>
            <a:r>
              <a:rPr lang="en-US" altLang="zh-CN"/>
              <a:t>(b) T=0.5</a:t>
            </a:r>
            <a:endParaRPr lang="en-US" altLang="zh-CN"/>
          </a:p>
        </p:txBody>
      </p:sp>
      <p:graphicFrame>
        <p:nvGraphicFramePr>
          <p:cNvPr id="18" name="表格 17"/>
          <p:cNvGraphicFramePr/>
          <p:nvPr/>
        </p:nvGraphicFramePr>
        <p:xfrm>
          <a:off x="1390650" y="4090035"/>
          <a:ext cx="6676390" cy="2351405"/>
        </p:xfrm>
        <a:graphic>
          <a:graphicData uri="http://schemas.openxmlformats.org/drawingml/2006/table">
            <a:tbl>
              <a:tblPr firstRow="1" bandRow="1">
                <a:tableStyleId>{5C22544A-7EE6-4342-B048-85BDC9FD1C3A}</a:tableStyleId>
              </a:tblPr>
              <a:tblGrid>
                <a:gridCol w="1669415"/>
                <a:gridCol w="1670050"/>
                <a:gridCol w="1667510"/>
                <a:gridCol w="1669415"/>
              </a:tblGrid>
              <a:tr h="446405">
                <a:tc>
                  <a:txBody>
                    <a:bodyPr/>
                    <a:p>
                      <a:pPr>
                        <a:buNone/>
                      </a:pPr>
                      <a:r>
                        <a:rPr lang="zh-CN" altLang="en-US"/>
                        <a:t>节点</a:t>
                      </a:r>
                      <a:endParaRPr lang="zh-CN" altLang="en-US"/>
                    </a:p>
                  </a:txBody>
                  <a:tcPr/>
                </a:tc>
                <a:tc>
                  <a:txBody>
                    <a:bodyPr/>
                    <a:p>
                      <a:pPr>
                        <a:buNone/>
                      </a:pPr>
                      <a:r>
                        <a:rPr lang="zh-CN" altLang="en-US"/>
                        <a:t>初始位移</a:t>
                      </a:r>
                      <a:endParaRPr lang="zh-CN" altLang="en-US"/>
                    </a:p>
                  </a:txBody>
                  <a:tcPr/>
                </a:tc>
                <a:tc>
                  <a:txBody>
                    <a:bodyPr/>
                    <a:p>
                      <a:pPr>
                        <a:buNone/>
                      </a:pPr>
                      <a:r>
                        <a:rPr lang="zh-CN" altLang="en-US"/>
                        <a:t>初始速度</a:t>
                      </a:r>
                      <a:endParaRPr lang="zh-CN" altLang="en-US"/>
                    </a:p>
                  </a:txBody>
                  <a:tcPr/>
                </a:tc>
                <a:tc>
                  <a:txBody>
                    <a:bodyPr/>
                    <a:p>
                      <a:pPr>
                        <a:buNone/>
                      </a:pPr>
                      <a:r>
                        <a:rPr lang="zh-CN" altLang="en-US"/>
                        <a:t>节点权重</a:t>
                      </a:r>
                      <a:endParaRPr lang="zh-CN" altLang="en-US"/>
                    </a:p>
                  </a:txBody>
                  <a:tcPr/>
                </a:tc>
              </a:tr>
              <a:tr h="381000">
                <a:tc>
                  <a:txBody>
                    <a:bodyPr/>
                    <a:p>
                      <a:pPr>
                        <a:buNone/>
                      </a:pPr>
                      <a:r>
                        <a:rPr lang="en-US" altLang="zh-CN"/>
                        <a:t>1</a:t>
                      </a:r>
                      <a:endParaRPr lang="en-US" altLang="zh-CN"/>
                    </a:p>
                  </a:txBody>
                  <a:tcPr/>
                </a:tc>
                <a:tc>
                  <a:txBody>
                    <a:bodyPr/>
                    <a:p>
                      <a:pPr>
                        <a:buNone/>
                      </a:pPr>
                      <a:r>
                        <a:rPr lang="en-US" altLang="zh-CN"/>
                        <a:t>40</a:t>
                      </a:r>
                      <a:endParaRPr lang="en-US" altLang="zh-CN"/>
                    </a:p>
                  </a:txBody>
                  <a:tcPr/>
                </a:tc>
                <a:tc>
                  <a:txBody>
                    <a:bodyPr/>
                    <a:p>
                      <a:pPr>
                        <a:buNone/>
                      </a:pPr>
                      <a:r>
                        <a:rPr lang="en-US" altLang="zh-CN"/>
                        <a:t>20</a:t>
                      </a:r>
                      <a:endParaRPr lang="en-US" altLang="zh-CN"/>
                    </a:p>
                  </a:txBody>
                  <a:tcPr/>
                </a:tc>
                <a:tc>
                  <a:txBody>
                    <a:bodyPr/>
                    <a:p>
                      <a:pPr>
                        <a:buNone/>
                      </a:pPr>
                      <a:r>
                        <a:rPr lang="en-US" altLang="zh-CN"/>
                        <a:t>0.25</a:t>
                      </a:r>
                      <a:endParaRPr lang="en-US" altLang="zh-CN"/>
                    </a:p>
                  </a:txBody>
                  <a:tcPr/>
                </a:tc>
              </a:tr>
              <a:tr h="324485">
                <a:tc>
                  <a:txBody>
                    <a:bodyPr/>
                    <a:p>
                      <a:pPr>
                        <a:buNone/>
                      </a:pPr>
                      <a:r>
                        <a:rPr lang="en-US" altLang="zh-CN"/>
                        <a:t>2</a:t>
                      </a:r>
                      <a:endParaRPr lang="en-US" altLang="zh-CN"/>
                    </a:p>
                  </a:txBody>
                  <a:tcPr/>
                </a:tc>
                <a:tc>
                  <a:txBody>
                    <a:bodyPr/>
                    <a:p>
                      <a:pPr>
                        <a:buNone/>
                      </a:pPr>
                      <a:r>
                        <a:rPr lang="en-US" altLang="zh-CN"/>
                        <a:t>55</a:t>
                      </a:r>
                      <a:endParaRPr lang="en-US" altLang="zh-CN"/>
                    </a:p>
                  </a:txBody>
                  <a:tcPr/>
                </a:tc>
                <a:tc>
                  <a:txBody>
                    <a:bodyPr/>
                    <a:p>
                      <a:pPr>
                        <a:buNone/>
                      </a:pPr>
                      <a:r>
                        <a:rPr lang="en-US" altLang="zh-CN"/>
                        <a:t>25</a:t>
                      </a:r>
                      <a:endParaRPr lang="en-US" altLang="zh-CN"/>
                    </a:p>
                  </a:txBody>
                  <a:tcPr/>
                </a:tc>
                <a:tc>
                  <a:txBody>
                    <a:bodyPr/>
                    <a:p>
                      <a:pPr>
                        <a:buNone/>
                      </a:pPr>
                      <a:r>
                        <a:rPr lang="en-US" altLang="zh-CN"/>
                        <a:t>0.2</a:t>
                      </a:r>
                      <a:endParaRPr lang="en-US" altLang="zh-CN"/>
                    </a:p>
                  </a:txBody>
                  <a:tcPr/>
                </a:tc>
              </a:tr>
              <a:tr h="381000">
                <a:tc>
                  <a:txBody>
                    <a:bodyPr/>
                    <a:p>
                      <a:pPr>
                        <a:buNone/>
                      </a:pPr>
                      <a:r>
                        <a:rPr lang="en-US" altLang="zh-CN"/>
                        <a:t>3</a:t>
                      </a:r>
                      <a:endParaRPr lang="en-US" altLang="zh-CN"/>
                    </a:p>
                  </a:txBody>
                  <a:tcPr/>
                </a:tc>
                <a:tc>
                  <a:txBody>
                    <a:bodyPr/>
                    <a:p>
                      <a:pPr>
                        <a:buNone/>
                      </a:pPr>
                      <a:r>
                        <a:rPr lang="en-US" altLang="zh-CN"/>
                        <a:t>75</a:t>
                      </a:r>
                      <a:endParaRPr lang="en-US" altLang="zh-CN"/>
                    </a:p>
                  </a:txBody>
                  <a:tcPr/>
                </a:tc>
                <a:tc>
                  <a:txBody>
                    <a:bodyPr/>
                    <a:p>
                      <a:pPr>
                        <a:buNone/>
                      </a:pPr>
                      <a:r>
                        <a:rPr lang="en-US" altLang="zh-CN"/>
                        <a:t>10</a:t>
                      </a:r>
                      <a:endParaRPr lang="en-US" altLang="zh-CN"/>
                    </a:p>
                  </a:txBody>
                  <a:tcPr/>
                </a:tc>
                <a:tc>
                  <a:txBody>
                    <a:bodyPr/>
                    <a:p>
                      <a:pPr>
                        <a:buNone/>
                      </a:pPr>
                      <a:r>
                        <a:rPr lang="en-US" altLang="zh-CN"/>
                        <a:t>0.3</a:t>
                      </a:r>
                      <a:endParaRPr lang="en-US" altLang="zh-CN"/>
                    </a:p>
                  </a:txBody>
                  <a:tcPr/>
                </a:tc>
              </a:tr>
              <a:tr h="381000">
                <a:tc>
                  <a:txBody>
                    <a:bodyPr/>
                    <a:p>
                      <a:pPr>
                        <a:buNone/>
                      </a:pPr>
                      <a:r>
                        <a:rPr lang="en-US" altLang="zh-CN"/>
                        <a:t>4</a:t>
                      </a:r>
                      <a:endParaRPr lang="en-US" altLang="zh-CN"/>
                    </a:p>
                  </a:txBody>
                  <a:tcPr/>
                </a:tc>
                <a:tc>
                  <a:txBody>
                    <a:bodyPr/>
                    <a:p>
                      <a:pPr>
                        <a:buNone/>
                      </a:pPr>
                      <a:r>
                        <a:rPr lang="en-US" altLang="zh-CN"/>
                        <a:t>60</a:t>
                      </a:r>
                      <a:endParaRPr lang="en-US" altLang="zh-CN"/>
                    </a:p>
                  </a:txBody>
                  <a:tcPr/>
                </a:tc>
                <a:tc>
                  <a:txBody>
                    <a:bodyPr/>
                    <a:p>
                      <a:pPr>
                        <a:buNone/>
                      </a:pPr>
                      <a:r>
                        <a:rPr lang="en-US" altLang="zh-CN"/>
                        <a:t>10</a:t>
                      </a:r>
                      <a:endParaRPr lang="en-US" altLang="zh-CN"/>
                    </a:p>
                  </a:txBody>
                  <a:tcPr/>
                </a:tc>
                <a:tc>
                  <a:txBody>
                    <a:bodyPr/>
                    <a:p>
                      <a:pPr>
                        <a:buNone/>
                      </a:pPr>
                      <a:r>
                        <a:rPr lang="en-US" altLang="zh-CN"/>
                        <a:t>0.1</a:t>
                      </a:r>
                      <a:endParaRPr lang="en-US" altLang="zh-CN"/>
                    </a:p>
                  </a:txBody>
                  <a:tcPr/>
                </a:tc>
              </a:tr>
              <a:tr h="381000">
                <a:tc>
                  <a:txBody>
                    <a:bodyPr/>
                    <a:p>
                      <a:pPr>
                        <a:buNone/>
                      </a:pPr>
                      <a:r>
                        <a:rPr lang="en-US" altLang="zh-CN"/>
                        <a:t>5</a:t>
                      </a:r>
                      <a:endParaRPr lang="en-US" altLang="zh-CN"/>
                    </a:p>
                  </a:txBody>
                  <a:tcPr/>
                </a:tc>
                <a:tc>
                  <a:txBody>
                    <a:bodyPr/>
                    <a:p>
                      <a:pPr>
                        <a:buNone/>
                      </a:pPr>
                      <a:r>
                        <a:rPr lang="en-US" altLang="zh-CN"/>
                        <a:t>80</a:t>
                      </a:r>
                      <a:endParaRPr lang="en-US" altLang="zh-CN"/>
                    </a:p>
                  </a:txBody>
                  <a:tcPr/>
                </a:tc>
                <a:tc>
                  <a:txBody>
                    <a:bodyPr/>
                    <a:p>
                      <a:pPr>
                        <a:buNone/>
                      </a:pPr>
                      <a:r>
                        <a:rPr lang="en-US" altLang="zh-CN"/>
                        <a:t>40</a:t>
                      </a:r>
                      <a:endParaRPr lang="en-US" altLang="zh-CN"/>
                    </a:p>
                  </a:txBody>
                  <a:tcPr/>
                </a:tc>
                <a:tc>
                  <a:txBody>
                    <a:bodyPr/>
                    <a:p>
                      <a:pPr>
                        <a:buNone/>
                      </a:pPr>
                      <a:r>
                        <a:rPr lang="en-US" altLang="zh-CN"/>
                        <a:t>0.15</a:t>
                      </a:r>
                      <a:endParaRPr lang="en-US" altLang="zh-CN"/>
                    </a:p>
                  </a:txBody>
                  <a:tcPr/>
                </a:tc>
              </a:tr>
            </a:tbl>
          </a:graphicData>
        </a:graphic>
      </p:graphicFrame>
      <p:sp>
        <p:nvSpPr>
          <p:cNvPr id="12" name="文本框 11"/>
          <p:cNvSpPr txBox="1"/>
          <p:nvPr/>
        </p:nvSpPr>
        <p:spPr>
          <a:xfrm>
            <a:off x="989330" y="787400"/>
            <a:ext cx="1442720" cy="383540"/>
          </a:xfrm>
          <a:prstGeom prst="rect">
            <a:avLst/>
          </a:prstGeom>
          <a:noFill/>
        </p:spPr>
        <p:txBody>
          <a:bodyPr wrap="square" rtlCol="0">
            <a:spAutoFit/>
          </a:bodyPr>
          <a:p>
            <a:r>
              <a:rPr lang="zh-CN" altLang="en-US" b="1"/>
              <a:t>实验</a:t>
            </a:r>
            <a:r>
              <a:rPr lang="en-US" altLang="zh-CN" b="1"/>
              <a:t>3.3.1(2)</a:t>
            </a:r>
            <a:endParaRPr lang="en-US" altLang="zh-CN" b="1"/>
          </a:p>
        </p:txBody>
      </p:sp>
      <p:sp>
        <p:nvSpPr>
          <p:cNvPr id="8" name="矩形 7"/>
          <p:cNvSpPr/>
          <p:nvPr/>
        </p:nvSpPr>
        <p:spPr>
          <a:xfrm>
            <a:off x="3067685" y="4549140"/>
            <a:ext cx="4999355" cy="189484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矩形 25"/>
          <p:cNvSpPr/>
          <p:nvPr/>
        </p:nvSpPr>
        <p:spPr>
          <a:xfrm>
            <a:off x="8189595" y="4972685"/>
            <a:ext cx="3866515" cy="108839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标注 4"/>
          <p:cNvSpPr/>
          <p:nvPr/>
        </p:nvSpPr>
        <p:spPr>
          <a:xfrm>
            <a:off x="-5715" y="4765040"/>
            <a:ext cx="1255395" cy="1572895"/>
          </a:xfrm>
          <a:prstGeom prst="wedgeRectCallout">
            <a:avLst>
              <a:gd name="adj1" fmla="val 194663"/>
              <a:gd name="adj2" fmla="val -10678"/>
            </a:avLst>
          </a:prstGeom>
          <a:noFill/>
          <a:ln>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35890" y="4862830"/>
            <a:ext cx="988060" cy="1198880"/>
          </a:xfrm>
          <a:prstGeom prst="rect">
            <a:avLst/>
          </a:prstGeom>
          <a:noFill/>
        </p:spPr>
        <p:txBody>
          <a:bodyPr wrap="square" rtlCol="0">
            <a:spAutoFit/>
          </a:bodyPr>
          <a:p>
            <a:r>
              <a:rPr lang="zh-CN" altLang="en-US" sz="2400"/>
              <a:t>随机生成数据</a:t>
            </a:r>
            <a:endParaRPr lang="zh-CN" altLang="en-US" sz="2400"/>
          </a:p>
        </p:txBody>
      </p:sp>
      <p:pic>
        <p:nvPicPr>
          <p:cNvPr id="4" name="图片 3" descr="图片1"/>
          <p:cNvPicPr>
            <a:picLocks noChangeAspect="1"/>
          </p:cNvPicPr>
          <p:nvPr/>
        </p:nvPicPr>
        <p:blipFill>
          <a:blip r:embed="rId2"/>
          <a:stretch>
            <a:fillRect/>
          </a:stretch>
        </p:blipFill>
        <p:spPr>
          <a:xfrm>
            <a:off x="11454130" y="246380"/>
            <a:ext cx="478155" cy="478155"/>
          </a:xfrm>
          <a:prstGeom prst="rect">
            <a:avLst/>
          </a:prstGeom>
        </p:spPr>
      </p:pic>
      <p:graphicFrame>
        <p:nvGraphicFramePr>
          <p:cNvPr id="13" name="对象 -2147482394"/>
          <p:cNvGraphicFramePr>
            <a:graphicFrameLocks noChangeAspect="1"/>
          </p:cNvGraphicFramePr>
          <p:nvPr/>
        </p:nvGraphicFramePr>
        <p:xfrm>
          <a:off x="2592388" y="802323"/>
          <a:ext cx="2202815" cy="384175"/>
        </p:xfrm>
        <a:graphic>
          <a:graphicData uri="http://schemas.openxmlformats.org/presentationml/2006/ole">
            <mc:AlternateContent xmlns:mc="http://schemas.openxmlformats.org/markup-compatibility/2006">
              <mc:Choice xmlns:v="urn:schemas-microsoft-com:vml" Requires="v">
                <p:oleObj spid="_x0000_s15" name="" r:id="rId3" imgW="1130300" imgH="203200" progId="Equation.3">
                  <p:embed/>
                </p:oleObj>
              </mc:Choice>
              <mc:Fallback>
                <p:oleObj name="" r:id="rId3" imgW="1130300" imgH="203200" progId="Equation.3">
                  <p:embed/>
                  <p:pic>
                    <p:nvPicPr>
                      <p:cNvPr id="0" name="图片 3075"/>
                      <p:cNvPicPr/>
                      <p:nvPr/>
                    </p:nvPicPr>
                    <p:blipFill>
                      <a:blip r:embed="rId4"/>
                      <a:stretch>
                        <a:fillRect/>
                      </a:stretch>
                    </p:blipFill>
                    <p:spPr>
                      <a:xfrm>
                        <a:off x="2592388" y="802323"/>
                        <a:ext cx="2202815" cy="384175"/>
                      </a:xfrm>
                      <a:prstGeom prst="rect">
                        <a:avLst/>
                      </a:prstGeom>
                      <a:noFill/>
                      <a:ln w="38100">
                        <a:noFill/>
                        <a:miter/>
                      </a:ln>
                    </p:spPr>
                  </p:pic>
                </p:oleObj>
              </mc:Fallback>
            </mc:AlternateContent>
          </a:graphicData>
        </a:graphic>
      </p:graphicFrame>
      <p:graphicFrame>
        <p:nvGraphicFramePr>
          <p:cNvPr id="3" name="对象 -2147482152"/>
          <p:cNvGraphicFramePr>
            <a:graphicFrameLocks noChangeAspect="1"/>
          </p:cNvGraphicFramePr>
          <p:nvPr/>
        </p:nvGraphicFramePr>
        <p:xfrm>
          <a:off x="8298180" y="5092700"/>
          <a:ext cx="3770630" cy="807720"/>
        </p:xfrm>
        <a:graphic>
          <a:graphicData uri="http://schemas.openxmlformats.org/presentationml/2006/ole">
            <mc:AlternateContent xmlns:mc="http://schemas.openxmlformats.org/markup-compatibility/2006">
              <mc:Choice xmlns:v="urn:schemas-microsoft-com:vml" Requires="v">
                <p:oleObj spid="_x0000_s3076" name="" r:id="rId5" imgW="1993900" imgH="431800" progId="Equation.3">
                  <p:embed/>
                </p:oleObj>
              </mc:Choice>
              <mc:Fallback>
                <p:oleObj name="" r:id="rId5" imgW="1993900" imgH="431800" progId="Equation.3">
                  <p:embed/>
                  <p:pic>
                    <p:nvPicPr>
                      <p:cNvPr id="0" name="图片 3075"/>
                      <p:cNvPicPr/>
                      <p:nvPr/>
                    </p:nvPicPr>
                    <p:blipFill>
                      <a:blip r:embed="rId6"/>
                      <a:stretch>
                        <a:fillRect/>
                      </a:stretch>
                    </p:blipFill>
                    <p:spPr>
                      <a:xfrm>
                        <a:off x="8298180" y="5092700"/>
                        <a:ext cx="3770630" cy="807720"/>
                      </a:xfrm>
                      <a:prstGeom prst="rect">
                        <a:avLst/>
                      </a:prstGeom>
                      <a:noFill/>
                      <a:ln w="38100">
                        <a:noFill/>
                        <a:miter/>
                      </a:ln>
                    </p:spPr>
                  </p:pic>
                </p:oleObj>
              </mc:Fallback>
            </mc:AlternateContent>
          </a:graphicData>
        </a:graphic>
      </p:graphicFrame>
      <p:pic>
        <p:nvPicPr>
          <p:cNvPr id="7" name="图片 3" descr="实验4-2速度"/>
          <p:cNvPicPr>
            <a:picLocks noChangeAspect="1"/>
          </p:cNvPicPr>
          <p:nvPr/>
        </p:nvPicPr>
        <p:blipFill>
          <a:blip r:embed="rId7"/>
          <a:stretch>
            <a:fillRect/>
          </a:stretch>
        </p:blipFill>
        <p:spPr>
          <a:xfrm>
            <a:off x="5388293" y="1044258"/>
            <a:ext cx="3417315" cy="2563219"/>
          </a:xfrm>
          <a:prstGeom prst="rect">
            <a:avLst/>
          </a:prstGeom>
        </p:spPr>
      </p:pic>
      <p:sp>
        <p:nvSpPr>
          <p:cNvPr id="22" name="矩形标注 21"/>
          <p:cNvSpPr/>
          <p:nvPr/>
        </p:nvSpPr>
        <p:spPr>
          <a:xfrm>
            <a:off x="8947785" y="1169670"/>
            <a:ext cx="2998470" cy="1765300"/>
          </a:xfrm>
          <a:prstGeom prst="wedgeRectCallout">
            <a:avLst>
              <a:gd name="adj1" fmla="val -70182"/>
              <a:gd name="adj2" fmla="val 27122"/>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9030970" y="1309370"/>
            <a:ext cx="2842895" cy="1198880"/>
          </a:xfrm>
          <a:prstGeom prst="rect">
            <a:avLst/>
          </a:prstGeom>
          <a:noFill/>
        </p:spPr>
        <p:txBody>
          <a:bodyPr wrap="square" rtlCol="0">
            <a:spAutoFit/>
          </a:bodyPr>
          <a:p>
            <a:r>
              <a:rPr lang="zh-CN" altLang="en-US" sz="2400"/>
              <a:t>二阶多智能体系统达到一致性，且收敛值等于决策值</a:t>
            </a:r>
            <a:endParaRPr lang="zh-CN" altLang="en-US" sz="2400"/>
          </a:p>
        </p:txBody>
      </p:sp>
      <p:graphicFrame>
        <p:nvGraphicFramePr>
          <p:cNvPr id="27" name="对象 -2147482459"/>
          <p:cNvGraphicFramePr>
            <a:graphicFrameLocks noChangeAspect="1"/>
          </p:cNvGraphicFramePr>
          <p:nvPr/>
        </p:nvGraphicFramePr>
        <p:xfrm>
          <a:off x="11200766" y="2106613"/>
          <a:ext cx="753745" cy="310515"/>
        </p:xfrm>
        <a:graphic>
          <a:graphicData uri="http://schemas.openxmlformats.org/presentationml/2006/ole">
            <mc:AlternateContent xmlns:mc="http://schemas.openxmlformats.org/markup-compatibility/2006">
              <mc:Choice xmlns:v="urn:schemas-microsoft-com:vml" Requires="v">
                <p:oleObj spid="_x0000_s28" name="" r:id="rId8" imgW="368300" imgH="152400" progId="Equation.DSMT4">
                  <p:embed/>
                </p:oleObj>
              </mc:Choice>
              <mc:Fallback>
                <p:oleObj name="" r:id="rId8" imgW="368300" imgH="152400" progId="Equation.DSMT4">
                  <p:embed/>
                  <p:pic>
                    <p:nvPicPr>
                      <p:cNvPr id="0" name="图片 20"/>
                      <p:cNvPicPr/>
                      <p:nvPr/>
                    </p:nvPicPr>
                    <p:blipFill>
                      <a:blip r:embed="rId9"/>
                      <a:stretch>
                        <a:fillRect/>
                      </a:stretch>
                    </p:blipFill>
                    <p:spPr>
                      <a:xfrm>
                        <a:off x="11200766" y="2106613"/>
                        <a:ext cx="753745" cy="310515"/>
                      </a:xfrm>
                      <a:prstGeom prst="rect">
                        <a:avLst/>
                      </a:prstGeom>
                      <a:noFill/>
                      <a:ln w="38100">
                        <a:noFill/>
                        <a:miter/>
                      </a:ln>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 name="图片 24" descr="D:\实验图\实验42速度.emf实验42速度"/>
          <p:cNvPicPr>
            <a:picLocks noChangeAspect="1"/>
          </p:cNvPicPr>
          <p:nvPr/>
        </p:nvPicPr>
        <p:blipFill>
          <a:blip r:embed="rId1"/>
          <a:srcRect/>
          <a:stretch>
            <a:fillRect/>
          </a:stretch>
        </p:blipFill>
        <p:spPr>
          <a:xfrm>
            <a:off x="5210493" y="1097280"/>
            <a:ext cx="3418556" cy="2563219"/>
          </a:xfrm>
          <a:prstGeom prst="rect">
            <a:avLst/>
          </a:prstGeom>
        </p:spPr>
      </p:pic>
      <p:sp>
        <p:nvSpPr>
          <p:cNvPr id="394" name="矩形 393"/>
          <p:cNvSpPr/>
          <p:nvPr/>
        </p:nvSpPr>
        <p:spPr>
          <a:xfrm>
            <a:off x="620713" y="249238"/>
            <a:ext cx="9869488"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l" fontAlgn="auto"/>
            <a:r>
              <a:rPr lang="en-US" altLang="zh-CN" sz="2400">
                <a:sym typeface="+mn-ea"/>
              </a:rPr>
              <a:t>3.2  时延情况下的二阶</a:t>
            </a:r>
            <a:r>
              <a:rPr lang="zh-CN" altLang="en-US" sz="2400">
                <a:sym typeface="+mn-ea"/>
              </a:rPr>
              <a:t>离散时间</a:t>
            </a:r>
            <a:r>
              <a:rPr lang="en-US" altLang="zh-CN" sz="2400">
                <a:sym typeface="+mn-ea"/>
              </a:rPr>
              <a:t>多智能体系统加权一致性</a:t>
            </a:r>
            <a:endParaRPr lang="zh-CN" altLang="en-US" sz="2400" strike="noStrike" noProof="1"/>
          </a:p>
        </p:txBody>
      </p:sp>
      <p:sp>
        <p:nvSpPr>
          <p:cNvPr id="395" name="圆角矩形 394"/>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3</a:t>
            </a:r>
            <a:endParaRPr lang="en-US" altLang="zh-CN" sz="3600" strike="noStrike" noProof="1" dirty="0"/>
          </a:p>
        </p:txBody>
      </p:sp>
      <p:grpSp>
        <p:nvGrpSpPr>
          <p:cNvPr id="12291" name="组 397"/>
          <p:cNvGrpSpPr/>
          <p:nvPr/>
        </p:nvGrpSpPr>
        <p:grpSpPr>
          <a:xfrm>
            <a:off x="9283700" y="252351"/>
            <a:ext cx="2908300" cy="792224"/>
            <a:chOff x="9284089" y="252793"/>
            <a:chExt cx="2907908" cy="791907"/>
          </a:xfrm>
        </p:grpSpPr>
        <p:grpSp>
          <p:nvGrpSpPr>
            <p:cNvPr id="12292" name="组 398"/>
            <p:cNvGrpSpPr/>
            <p:nvPr/>
          </p:nvGrpSpPr>
          <p:grpSpPr>
            <a:xfrm>
              <a:off x="11454170" y="252793"/>
              <a:ext cx="737827" cy="484416"/>
              <a:chOff x="11454170" y="252793"/>
              <a:chExt cx="737827" cy="484416"/>
            </a:xfrm>
          </p:grpSpPr>
          <p:grpSp>
            <p:nvGrpSpPr>
              <p:cNvPr id="12293"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403" name="圆角矩形 402"/>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2302" name="文本框 399"/>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16" name="文本框 15"/>
          <p:cNvSpPr txBox="1"/>
          <p:nvPr/>
        </p:nvSpPr>
        <p:spPr>
          <a:xfrm>
            <a:off x="2411730" y="3660775"/>
            <a:ext cx="1945005" cy="383540"/>
          </a:xfrm>
          <a:prstGeom prst="rect">
            <a:avLst/>
          </a:prstGeom>
          <a:noFill/>
        </p:spPr>
        <p:txBody>
          <a:bodyPr wrap="square" rtlCol="0">
            <a:spAutoFit/>
          </a:bodyPr>
          <a:p>
            <a:r>
              <a:rPr lang="en-US" altLang="zh-CN"/>
              <a:t>(a)T=0.6</a:t>
            </a:r>
            <a:endParaRPr lang="en-US" altLang="zh-CN"/>
          </a:p>
        </p:txBody>
      </p:sp>
      <p:sp>
        <p:nvSpPr>
          <p:cNvPr id="17" name="文本框 16"/>
          <p:cNvSpPr txBox="1"/>
          <p:nvPr/>
        </p:nvSpPr>
        <p:spPr>
          <a:xfrm>
            <a:off x="6355080" y="3594735"/>
            <a:ext cx="1955165" cy="383540"/>
          </a:xfrm>
          <a:prstGeom prst="rect">
            <a:avLst/>
          </a:prstGeom>
          <a:noFill/>
        </p:spPr>
        <p:txBody>
          <a:bodyPr wrap="square" rtlCol="0">
            <a:spAutoFit/>
          </a:bodyPr>
          <a:p>
            <a:r>
              <a:rPr lang="en-US" altLang="zh-CN"/>
              <a:t>(b) T=0.6</a:t>
            </a:r>
            <a:endParaRPr lang="en-US" altLang="zh-CN"/>
          </a:p>
        </p:txBody>
      </p:sp>
      <p:graphicFrame>
        <p:nvGraphicFramePr>
          <p:cNvPr id="18" name="表格 17"/>
          <p:cNvGraphicFramePr/>
          <p:nvPr/>
        </p:nvGraphicFramePr>
        <p:xfrm>
          <a:off x="1390650" y="4090035"/>
          <a:ext cx="6676390" cy="2351405"/>
        </p:xfrm>
        <a:graphic>
          <a:graphicData uri="http://schemas.openxmlformats.org/drawingml/2006/table">
            <a:tbl>
              <a:tblPr firstRow="1" bandRow="1">
                <a:tableStyleId>{5C22544A-7EE6-4342-B048-85BDC9FD1C3A}</a:tableStyleId>
              </a:tblPr>
              <a:tblGrid>
                <a:gridCol w="1669415"/>
                <a:gridCol w="1670050"/>
                <a:gridCol w="1667510"/>
                <a:gridCol w="1669415"/>
              </a:tblGrid>
              <a:tr h="446405">
                <a:tc>
                  <a:txBody>
                    <a:bodyPr/>
                    <a:p>
                      <a:pPr>
                        <a:buNone/>
                      </a:pPr>
                      <a:r>
                        <a:rPr lang="zh-CN" altLang="en-US"/>
                        <a:t>节点</a:t>
                      </a:r>
                      <a:endParaRPr lang="zh-CN" altLang="en-US"/>
                    </a:p>
                  </a:txBody>
                  <a:tcPr/>
                </a:tc>
                <a:tc>
                  <a:txBody>
                    <a:bodyPr/>
                    <a:p>
                      <a:pPr>
                        <a:buNone/>
                      </a:pPr>
                      <a:r>
                        <a:rPr lang="zh-CN" altLang="en-US"/>
                        <a:t>初始位移</a:t>
                      </a:r>
                      <a:endParaRPr lang="zh-CN" altLang="en-US"/>
                    </a:p>
                  </a:txBody>
                  <a:tcPr/>
                </a:tc>
                <a:tc>
                  <a:txBody>
                    <a:bodyPr/>
                    <a:p>
                      <a:pPr>
                        <a:buNone/>
                      </a:pPr>
                      <a:r>
                        <a:rPr lang="zh-CN" altLang="en-US"/>
                        <a:t>初始速度</a:t>
                      </a:r>
                      <a:endParaRPr lang="zh-CN" altLang="en-US"/>
                    </a:p>
                  </a:txBody>
                  <a:tcPr/>
                </a:tc>
                <a:tc>
                  <a:txBody>
                    <a:bodyPr/>
                    <a:p>
                      <a:pPr>
                        <a:buNone/>
                      </a:pPr>
                      <a:r>
                        <a:rPr lang="zh-CN" altLang="en-US"/>
                        <a:t>节点权重</a:t>
                      </a:r>
                      <a:endParaRPr lang="zh-CN" altLang="en-US"/>
                    </a:p>
                  </a:txBody>
                  <a:tcPr/>
                </a:tc>
              </a:tr>
              <a:tr h="381000">
                <a:tc>
                  <a:txBody>
                    <a:bodyPr/>
                    <a:p>
                      <a:pPr>
                        <a:buNone/>
                      </a:pPr>
                      <a:r>
                        <a:rPr lang="en-US" altLang="zh-CN"/>
                        <a:t>1</a:t>
                      </a:r>
                      <a:endParaRPr lang="en-US" altLang="zh-CN"/>
                    </a:p>
                  </a:txBody>
                  <a:tcPr/>
                </a:tc>
                <a:tc>
                  <a:txBody>
                    <a:bodyPr/>
                    <a:p>
                      <a:pPr>
                        <a:buNone/>
                      </a:pPr>
                      <a:r>
                        <a:rPr lang="en-US" altLang="zh-CN"/>
                        <a:t>40</a:t>
                      </a:r>
                      <a:endParaRPr lang="en-US" altLang="zh-CN"/>
                    </a:p>
                  </a:txBody>
                  <a:tcPr/>
                </a:tc>
                <a:tc>
                  <a:txBody>
                    <a:bodyPr/>
                    <a:p>
                      <a:pPr>
                        <a:buNone/>
                      </a:pPr>
                      <a:r>
                        <a:rPr lang="en-US" altLang="zh-CN"/>
                        <a:t>20</a:t>
                      </a:r>
                      <a:endParaRPr lang="en-US" altLang="zh-CN"/>
                    </a:p>
                  </a:txBody>
                  <a:tcPr/>
                </a:tc>
                <a:tc>
                  <a:txBody>
                    <a:bodyPr/>
                    <a:p>
                      <a:pPr>
                        <a:buNone/>
                      </a:pPr>
                      <a:r>
                        <a:rPr lang="en-US" altLang="zh-CN"/>
                        <a:t>0.25</a:t>
                      </a:r>
                      <a:endParaRPr lang="en-US" altLang="zh-CN"/>
                    </a:p>
                  </a:txBody>
                  <a:tcPr/>
                </a:tc>
              </a:tr>
              <a:tr h="324485">
                <a:tc>
                  <a:txBody>
                    <a:bodyPr/>
                    <a:p>
                      <a:pPr>
                        <a:buNone/>
                      </a:pPr>
                      <a:r>
                        <a:rPr lang="en-US" altLang="zh-CN"/>
                        <a:t>2</a:t>
                      </a:r>
                      <a:endParaRPr lang="en-US" altLang="zh-CN"/>
                    </a:p>
                  </a:txBody>
                  <a:tcPr/>
                </a:tc>
                <a:tc>
                  <a:txBody>
                    <a:bodyPr/>
                    <a:p>
                      <a:pPr>
                        <a:buNone/>
                      </a:pPr>
                      <a:r>
                        <a:rPr lang="en-US" altLang="zh-CN"/>
                        <a:t>55</a:t>
                      </a:r>
                      <a:endParaRPr lang="en-US" altLang="zh-CN"/>
                    </a:p>
                  </a:txBody>
                  <a:tcPr/>
                </a:tc>
                <a:tc>
                  <a:txBody>
                    <a:bodyPr/>
                    <a:p>
                      <a:pPr>
                        <a:buNone/>
                      </a:pPr>
                      <a:r>
                        <a:rPr lang="en-US" altLang="zh-CN"/>
                        <a:t>25</a:t>
                      </a:r>
                      <a:endParaRPr lang="en-US" altLang="zh-CN"/>
                    </a:p>
                  </a:txBody>
                  <a:tcPr/>
                </a:tc>
                <a:tc>
                  <a:txBody>
                    <a:bodyPr/>
                    <a:p>
                      <a:pPr>
                        <a:buNone/>
                      </a:pPr>
                      <a:r>
                        <a:rPr lang="en-US" altLang="zh-CN"/>
                        <a:t>0.2</a:t>
                      </a:r>
                      <a:endParaRPr lang="en-US" altLang="zh-CN"/>
                    </a:p>
                  </a:txBody>
                  <a:tcPr/>
                </a:tc>
              </a:tr>
              <a:tr h="381000">
                <a:tc>
                  <a:txBody>
                    <a:bodyPr/>
                    <a:p>
                      <a:pPr>
                        <a:buNone/>
                      </a:pPr>
                      <a:r>
                        <a:rPr lang="en-US" altLang="zh-CN"/>
                        <a:t>3</a:t>
                      </a:r>
                      <a:endParaRPr lang="en-US" altLang="zh-CN"/>
                    </a:p>
                  </a:txBody>
                  <a:tcPr/>
                </a:tc>
                <a:tc>
                  <a:txBody>
                    <a:bodyPr/>
                    <a:p>
                      <a:pPr>
                        <a:buNone/>
                      </a:pPr>
                      <a:r>
                        <a:rPr lang="en-US" altLang="zh-CN"/>
                        <a:t>75</a:t>
                      </a:r>
                      <a:endParaRPr lang="en-US" altLang="zh-CN"/>
                    </a:p>
                  </a:txBody>
                  <a:tcPr/>
                </a:tc>
                <a:tc>
                  <a:txBody>
                    <a:bodyPr/>
                    <a:p>
                      <a:pPr>
                        <a:buNone/>
                      </a:pPr>
                      <a:r>
                        <a:rPr lang="en-US" altLang="zh-CN"/>
                        <a:t>10</a:t>
                      </a:r>
                      <a:endParaRPr lang="en-US" altLang="zh-CN"/>
                    </a:p>
                  </a:txBody>
                  <a:tcPr/>
                </a:tc>
                <a:tc>
                  <a:txBody>
                    <a:bodyPr/>
                    <a:p>
                      <a:pPr>
                        <a:buNone/>
                      </a:pPr>
                      <a:r>
                        <a:rPr lang="en-US" altLang="zh-CN"/>
                        <a:t>0.3</a:t>
                      </a:r>
                      <a:endParaRPr lang="en-US" altLang="zh-CN"/>
                    </a:p>
                  </a:txBody>
                  <a:tcPr/>
                </a:tc>
              </a:tr>
              <a:tr h="381000">
                <a:tc>
                  <a:txBody>
                    <a:bodyPr/>
                    <a:p>
                      <a:pPr>
                        <a:buNone/>
                      </a:pPr>
                      <a:r>
                        <a:rPr lang="en-US" altLang="zh-CN"/>
                        <a:t>4</a:t>
                      </a:r>
                      <a:endParaRPr lang="en-US" altLang="zh-CN"/>
                    </a:p>
                  </a:txBody>
                  <a:tcPr/>
                </a:tc>
                <a:tc>
                  <a:txBody>
                    <a:bodyPr/>
                    <a:p>
                      <a:pPr>
                        <a:buNone/>
                      </a:pPr>
                      <a:r>
                        <a:rPr lang="en-US" altLang="zh-CN"/>
                        <a:t>60</a:t>
                      </a:r>
                      <a:endParaRPr lang="en-US" altLang="zh-CN"/>
                    </a:p>
                  </a:txBody>
                  <a:tcPr/>
                </a:tc>
                <a:tc>
                  <a:txBody>
                    <a:bodyPr/>
                    <a:p>
                      <a:pPr>
                        <a:buNone/>
                      </a:pPr>
                      <a:r>
                        <a:rPr lang="en-US" altLang="zh-CN"/>
                        <a:t>10</a:t>
                      </a:r>
                      <a:endParaRPr lang="en-US" altLang="zh-CN"/>
                    </a:p>
                  </a:txBody>
                  <a:tcPr/>
                </a:tc>
                <a:tc>
                  <a:txBody>
                    <a:bodyPr/>
                    <a:p>
                      <a:pPr>
                        <a:buNone/>
                      </a:pPr>
                      <a:r>
                        <a:rPr lang="en-US" altLang="zh-CN"/>
                        <a:t>0.1</a:t>
                      </a:r>
                      <a:endParaRPr lang="en-US" altLang="zh-CN"/>
                    </a:p>
                  </a:txBody>
                  <a:tcPr/>
                </a:tc>
              </a:tr>
              <a:tr h="381000">
                <a:tc>
                  <a:txBody>
                    <a:bodyPr/>
                    <a:p>
                      <a:pPr>
                        <a:buNone/>
                      </a:pPr>
                      <a:r>
                        <a:rPr lang="en-US" altLang="zh-CN"/>
                        <a:t>5</a:t>
                      </a:r>
                      <a:endParaRPr lang="en-US" altLang="zh-CN"/>
                    </a:p>
                  </a:txBody>
                  <a:tcPr/>
                </a:tc>
                <a:tc>
                  <a:txBody>
                    <a:bodyPr/>
                    <a:p>
                      <a:pPr>
                        <a:buNone/>
                      </a:pPr>
                      <a:r>
                        <a:rPr lang="en-US" altLang="zh-CN"/>
                        <a:t>80</a:t>
                      </a:r>
                      <a:endParaRPr lang="en-US" altLang="zh-CN"/>
                    </a:p>
                  </a:txBody>
                  <a:tcPr/>
                </a:tc>
                <a:tc>
                  <a:txBody>
                    <a:bodyPr/>
                    <a:p>
                      <a:pPr>
                        <a:buNone/>
                      </a:pPr>
                      <a:r>
                        <a:rPr lang="en-US" altLang="zh-CN"/>
                        <a:t>40</a:t>
                      </a:r>
                      <a:endParaRPr lang="en-US" altLang="zh-CN"/>
                    </a:p>
                  </a:txBody>
                  <a:tcPr/>
                </a:tc>
                <a:tc>
                  <a:txBody>
                    <a:bodyPr/>
                    <a:p>
                      <a:pPr>
                        <a:buNone/>
                      </a:pPr>
                      <a:r>
                        <a:rPr lang="en-US" altLang="zh-CN"/>
                        <a:t>0.15</a:t>
                      </a:r>
                      <a:endParaRPr lang="en-US" altLang="zh-CN"/>
                    </a:p>
                  </a:txBody>
                  <a:tcPr/>
                </a:tc>
              </a:tr>
            </a:tbl>
          </a:graphicData>
        </a:graphic>
      </p:graphicFrame>
      <p:sp>
        <p:nvSpPr>
          <p:cNvPr id="12" name="文本框 11"/>
          <p:cNvSpPr txBox="1"/>
          <p:nvPr/>
        </p:nvSpPr>
        <p:spPr>
          <a:xfrm>
            <a:off x="989330" y="787400"/>
            <a:ext cx="1442720" cy="383540"/>
          </a:xfrm>
          <a:prstGeom prst="rect">
            <a:avLst/>
          </a:prstGeom>
          <a:noFill/>
        </p:spPr>
        <p:txBody>
          <a:bodyPr wrap="square" rtlCol="0">
            <a:spAutoFit/>
          </a:bodyPr>
          <a:p>
            <a:r>
              <a:rPr lang="zh-CN" altLang="en-US" b="1"/>
              <a:t>实验</a:t>
            </a:r>
            <a:r>
              <a:rPr lang="en-US" altLang="zh-CN" b="1"/>
              <a:t>3.3.2</a:t>
            </a:r>
            <a:endParaRPr lang="en-US" altLang="zh-CN" b="1"/>
          </a:p>
        </p:txBody>
      </p:sp>
      <p:sp>
        <p:nvSpPr>
          <p:cNvPr id="8" name="矩形 7"/>
          <p:cNvSpPr/>
          <p:nvPr/>
        </p:nvSpPr>
        <p:spPr>
          <a:xfrm>
            <a:off x="3067685" y="4549140"/>
            <a:ext cx="4999355" cy="189484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矩形 25"/>
          <p:cNvSpPr/>
          <p:nvPr/>
        </p:nvSpPr>
        <p:spPr>
          <a:xfrm>
            <a:off x="8189595" y="4652645"/>
            <a:ext cx="3850005" cy="163258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标注 4"/>
          <p:cNvSpPr/>
          <p:nvPr/>
        </p:nvSpPr>
        <p:spPr>
          <a:xfrm>
            <a:off x="-5715" y="4765040"/>
            <a:ext cx="1255395" cy="1572895"/>
          </a:xfrm>
          <a:prstGeom prst="wedgeRectCallout">
            <a:avLst>
              <a:gd name="adj1" fmla="val 194663"/>
              <a:gd name="adj2" fmla="val -10678"/>
            </a:avLst>
          </a:prstGeom>
          <a:noFill/>
          <a:ln>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35890" y="4862830"/>
            <a:ext cx="988060" cy="1198880"/>
          </a:xfrm>
          <a:prstGeom prst="rect">
            <a:avLst/>
          </a:prstGeom>
          <a:noFill/>
        </p:spPr>
        <p:txBody>
          <a:bodyPr wrap="square" rtlCol="0">
            <a:spAutoFit/>
          </a:bodyPr>
          <a:p>
            <a:r>
              <a:rPr lang="zh-CN" altLang="en-US" sz="2400"/>
              <a:t>随机生成数据</a:t>
            </a:r>
            <a:endParaRPr lang="zh-CN" altLang="en-US" sz="2400"/>
          </a:p>
        </p:txBody>
      </p:sp>
      <p:pic>
        <p:nvPicPr>
          <p:cNvPr id="4" name="图片 3" descr="图片1"/>
          <p:cNvPicPr>
            <a:picLocks noChangeAspect="1"/>
          </p:cNvPicPr>
          <p:nvPr/>
        </p:nvPicPr>
        <p:blipFill>
          <a:blip r:embed="rId2"/>
          <a:stretch>
            <a:fillRect/>
          </a:stretch>
        </p:blipFill>
        <p:spPr>
          <a:xfrm>
            <a:off x="11454130" y="246380"/>
            <a:ext cx="478155" cy="478155"/>
          </a:xfrm>
          <a:prstGeom prst="rect">
            <a:avLst/>
          </a:prstGeom>
        </p:spPr>
      </p:pic>
      <p:graphicFrame>
        <p:nvGraphicFramePr>
          <p:cNvPr id="13" name="对象 -2147482394"/>
          <p:cNvGraphicFramePr>
            <a:graphicFrameLocks noChangeAspect="1"/>
          </p:cNvGraphicFramePr>
          <p:nvPr/>
        </p:nvGraphicFramePr>
        <p:xfrm>
          <a:off x="2580006" y="802323"/>
          <a:ext cx="2227580" cy="384175"/>
        </p:xfrm>
        <a:graphic>
          <a:graphicData uri="http://schemas.openxmlformats.org/presentationml/2006/ole">
            <mc:AlternateContent xmlns:mc="http://schemas.openxmlformats.org/markup-compatibility/2006">
              <mc:Choice xmlns:v="urn:schemas-microsoft-com:vml" Requires="v">
                <p:oleObj spid="_x0000_s15" name="" r:id="rId3" imgW="1143000" imgH="203200" progId="Equation.3">
                  <p:embed/>
                </p:oleObj>
              </mc:Choice>
              <mc:Fallback>
                <p:oleObj name="" r:id="rId3" imgW="1143000" imgH="203200" progId="Equation.3">
                  <p:embed/>
                  <p:pic>
                    <p:nvPicPr>
                      <p:cNvPr id="0" name="图片 3075"/>
                      <p:cNvPicPr/>
                      <p:nvPr/>
                    </p:nvPicPr>
                    <p:blipFill>
                      <a:blip r:embed="rId4"/>
                      <a:stretch>
                        <a:fillRect/>
                      </a:stretch>
                    </p:blipFill>
                    <p:spPr>
                      <a:xfrm>
                        <a:off x="2580006" y="802323"/>
                        <a:ext cx="2227580" cy="384175"/>
                      </a:xfrm>
                      <a:prstGeom prst="rect">
                        <a:avLst/>
                      </a:prstGeom>
                      <a:noFill/>
                      <a:ln w="38100">
                        <a:noFill/>
                        <a:miter/>
                      </a:ln>
                    </p:spPr>
                  </p:pic>
                </p:oleObj>
              </mc:Fallback>
            </mc:AlternateContent>
          </a:graphicData>
        </a:graphic>
      </p:graphicFrame>
      <p:sp>
        <p:nvSpPr>
          <p:cNvPr id="22" name="矩形标注 21"/>
          <p:cNvSpPr/>
          <p:nvPr/>
        </p:nvSpPr>
        <p:spPr>
          <a:xfrm>
            <a:off x="8947785" y="1169670"/>
            <a:ext cx="2998470" cy="1765300"/>
          </a:xfrm>
          <a:prstGeom prst="wedgeRectCallout">
            <a:avLst>
              <a:gd name="adj1" fmla="val -71240"/>
              <a:gd name="adj2" fmla="val -3992"/>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9030970" y="1309370"/>
            <a:ext cx="2842895" cy="1198880"/>
          </a:xfrm>
          <a:prstGeom prst="rect">
            <a:avLst/>
          </a:prstGeom>
          <a:noFill/>
        </p:spPr>
        <p:txBody>
          <a:bodyPr wrap="square" rtlCol="0">
            <a:spAutoFit/>
          </a:bodyPr>
          <a:p>
            <a:r>
              <a:rPr lang="zh-CN" altLang="en-US" sz="2400">
                <a:sym typeface="+mn-ea"/>
              </a:rPr>
              <a:t>二阶离散时间多智能体系统不能达到一致性</a:t>
            </a:r>
            <a:endParaRPr lang="zh-CN" altLang="en-US" sz="2400"/>
          </a:p>
        </p:txBody>
      </p:sp>
      <p:pic>
        <p:nvPicPr>
          <p:cNvPr id="21" name="图片 21" descr="D:\实验图\实验42位移.emf实验42位移"/>
          <p:cNvPicPr>
            <a:picLocks noChangeAspect="1"/>
          </p:cNvPicPr>
          <p:nvPr/>
        </p:nvPicPr>
        <p:blipFill>
          <a:blip r:embed="rId5"/>
          <a:srcRect/>
          <a:stretch>
            <a:fillRect/>
          </a:stretch>
        </p:blipFill>
        <p:spPr>
          <a:xfrm>
            <a:off x="1390333" y="1170940"/>
            <a:ext cx="3418556" cy="2563219"/>
          </a:xfrm>
          <a:prstGeom prst="rect">
            <a:avLst/>
          </a:prstGeom>
        </p:spPr>
      </p:pic>
      <p:sp>
        <p:nvSpPr>
          <p:cNvPr id="9" name="文本框 8"/>
          <p:cNvSpPr txBox="1"/>
          <p:nvPr/>
        </p:nvSpPr>
        <p:spPr>
          <a:xfrm>
            <a:off x="8299450" y="4716780"/>
            <a:ext cx="3672205" cy="1568450"/>
          </a:xfrm>
          <a:prstGeom prst="rect">
            <a:avLst/>
          </a:prstGeom>
          <a:noFill/>
        </p:spPr>
        <p:txBody>
          <a:bodyPr wrap="square" rtlCol="0">
            <a:spAutoFit/>
          </a:bodyPr>
          <a:p>
            <a:r>
              <a:rPr lang="zh-CN" altLang="en-US" sz="2400"/>
              <a:t>将各参数代入定理(3.3)的代数条件中，最终验证参数不满足定理规定的代数条件</a:t>
            </a:r>
            <a:endParaRPr lang="zh-CN" altLang="en-US" sz="2400"/>
          </a:p>
        </p:txBody>
      </p:sp>
    </p:spTree>
  </p:cSld>
  <p:clrMapOvr>
    <a:masterClrMapping/>
  </p:clrMapOvr>
  <p:transition>
    <p:blinds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337" name="组 3"/>
          <p:cNvGrpSpPr/>
          <p:nvPr/>
        </p:nvGrpSpPr>
        <p:grpSpPr>
          <a:xfrm>
            <a:off x="-20637" y="2847975"/>
            <a:ext cx="12212637" cy="1295400"/>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fontAlgn="auto"/>
              <a:r>
                <a:rPr lang="en-US" altLang="zh-CN" sz="6000" strike="noStrike" noProof="1" dirty="0"/>
                <a:t>4</a:t>
              </a:r>
              <a:endParaRPr lang="en-US" altLang="zh-CN" sz="6000" strike="noStrike" noProof="1" dirty="0"/>
            </a:p>
          </p:txBody>
        </p:sp>
        <p:sp>
          <p:nvSpPr>
            <p:cNvPr id="42" name="文本框 41"/>
            <p:cNvSpPr txBox="1"/>
            <p:nvPr/>
          </p:nvSpPr>
          <p:spPr>
            <a:xfrm>
              <a:off x="3036539" y="3077471"/>
              <a:ext cx="8949396" cy="829280"/>
            </a:xfrm>
            <a:prstGeom prst="rect">
              <a:avLst/>
            </a:prstGeom>
            <a:noFill/>
          </p:spPr>
          <p:txBody>
            <a:bodyPr wrap="square" lIns="91438" tIns="45719" rIns="91438" bIns="45719" rtlCol="0">
              <a:spAutoFit/>
            </a:bodyPr>
            <a:lstStyle/>
            <a:p>
              <a:pPr algn="r" fontAlgn="auto"/>
              <a:r>
                <a:rPr lang="zh-CN" altLang="en-US" sz="4800" spc="600" noProof="1" dirty="0">
                  <a:solidFill>
                    <a:schemeClr val="bg1"/>
                  </a:solidFill>
                  <a:latin typeface="微软雅黑" panose="020B0503020204020204" pitchFamily="34" charset="-122"/>
                  <a:ea typeface="微软雅黑" panose="020B0503020204020204" pitchFamily="34" charset="-122"/>
                </a:rPr>
                <a:t>创新点</a:t>
              </a:r>
              <a:endParaRPr lang="zh-CN" altLang="en-US" sz="4800" spc="600" noProof="1" dirty="0">
                <a:solidFill>
                  <a:schemeClr val="bg1"/>
                </a:solidFill>
                <a:latin typeface="微软雅黑" panose="020B0503020204020204" pitchFamily="34" charset="-122"/>
                <a:ea typeface="微软雅黑" panose="020B0503020204020204" pitchFamily="34" charset="-122"/>
              </a:endParaRPr>
            </a:p>
          </p:txBody>
        </p:sp>
        <p:grpSp>
          <p:nvGrpSpPr>
            <p:cNvPr id="14341" name="组 2"/>
            <p:cNvGrpSpPr/>
            <p:nvPr/>
          </p:nvGrpSpPr>
          <p:grpSpPr>
            <a:xfrm>
              <a:off x="-21102" y="2858492"/>
              <a:ext cx="242777" cy="1285286"/>
              <a:chOff x="-21102" y="2858492"/>
              <a:chExt cx="242777" cy="1285286"/>
            </a:xfrm>
          </p:grpSpPr>
          <p:sp>
            <p:nvSpPr>
              <p:cNvPr id="46" name="圆角矩形 45"/>
              <p:cNvSpPr/>
              <p:nvPr/>
            </p:nvSpPr>
            <p:spPr>
              <a:xfrm rot="16200000" flipV="1">
                <a:off x="-13335" y="3643332"/>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7" name="圆角矩形 46"/>
              <p:cNvSpPr/>
              <p:nvPr/>
            </p:nvSpPr>
            <p:spPr>
              <a:xfrm rot="16200000" flipV="1">
                <a:off x="-13335" y="3908762"/>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8" name="圆角矩形 47"/>
              <p:cNvSpPr/>
              <p:nvPr/>
            </p:nvSpPr>
            <p:spPr>
              <a:xfrm rot="16200000" flipV="1">
                <a:off x="-13335" y="3122168"/>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9" name="圆角矩形 48"/>
              <p:cNvSpPr/>
              <p:nvPr/>
            </p:nvSpPr>
            <p:spPr>
              <a:xfrm rot="16200000" flipV="1">
                <a:off x="-13335" y="338759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5" name="圆角矩形 44"/>
              <p:cNvSpPr/>
              <p:nvPr/>
            </p:nvSpPr>
            <p:spPr>
              <a:xfrm rot="16200000" flipV="1">
                <a:off x="-13335" y="2850726"/>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grpSp>
      <p:grpSp>
        <p:nvGrpSpPr>
          <p:cNvPr id="14347" name="组 26"/>
          <p:cNvGrpSpPr/>
          <p:nvPr/>
        </p:nvGrpSpPr>
        <p:grpSpPr>
          <a:xfrm>
            <a:off x="9283700" y="252351"/>
            <a:ext cx="2908300" cy="792224"/>
            <a:chOff x="9284089" y="252793"/>
            <a:chExt cx="2907908" cy="791907"/>
          </a:xfrm>
        </p:grpSpPr>
        <p:grpSp>
          <p:nvGrpSpPr>
            <p:cNvPr id="14348" name="组 27"/>
            <p:cNvGrpSpPr/>
            <p:nvPr/>
          </p:nvGrpSpPr>
          <p:grpSpPr>
            <a:xfrm>
              <a:off x="11454170" y="252793"/>
              <a:ext cx="737827" cy="484416"/>
              <a:chOff x="11454170" y="252793"/>
              <a:chExt cx="737827" cy="484416"/>
            </a:xfrm>
          </p:grpSpPr>
          <p:grpSp>
            <p:nvGrpSpPr>
              <p:cNvPr id="14349"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32" name="圆角矩形 31"/>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4358" name="文本框 28"/>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14359" name="矩形 24"/>
          <p:cNvSpPr/>
          <p:nvPr/>
        </p:nvSpPr>
        <p:spPr>
          <a:xfrm>
            <a:off x="714375" y="339725"/>
            <a:ext cx="774700" cy="230188"/>
          </a:xfrm>
          <a:prstGeom prst="rect">
            <a:avLst/>
          </a:prstGeom>
          <a:noFill/>
          <a:ln w="9525">
            <a:noFill/>
          </a:ln>
        </p:spPr>
        <p:txBody>
          <a:bodyPr wrap="square" anchor="t">
            <a:spAutoFit/>
          </a:bodyPr>
          <a:p>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模板下载：</a:t>
            </a:r>
            <a:r>
              <a:rPr lang="en-US" altLang="zh-CN" sz="100" dirty="0">
                <a:solidFill>
                  <a:schemeClr val="bg1"/>
                </a:solidFill>
                <a:latin typeface="Century Gothic" panose="020B0502020202020204" charset="0"/>
                <a:ea typeface="微软雅黑" panose="020B0503020204020204" pitchFamily="34" charset="-122"/>
              </a:rPr>
              <a:t>www.1ppt.com/moban/     </a:t>
            </a:r>
            <a:r>
              <a:rPr lang="zh-CN" altLang="en-US" sz="100" dirty="0">
                <a:solidFill>
                  <a:schemeClr val="bg1"/>
                </a:solidFill>
                <a:latin typeface="Century Gothic" panose="020B0502020202020204" charset="0"/>
                <a:ea typeface="微软雅黑" panose="020B0503020204020204" pitchFamily="34" charset="-122"/>
              </a:rPr>
              <a:t>行业</a:t>
            </a:r>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模板：</a:t>
            </a:r>
            <a:r>
              <a:rPr lang="en-US" altLang="zh-CN" sz="100" dirty="0">
                <a:solidFill>
                  <a:schemeClr val="bg1"/>
                </a:solidFill>
                <a:latin typeface="Century Gothic" panose="020B0502020202020204" charset="0"/>
                <a:ea typeface="微软雅黑" panose="020B0503020204020204" pitchFamily="34" charset="-122"/>
              </a:rPr>
              <a:t>www.1ppt.com/hangye/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节日</a:t>
            </a:r>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模板：</a:t>
            </a:r>
            <a:r>
              <a:rPr lang="en-US" altLang="zh-CN" sz="100" dirty="0">
                <a:solidFill>
                  <a:schemeClr val="bg1"/>
                </a:solidFill>
                <a:latin typeface="Century Gothic" panose="020B0502020202020204" charset="0"/>
                <a:ea typeface="微软雅黑" panose="020B0503020204020204" pitchFamily="34" charset="-122"/>
              </a:rPr>
              <a:t>www.1ppt.com/jieri/           PPT</a:t>
            </a:r>
            <a:r>
              <a:rPr lang="zh-CN" altLang="en-US" sz="100" dirty="0">
                <a:solidFill>
                  <a:schemeClr val="bg1"/>
                </a:solidFill>
                <a:latin typeface="Century Gothic" panose="020B0502020202020204" charset="0"/>
                <a:ea typeface="微软雅黑" panose="020B0503020204020204" pitchFamily="34" charset="-122"/>
              </a:rPr>
              <a:t>素材下载：</a:t>
            </a:r>
            <a:r>
              <a:rPr lang="en-US" altLang="zh-CN" sz="100" dirty="0">
                <a:solidFill>
                  <a:schemeClr val="bg1"/>
                </a:solidFill>
                <a:latin typeface="Century Gothic" panose="020B0502020202020204" charset="0"/>
                <a:ea typeface="微软雅黑" panose="020B0503020204020204" pitchFamily="34" charset="-122"/>
              </a:rPr>
              <a:t>www.1ppt.com/sucai/</a:t>
            </a:r>
            <a:endParaRPr lang="en-US" altLang="zh-CN" sz="100" dirty="0">
              <a:solidFill>
                <a:schemeClr val="bg1"/>
              </a:solidFill>
              <a:latin typeface="Century Gothic" panose="020B0502020202020204" charset="0"/>
              <a:ea typeface="微软雅黑" panose="020B0503020204020204" pitchFamily="34" charset="-122"/>
            </a:endParaRPr>
          </a:p>
          <a:p>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背景图片：</a:t>
            </a:r>
            <a:r>
              <a:rPr lang="en-US" altLang="zh-CN" sz="100" dirty="0">
                <a:solidFill>
                  <a:schemeClr val="bg1"/>
                </a:solidFill>
                <a:latin typeface="Century Gothic" panose="020B0502020202020204" charset="0"/>
                <a:ea typeface="微软雅黑" panose="020B0503020204020204" pitchFamily="34" charset="-122"/>
              </a:rPr>
              <a:t>www.1ppt.com/beijing/      PPT</a:t>
            </a:r>
            <a:r>
              <a:rPr lang="zh-CN" altLang="en-US" sz="100" dirty="0">
                <a:solidFill>
                  <a:schemeClr val="bg1"/>
                </a:solidFill>
                <a:latin typeface="Century Gothic" panose="020B0502020202020204" charset="0"/>
                <a:ea typeface="微软雅黑" panose="020B0503020204020204" pitchFamily="34" charset="-122"/>
              </a:rPr>
              <a:t>图表下载：</a:t>
            </a:r>
            <a:r>
              <a:rPr lang="en-US" altLang="zh-CN" sz="100" dirty="0">
                <a:solidFill>
                  <a:schemeClr val="bg1"/>
                </a:solidFill>
                <a:latin typeface="Century Gothic" panose="020B0502020202020204" charset="0"/>
                <a:ea typeface="微软雅黑" panose="020B0503020204020204" pitchFamily="34" charset="-122"/>
              </a:rPr>
              <a:t>www.1ppt.com/tubiao/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优秀</a:t>
            </a:r>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下载：</a:t>
            </a:r>
            <a:r>
              <a:rPr lang="en-US" altLang="zh-CN" sz="100" dirty="0">
                <a:solidFill>
                  <a:schemeClr val="bg1"/>
                </a:solidFill>
                <a:latin typeface="Century Gothic" panose="020B0502020202020204" charset="0"/>
                <a:ea typeface="微软雅黑" panose="020B0503020204020204" pitchFamily="34" charset="-122"/>
              </a:rPr>
              <a:t>www.1ppt.com/xiazai/        PPT</a:t>
            </a:r>
            <a:r>
              <a:rPr lang="zh-CN" altLang="en-US" sz="100" dirty="0">
                <a:solidFill>
                  <a:schemeClr val="bg1"/>
                </a:solidFill>
                <a:latin typeface="Century Gothic" panose="020B0502020202020204" charset="0"/>
                <a:ea typeface="微软雅黑" panose="020B0503020204020204" pitchFamily="34" charset="-122"/>
              </a:rPr>
              <a:t>教程： </a:t>
            </a:r>
            <a:r>
              <a:rPr lang="en-US" altLang="zh-CN" sz="100" dirty="0">
                <a:solidFill>
                  <a:schemeClr val="bg1"/>
                </a:solidFill>
                <a:latin typeface="Century Gothic" panose="020B0502020202020204" charset="0"/>
                <a:ea typeface="微软雅黑" panose="020B0503020204020204" pitchFamily="34" charset="-122"/>
              </a:rPr>
              <a:t>www.1ppt.com/powerpoint/      </a:t>
            </a:r>
            <a:endParaRPr lang="en-US" altLang="zh-CN" sz="100" dirty="0">
              <a:solidFill>
                <a:schemeClr val="bg1"/>
              </a:solidFill>
              <a:latin typeface="Century Gothic" panose="020B0502020202020204" charset="0"/>
              <a:ea typeface="微软雅黑" panose="020B0503020204020204" pitchFamily="34" charset="-122"/>
            </a:endParaRPr>
          </a:p>
          <a:p>
            <a:r>
              <a:rPr lang="en-US" altLang="zh-CN" sz="100" dirty="0">
                <a:solidFill>
                  <a:schemeClr val="bg1"/>
                </a:solidFill>
                <a:latin typeface="Century Gothic" panose="020B0502020202020204" charset="0"/>
                <a:ea typeface="微软雅黑" panose="020B0503020204020204" pitchFamily="34" charset="-122"/>
              </a:rPr>
              <a:t>Word</a:t>
            </a:r>
            <a:r>
              <a:rPr lang="zh-CN" altLang="en-US" sz="100" dirty="0">
                <a:solidFill>
                  <a:schemeClr val="bg1"/>
                </a:solidFill>
                <a:latin typeface="Century Gothic" panose="020B0502020202020204" charset="0"/>
                <a:ea typeface="微软雅黑" panose="020B0503020204020204" pitchFamily="34" charset="-122"/>
              </a:rPr>
              <a:t>教程： </a:t>
            </a:r>
            <a:r>
              <a:rPr lang="en-US" altLang="zh-CN" sz="100" dirty="0">
                <a:solidFill>
                  <a:schemeClr val="bg1"/>
                </a:solidFill>
                <a:latin typeface="Century Gothic" panose="020B0502020202020204" charset="0"/>
                <a:ea typeface="微软雅黑" panose="020B0503020204020204" pitchFamily="34" charset="-122"/>
              </a:rPr>
              <a:t>www.1ppt.com/word/              Excel</a:t>
            </a:r>
            <a:r>
              <a:rPr lang="zh-CN" altLang="en-US" sz="100" dirty="0">
                <a:solidFill>
                  <a:schemeClr val="bg1"/>
                </a:solidFill>
                <a:latin typeface="Century Gothic" panose="020B0502020202020204" charset="0"/>
                <a:ea typeface="微软雅黑" panose="020B0503020204020204" pitchFamily="34" charset="-122"/>
              </a:rPr>
              <a:t>教程：</a:t>
            </a:r>
            <a:r>
              <a:rPr lang="en-US" altLang="zh-CN" sz="100" dirty="0">
                <a:solidFill>
                  <a:schemeClr val="bg1"/>
                </a:solidFill>
                <a:latin typeface="Century Gothic" panose="020B0502020202020204" charset="0"/>
                <a:ea typeface="微软雅黑" panose="020B0503020204020204" pitchFamily="34" charset="-122"/>
              </a:rPr>
              <a:t>www.1ppt.com/excel/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资料下载：</a:t>
            </a:r>
            <a:r>
              <a:rPr lang="en-US" altLang="zh-CN" sz="100" dirty="0">
                <a:solidFill>
                  <a:schemeClr val="bg1"/>
                </a:solidFill>
                <a:latin typeface="Century Gothic" panose="020B0502020202020204" charset="0"/>
                <a:ea typeface="微软雅黑" panose="020B0503020204020204" pitchFamily="34" charset="-122"/>
              </a:rPr>
              <a:t>www.1ppt.com/ziliao/                PPT</a:t>
            </a:r>
            <a:r>
              <a:rPr lang="zh-CN" altLang="en-US" sz="100" dirty="0">
                <a:solidFill>
                  <a:schemeClr val="bg1"/>
                </a:solidFill>
                <a:latin typeface="Century Gothic" panose="020B0502020202020204" charset="0"/>
                <a:ea typeface="微软雅黑" panose="020B0503020204020204" pitchFamily="34" charset="-122"/>
              </a:rPr>
              <a:t>课件下载：</a:t>
            </a:r>
            <a:r>
              <a:rPr lang="en-US" altLang="zh-CN" sz="100" dirty="0">
                <a:solidFill>
                  <a:schemeClr val="bg1"/>
                </a:solidFill>
                <a:latin typeface="Century Gothic" panose="020B0502020202020204" charset="0"/>
                <a:ea typeface="微软雅黑" panose="020B0503020204020204" pitchFamily="34" charset="-122"/>
              </a:rPr>
              <a:t>www.1ppt.com/kejian/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范文下载：</a:t>
            </a:r>
            <a:r>
              <a:rPr lang="en-US" altLang="zh-CN" sz="100" dirty="0">
                <a:solidFill>
                  <a:schemeClr val="bg1"/>
                </a:solidFill>
                <a:latin typeface="Century Gothic" panose="020B0502020202020204" charset="0"/>
                <a:ea typeface="微软雅黑" panose="020B0503020204020204" pitchFamily="34" charset="-122"/>
              </a:rPr>
              <a:t>www.1ppt.com/fanwen/             </a:t>
            </a:r>
            <a:r>
              <a:rPr lang="zh-CN" altLang="en-US" sz="100" dirty="0">
                <a:solidFill>
                  <a:schemeClr val="bg1"/>
                </a:solidFill>
                <a:latin typeface="Century Gothic" panose="020B0502020202020204" charset="0"/>
                <a:ea typeface="微软雅黑" panose="020B0503020204020204" pitchFamily="34" charset="-122"/>
              </a:rPr>
              <a:t>试卷下载：</a:t>
            </a:r>
            <a:r>
              <a:rPr lang="en-US" altLang="zh-CN" sz="100" dirty="0">
                <a:solidFill>
                  <a:schemeClr val="bg1"/>
                </a:solidFill>
                <a:latin typeface="Century Gothic" panose="020B0502020202020204" charset="0"/>
                <a:ea typeface="微软雅黑" panose="020B0503020204020204" pitchFamily="34" charset="-122"/>
              </a:rPr>
              <a:t>www.1ppt.com/shiti/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教案下载：</a:t>
            </a:r>
            <a:r>
              <a:rPr lang="en-US" altLang="zh-CN" sz="100" dirty="0">
                <a:solidFill>
                  <a:schemeClr val="bg1"/>
                </a:solidFill>
                <a:latin typeface="Century Gothic" panose="020B0502020202020204" charset="0"/>
                <a:ea typeface="微软雅黑" panose="020B0503020204020204" pitchFamily="34" charset="-122"/>
              </a:rPr>
              <a:t>www.1ppt.com/jiaoan/        PPT</a:t>
            </a:r>
            <a:r>
              <a:rPr lang="zh-CN" altLang="en-US" sz="100" dirty="0">
                <a:solidFill>
                  <a:schemeClr val="bg1"/>
                </a:solidFill>
                <a:latin typeface="Century Gothic" panose="020B0502020202020204" charset="0"/>
                <a:ea typeface="微软雅黑" panose="020B0503020204020204" pitchFamily="34" charset="-122"/>
              </a:rPr>
              <a:t>论坛：</a:t>
            </a:r>
            <a:r>
              <a:rPr lang="en-US" altLang="zh-CN" sz="100" dirty="0">
                <a:solidFill>
                  <a:schemeClr val="bg1"/>
                </a:solidFill>
                <a:latin typeface="Century Gothic" panose="020B0502020202020204" charset="0"/>
                <a:ea typeface="微软雅黑" panose="020B0503020204020204" pitchFamily="34" charset="-122"/>
              </a:rPr>
              <a:t>www.1ppt.cn</a:t>
            </a:r>
            <a:endParaRPr lang="en-US" altLang="zh-CN" sz="100" dirty="0">
              <a:solidFill>
                <a:schemeClr val="bg1"/>
              </a:solidFill>
              <a:latin typeface="Century Gothic" panose="020B0502020202020204" charset="0"/>
              <a:ea typeface="微软雅黑" panose="020B0503020204020204" pitchFamily="34" charset="-122"/>
            </a:endParaRPr>
          </a:p>
          <a:p>
            <a:r>
              <a:rPr lang="en-US" altLang="zh-CN" sz="100" dirty="0">
                <a:solidFill>
                  <a:schemeClr val="bg1"/>
                </a:solidFill>
                <a:latin typeface="Century Gothic" panose="020B0502020202020204" charset="0"/>
                <a:ea typeface="微软雅黑" panose="020B0503020204020204" pitchFamily="34" charset="-122"/>
              </a:rPr>
              <a:t> </a:t>
            </a:r>
            <a:endParaRPr lang="zh-CN" altLang="en-US" sz="100" dirty="0">
              <a:solidFill>
                <a:schemeClr val="bg1"/>
              </a:solidFill>
              <a:latin typeface="Century Gothic" panose="020B0502020202020204" charset="0"/>
              <a:ea typeface="微软雅黑" panose="020B0503020204020204" pitchFamily="34" charset="-122"/>
            </a:endParaRPr>
          </a:p>
        </p:txBody>
      </p:sp>
      <p:pic>
        <p:nvPicPr>
          <p:cNvPr id="2" name="图片 1" descr="图片1"/>
          <p:cNvPicPr>
            <a:picLocks noChangeAspect="1"/>
          </p:cNvPicPr>
          <p:nvPr/>
        </p:nvPicPr>
        <p:blipFill>
          <a:blip r:embed="rId1"/>
          <a:stretch>
            <a:fillRect/>
          </a:stretch>
        </p:blipFill>
        <p:spPr>
          <a:xfrm>
            <a:off x="11454130" y="246380"/>
            <a:ext cx="478155" cy="478155"/>
          </a:xfrm>
          <a:prstGeom prst="rect">
            <a:avLst/>
          </a:prstGeom>
        </p:spPr>
      </p:pic>
    </p:spTree>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21" name="组 3"/>
          <p:cNvGrpSpPr/>
          <p:nvPr/>
        </p:nvGrpSpPr>
        <p:grpSpPr>
          <a:xfrm>
            <a:off x="-20637" y="2847975"/>
            <a:ext cx="12213380" cy="1295400"/>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fontAlgn="auto"/>
              <a:r>
                <a:rPr lang="en-US" altLang="zh-CN" sz="6000" strike="noStrike" noProof="1" dirty="0"/>
                <a:t>1</a:t>
              </a:r>
              <a:endParaRPr lang="zh-CN" altLang="en-US" sz="6000" strike="noStrike" noProof="1" dirty="0"/>
            </a:p>
          </p:txBody>
        </p:sp>
        <p:sp>
          <p:nvSpPr>
            <p:cNvPr id="42" name="文本框 41"/>
            <p:cNvSpPr txBox="1"/>
            <p:nvPr/>
          </p:nvSpPr>
          <p:spPr>
            <a:xfrm>
              <a:off x="5822670" y="3045064"/>
              <a:ext cx="6368270" cy="829280"/>
            </a:xfrm>
            <a:prstGeom prst="rect">
              <a:avLst/>
            </a:prstGeom>
            <a:noFill/>
          </p:spPr>
          <p:txBody>
            <a:bodyPr wrap="square" lIns="91438" tIns="45719" rIns="91438" bIns="45719" rtlCol="0">
              <a:spAutoFit/>
            </a:bodyPr>
            <a:lstStyle/>
            <a:p>
              <a:pPr algn="r" fontAlgn="auto"/>
              <a:r>
                <a:rPr lang="zh-CN" altLang="en-US" sz="4800" spc="600" noProof="1" dirty="0">
                  <a:solidFill>
                    <a:schemeClr val="bg1"/>
                  </a:solidFill>
                  <a:latin typeface="微软雅黑" panose="020B0503020204020204" pitchFamily="34" charset="-122"/>
                  <a:ea typeface="微软雅黑" panose="020B0503020204020204" pitchFamily="34" charset="-122"/>
                  <a:cs typeface="+mn-cs"/>
                  <a:sym typeface="+mn-ea"/>
                </a:rPr>
                <a:t>研究背景</a:t>
              </a:r>
              <a:endParaRPr lang="zh-CN" altLang="en-US" sz="4800" spc="600" noProof="1" dirty="0">
                <a:solidFill>
                  <a:schemeClr val="bg1"/>
                </a:solidFill>
                <a:latin typeface="微软雅黑" panose="020B0503020204020204" pitchFamily="34" charset="-122"/>
                <a:ea typeface="微软雅黑" panose="020B0503020204020204" pitchFamily="34" charset="-122"/>
              </a:endParaRPr>
            </a:p>
          </p:txBody>
        </p:sp>
        <p:grpSp>
          <p:nvGrpSpPr>
            <p:cNvPr id="5125" name="组 2"/>
            <p:cNvGrpSpPr/>
            <p:nvPr/>
          </p:nvGrpSpPr>
          <p:grpSpPr>
            <a:xfrm>
              <a:off x="-21102" y="2858492"/>
              <a:ext cx="242777" cy="1285286"/>
              <a:chOff x="-21102" y="2858492"/>
              <a:chExt cx="242777" cy="1285286"/>
            </a:xfrm>
          </p:grpSpPr>
          <p:sp>
            <p:nvSpPr>
              <p:cNvPr id="46" name="圆角矩形 45"/>
              <p:cNvSpPr/>
              <p:nvPr/>
            </p:nvSpPr>
            <p:spPr>
              <a:xfrm rot="16200000" flipV="1">
                <a:off x="-13335" y="3643332"/>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7" name="圆角矩形 46"/>
              <p:cNvSpPr/>
              <p:nvPr/>
            </p:nvSpPr>
            <p:spPr>
              <a:xfrm rot="16200000" flipV="1">
                <a:off x="-13335" y="3908762"/>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8" name="圆角矩形 47"/>
              <p:cNvSpPr/>
              <p:nvPr/>
            </p:nvSpPr>
            <p:spPr>
              <a:xfrm rot="16200000" flipV="1">
                <a:off x="-13335" y="3122168"/>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9" name="圆角矩形 48"/>
              <p:cNvSpPr/>
              <p:nvPr/>
            </p:nvSpPr>
            <p:spPr>
              <a:xfrm rot="16200000" flipV="1">
                <a:off x="-13335" y="338759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5" name="圆角矩形 44"/>
              <p:cNvSpPr/>
              <p:nvPr/>
            </p:nvSpPr>
            <p:spPr>
              <a:xfrm rot="16200000" flipV="1">
                <a:off x="-13335" y="2850726"/>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grpSp>
      <p:grpSp>
        <p:nvGrpSpPr>
          <p:cNvPr id="5131" name="组 26"/>
          <p:cNvGrpSpPr/>
          <p:nvPr/>
        </p:nvGrpSpPr>
        <p:grpSpPr>
          <a:xfrm>
            <a:off x="9283700" y="252351"/>
            <a:ext cx="2908300" cy="792224"/>
            <a:chOff x="9284089" y="252793"/>
            <a:chExt cx="2907908" cy="791907"/>
          </a:xfrm>
        </p:grpSpPr>
        <p:grpSp>
          <p:nvGrpSpPr>
            <p:cNvPr id="5132" name="组 27"/>
            <p:cNvGrpSpPr/>
            <p:nvPr/>
          </p:nvGrpSpPr>
          <p:grpSpPr>
            <a:xfrm>
              <a:off x="11454170" y="252793"/>
              <a:ext cx="737827" cy="484416"/>
              <a:chOff x="11454170" y="252793"/>
              <a:chExt cx="737827" cy="484416"/>
            </a:xfrm>
          </p:grpSpPr>
          <p:grpSp>
            <p:nvGrpSpPr>
              <p:cNvPr id="5133"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32" name="圆角矩形 31"/>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5142" name="文本框 28"/>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5143" name="矩形 24"/>
          <p:cNvSpPr/>
          <p:nvPr/>
        </p:nvSpPr>
        <p:spPr>
          <a:xfrm>
            <a:off x="714375" y="339725"/>
            <a:ext cx="774700" cy="230188"/>
          </a:xfrm>
          <a:prstGeom prst="rect">
            <a:avLst/>
          </a:prstGeom>
          <a:noFill/>
          <a:ln w="9525">
            <a:noFill/>
          </a:ln>
        </p:spPr>
        <p:txBody>
          <a:bodyPr wrap="square" anchor="t">
            <a:spAutoFit/>
          </a:bodyPr>
          <a:p>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模板下载：</a:t>
            </a:r>
            <a:r>
              <a:rPr lang="en-US" altLang="zh-CN" sz="100" dirty="0">
                <a:solidFill>
                  <a:schemeClr val="bg1"/>
                </a:solidFill>
                <a:latin typeface="Century Gothic" panose="020B0502020202020204" charset="0"/>
                <a:ea typeface="微软雅黑" panose="020B0503020204020204" pitchFamily="34" charset="-122"/>
              </a:rPr>
              <a:t>www.1ppt.com/moban/     </a:t>
            </a:r>
            <a:r>
              <a:rPr lang="zh-CN" altLang="en-US" sz="100" dirty="0">
                <a:solidFill>
                  <a:schemeClr val="bg1"/>
                </a:solidFill>
                <a:latin typeface="Century Gothic" panose="020B0502020202020204" charset="0"/>
                <a:ea typeface="微软雅黑" panose="020B0503020204020204" pitchFamily="34" charset="-122"/>
              </a:rPr>
              <a:t>行业</a:t>
            </a:r>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模板：</a:t>
            </a:r>
            <a:r>
              <a:rPr lang="en-US" altLang="zh-CN" sz="100" dirty="0">
                <a:solidFill>
                  <a:schemeClr val="bg1"/>
                </a:solidFill>
                <a:latin typeface="Century Gothic" panose="020B0502020202020204" charset="0"/>
                <a:ea typeface="微软雅黑" panose="020B0503020204020204" pitchFamily="34" charset="-122"/>
              </a:rPr>
              <a:t>www.1ppt.com/hangye/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节日</a:t>
            </a:r>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模板：</a:t>
            </a:r>
            <a:r>
              <a:rPr lang="en-US" altLang="zh-CN" sz="100" dirty="0">
                <a:solidFill>
                  <a:schemeClr val="bg1"/>
                </a:solidFill>
                <a:latin typeface="Century Gothic" panose="020B0502020202020204" charset="0"/>
                <a:ea typeface="微软雅黑" panose="020B0503020204020204" pitchFamily="34" charset="-122"/>
              </a:rPr>
              <a:t>www.1ppt.com/jieri/           PPT</a:t>
            </a:r>
            <a:r>
              <a:rPr lang="zh-CN" altLang="en-US" sz="100" dirty="0">
                <a:solidFill>
                  <a:schemeClr val="bg1"/>
                </a:solidFill>
                <a:latin typeface="Century Gothic" panose="020B0502020202020204" charset="0"/>
                <a:ea typeface="微软雅黑" panose="020B0503020204020204" pitchFamily="34" charset="-122"/>
              </a:rPr>
              <a:t>素材下载：</a:t>
            </a:r>
            <a:r>
              <a:rPr lang="en-US" altLang="zh-CN" sz="100" dirty="0">
                <a:solidFill>
                  <a:schemeClr val="bg1"/>
                </a:solidFill>
                <a:latin typeface="Century Gothic" panose="020B0502020202020204" charset="0"/>
                <a:ea typeface="微软雅黑" panose="020B0503020204020204" pitchFamily="34" charset="-122"/>
              </a:rPr>
              <a:t>www.1ppt.com/sucai/</a:t>
            </a:r>
            <a:endParaRPr lang="en-US" altLang="zh-CN" sz="100" dirty="0">
              <a:solidFill>
                <a:schemeClr val="bg1"/>
              </a:solidFill>
              <a:latin typeface="Century Gothic" panose="020B0502020202020204" charset="0"/>
              <a:ea typeface="微软雅黑" panose="020B0503020204020204" pitchFamily="34" charset="-122"/>
            </a:endParaRPr>
          </a:p>
          <a:p>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背景图片：</a:t>
            </a:r>
            <a:r>
              <a:rPr lang="en-US" altLang="zh-CN" sz="100" dirty="0">
                <a:solidFill>
                  <a:schemeClr val="bg1"/>
                </a:solidFill>
                <a:latin typeface="Century Gothic" panose="020B0502020202020204" charset="0"/>
                <a:ea typeface="微软雅黑" panose="020B0503020204020204" pitchFamily="34" charset="-122"/>
              </a:rPr>
              <a:t>www.1ppt.com/beijing/      PPT</a:t>
            </a:r>
            <a:r>
              <a:rPr lang="zh-CN" altLang="en-US" sz="100" dirty="0">
                <a:solidFill>
                  <a:schemeClr val="bg1"/>
                </a:solidFill>
                <a:latin typeface="Century Gothic" panose="020B0502020202020204" charset="0"/>
                <a:ea typeface="微软雅黑" panose="020B0503020204020204" pitchFamily="34" charset="-122"/>
              </a:rPr>
              <a:t>图表下载：</a:t>
            </a:r>
            <a:r>
              <a:rPr lang="en-US" altLang="zh-CN" sz="100" dirty="0">
                <a:solidFill>
                  <a:schemeClr val="bg1"/>
                </a:solidFill>
                <a:latin typeface="Century Gothic" panose="020B0502020202020204" charset="0"/>
                <a:ea typeface="微软雅黑" panose="020B0503020204020204" pitchFamily="34" charset="-122"/>
              </a:rPr>
              <a:t>www.1ppt.com/tubiao/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优秀</a:t>
            </a:r>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下载：</a:t>
            </a:r>
            <a:r>
              <a:rPr lang="en-US" altLang="zh-CN" sz="100" dirty="0">
                <a:solidFill>
                  <a:schemeClr val="bg1"/>
                </a:solidFill>
                <a:latin typeface="Century Gothic" panose="020B0502020202020204" charset="0"/>
                <a:ea typeface="微软雅黑" panose="020B0503020204020204" pitchFamily="34" charset="-122"/>
              </a:rPr>
              <a:t>www.1ppt.com/xiazai/        PPT</a:t>
            </a:r>
            <a:r>
              <a:rPr lang="zh-CN" altLang="en-US" sz="100" dirty="0">
                <a:solidFill>
                  <a:schemeClr val="bg1"/>
                </a:solidFill>
                <a:latin typeface="Century Gothic" panose="020B0502020202020204" charset="0"/>
                <a:ea typeface="微软雅黑" panose="020B0503020204020204" pitchFamily="34" charset="-122"/>
              </a:rPr>
              <a:t>教程： </a:t>
            </a:r>
            <a:r>
              <a:rPr lang="en-US" altLang="zh-CN" sz="100" dirty="0">
                <a:solidFill>
                  <a:schemeClr val="bg1"/>
                </a:solidFill>
                <a:latin typeface="Century Gothic" panose="020B0502020202020204" charset="0"/>
                <a:ea typeface="微软雅黑" panose="020B0503020204020204" pitchFamily="34" charset="-122"/>
              </a:rPr>
              <a:t>www.1ppt.com/powerpoint/      </a:t>
            </a:r>
            <a:endParaRPr lang="en-US" altLang="zh-CN" sz="100" dirty="0">
              <a:solidFill>
                <a:schemeClr val="bg1"/>
              </a:solidFill>
              <a:latin typeface="Century Gothic" panose="020B0502020202020204" charset="0"/>
              <a:ea typeface="微软雅黑" panose="020B0503020204020204" pitchFamily="34" charset="-122"/>
            </a:endParaRPr>
          </a:p>
          <a:p>
            <a:r>
              <a:rPr lang="en-US" altLang="zh-CN" sz="100" dirty="0">
                <a:solidFill>
                  <a:schemeClr val="bg1"/>
                </a:solidFill>
                <a:latin typeface="Century Gothic" panose="020B0502020202020204" charset="0"/>
                <a:ea typeface="微软雅黑" panose="020B0503020204020204" pitchFamily="34" charset="-122"/>
              </a:rPr>
              <a:t>Word</a:t>
            </a:r>
            <a:r>
              <a:rPr lang="zh-CN" altLang="en-US" sz="100" dirty="0">
                <a:solidFill>
                  <a:schemeClr val="bg1"/>
                </a:solidFill>
                <a:latin typeface="Century Gothic" panose="020B0502020202020204" charset="0"/>
                <a:ea typeface="微软雅黑" panose="020B0503020204020204" pitchFamily="34" charset="-122"/>
              </a:rPr>
              <a:t>教程： </a:t>
            </a:r>
            <a:r>
              <a:rPr lang="en-US" altLang="zh-CN" sz="100" dirty="0">
                <a:solidFill>
                  <a:schemeClr val="bg1"/>
                </a:solidFill>
                <a:latin typeface="Century Gothic" panose="020B0502020202020204" charset="0"/>
                <a:ea typeface="微软雅黑" panose="020B0503020204020204" pitchFamily="34" charset="-122"/>
              </a:rPr>
              <a:t>www.1ppt.com/word/              Excel</a:t>
            </a:r>
            <a:r>
              <a:rPr lang="zh-CN" altLang="en-US" sz="100" dirty="0">
                <a:solidFill>
                  <a:schemeClr val="bg1"/>
                </a:solidFill>
                <a:latin typeface="Century Gothic" panose="020B0502020202020204" charset="0"/>
                <a:ea typeface="微软雅黑" panose="020B0503020204020204" pitchFamily="34" charset="-122"/>
              </a:rPr>
              <a:t>教程：</a:t>
            </a:r>
            <a:r>
              <a:rPr lang="en-US" altLang="zh-CN" sz="100" dirty="0">
                <a:solidFill>
                  <a:schemeClr val="bg1"/>
                </a:solidFill>
                <a:latin typeface="Century Gothic" panose="020B0502020202020204" charset="0"/>
                <a:ea typeface="微软雅黑" panose="020B0503020204020204" pitchFamily="34" charset="-122"/>
              </a:rPr>
              <a:t>www.1ppt.com/excel/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资料下载：</a:t>
            </a:r>
            <a:r>
              <a:rPr lang="en-US" altLang="zh-CN" sz="100" dirty="0">
                <a:solidFill>
                  <a:schemeClr val="bg1"/>
                </a:solidFill>
                <a:latin typeface="Century Gothic" panose="020B0502020202020204" charset="0"/>
                <a:ea typeface="微软雅黑" panose="020B0503020204020204" pitchFamily="34" charset="-122"/>
              </a:rPr>
              <a:t>www.1ppt.com/ziliao/                PPT</a:t>
            </a:r>
            <a:r>
              <a:rPr lang="zh-CN" altLang="en-US" sz="100" dirty="0">
                <a:solidFill>
                  <a:schemeClr val="bg1"/>
                </a:solidFill>
                <a:latin typeface="Century Gothic" panose="020B0502020202020204" charset="0"/>
                <a:ea typeface="微软雅黑" panose="020B0503020204020204" pitchFamily="34" charset="-122"/>
              </a:rPr>
              <a:t>课件下载：</a:t>
            </a:r>
            <a:r>
              <a:rPr lang="en-US" altLang="zh-CN" sz="100" dirty="0">
                <a:solidFill>
                  <a:schemeClr val="bg1"/>
                </a:solidFill>
                <a:latin typeface="Century Gothic" panose="020B0502020202020204" charset="0"/>
                <a:ea typeface="微软雅黑" panose="020B0503020204020204" pitchFamily="34" charset="-122"/>
              </a:rPr>
              <a:t>www.1ppt.com/kejian/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范文下载：</a:t>
            </a:r>
            <a:r>
              <a:rPr lang="en-US" altLang="zh-CN" sz="100" dirty="0">
                <a:solidFill>
                  <a:schemeClr val="bg1"/>
                </a:solidFill>
                <a:latin typeface="Century Gothic" panose="020B0502020202020204" charset="0"/>
                <a:ea typeface="微软雅黑" panose="020B0503020204020204" pitchFamily="34" charset="-122"/>
              </a:rPr>
              <a:t>www.1ppt.com/fanwen/             </a:t>
            </a:r>
            <a:r>
              <a:rPr lang="zh-CN" altLang="en-US" sz="100" dirty="0">
                <a:solidFill>
                  <a:schemeClr val="bg1"/>
                </a:solidFill>
                <a:latin typeface="Century Gothic" panose="020B0502020202020204" charset="0"/>
                <a:ea typeface="微软雅黑" panose="020B0503020204020204" pitchFamily="34" charset="-122"/>
              </a:rPr>
              <a:t>试卷下载：</a:t>
            </a:r>
            <a:r>
              <a:rPr lang="en-US" altLang="zh-CN" sz="100" dirty="0">
                <a:solidFill>
                  <a:schemeClr val="bg1"/>
                </a:solidFill>
                <a:latin typeface="Century Gothic" panose="020B0502020202020204" charset="0"/>
                <a:ea typeface="微软雅黑" panose="020B0503020204020204" pitchFamily="34" charset="-122"/>
              </a:rPr>
              <a:t>www.1ppt.com/shiti/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教案下载：</a:t>
            </a:r>
            <a:r>
              <a:rPr lang="en-US" altLang="zh-CN" sz="100" dirty="0">
                <a:solidFill>
                  <a:schemeClr val="bg1"/>
                </a:solidFill>
                <a:latin typeface="Century Gothic" panose="020B0502020202020204" charset="0"/>
                <a:ea typeface="微软雅黑" panose="020B0503020204020204" pitchFamily="34" charset="-122"/>
              </a:rPr>
              <a:t>www.1ppt.com/jiaoan/        PPT</a:t>
            </a:r>
            <a:r>
              <a:rPr lang="zh-CN" altLang="en-US" sz="100" dirty="0">
                <a:solidFill>
                  <a:schemeClr val="bg1"/>
                </a:solidFill>
                <a:latin typeface="Century Gothic" panose="020B0502020202020204" charset="0"/>
                <a:ea typeface="微软雅黑" panose="020B0503020204020204" pitchFamily="34" charset="-122"/>
              </a:rPr>
              <a:t>论坛：</a:t>
            </a:r>
            <a:r>
              <a:rPr lang="en-US" altLang="zh-CN" sz="100" dirty="0">
                <a:solidFill>
                  <a:schemeClr val="bg1"/>
                </a:solidFill>
                <a:latin typeface="Century Gothic" panose="020B0502020202020204" charset="0"/>
                <a:ea typeface="微软雅黑" panose="020B0503020204020204" pitchFamily="34" charset="-122"/>
              </a:rPr>
              <a:t>www.1ppt.cn</a:t>
            </a:r>
            <a:endParaRPr lang="en-US" altLang="zh-CN" sz="100" dirty="0">
              <a:solidFill>
                <a:schemeClr val="bg1"/>
              </a:solidFill>
              <a:latin typeface="Century Gothic" panose="020B0502020202020204" charset="0"/>
              <a:ea typeface="微软雅黑" panose="020B0503020204020204" pitchFamily="34" charset="-122"/>
            </a:endParaRPr>
          </a:p>
          <a:p>
            <a:r>
              <a:rPr lang="en-US" altLang="zh-CN" sz="100" dirty="0">
                <a:solidFill>
                  <a:schemeClr val="bg1"/>
                </a:solidFill>
                <a:latin typeface="Century Gothic" panose="020B0502020202020204" charset="0"/>
                <a:ea typeface="微软雅黑" panose="020B0503020204020204" pitchFamily="34" charset="-122"/>
              </a:rPr>
              <a:t> </a:t>
            </a:r>
            <a:endParaRPr lang="zh-CN" altLang="en-US" sz="100" dirty="0">
              <a:solidFill>
                <a:schemeClr val="bg1"/>
              </a:solidFill>
              <a:latin typeface="Century Gothic" panose="020B0502020202020204" charset="0"/>
              <a:ea typeface="微软雅黑" panose="020B0503020204020204" pitchFamily="34" charset="-122"/>
            </a:endParaRPr>
          </a:p>
        </p:txBody>
      </p:sp>
      <p:pic>
        <p:nvPicPr>
          <p:cNvPr id="2" name="图片 1" descr="图片1"/>
          <p:cNvPicPr>
            <a:picLocks noChangeAspect="1"/>
          </p:cNvPicPr>
          <p:nvPr/>
        </p:nvPicPr>
        <p:blipFill>
          <a:blip r:embed="rId1"/>
          <a:stretch>
            <a:fillRect/>
          </a:stretch>
        </p:blipFill>
        <p:spPr>
          <a:xfrm>
            <a:off x="11454130" y="246380"/>
            <a:ext cx="478155" cy="478155"/>
          </a:xfrm>
          <a:prstGeom prst="rect">
            <a:avLst/>
          </a:prstGeom>
        </p:spPr>
      </p:pic>
    </p:spTree>
  </p:cSld>
  <p:clrMapOvr>
    <a:masterClrMapping/>
  </p:clrMapOvr>
  <p:transition>
    <p:blinds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4" name="矩形 393"/>
          <p:cNvSpPr/>
          <p:nvPr/>
        </p:nvSpPr>
        <p:spPr>
          <a:xfrm>
            <a:off x="620713" y="249238"/>
            <a:ext cx="9869488"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l" fontAlgn="auto"/>
            <a:r>
              <a:rPr lang="en-US" altLang="zh-CN" sz="2400" strike="noStrike" noProof="1"/>
              <a:t>4.1 </a:t>
            </a:r>
            <a:r>
              <a:rPr lang="zh-CN" altLang="en-US" sz="2400" strike="noStrike" noProof="1"/>
              <a:t>创新点</a:t>
            </a:r>
            <a:endParaRPr lang="zh-CN" altLang="en-US" sz="2400" strike="noStrike" noProof="1"/>
          </a:p>
        </p:txBody>
      </p:sp>
      <p:sp>
        <p:nvSpPr>
          <p:cNvPr id="395" name="圆角矩形 394"/>
          <p:cNvSpPr/>
          <p:nvPr/>
        </p:nvSpPr>
        <p:spPr>
          <a:xfrm rot="10800000" flipV="1">
            <a:off x="-6350" y="233363"/>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4</a:t>
            </a:r>
            <a:endParaRPr lang="en-US" altLang="zh-CN" sz="3600" strike="noStrike" noProof="1" dirty="0"/>
          </a:p>
        </p:txBody>
      </p:sp>
      <p:grpSp>
        <p:nvGrpSpPr>
          <p:cNvPr id="12291" name="组 397"/>
          <p:cNvGrpSpPr/>
          <p:nvPr/>
        </p:nvGrpSpPr>
        <p:grpSpPr>
          <a:xfrm>
            <a:off x="9283700" y="252351"/>
            <a:ext cx="2908300" cy="792224"/>
            <a:chOff x="9284089" y="252793"/>
            <a:chExt cx="2907908" cy="791907"/>
          </a:xfrm>
        </p:grpSpPr>
        <p:grpSp>
          <p:nvGrpSpPr>
            <p:cNvPr id="12292" name="组 398"/>
            <p:cNvGrpSpPr/>
            <p:nvPr/>
          </p:nvGrpSpPr>
          <p:grpSpPr>
            <a:xfrm>
              <a:off x="11454170" y="252793"/>
              <a:ext cx="737827" cy="484416"/>
              <a:chOff x="11454170" y="252793"/>
              <a:chExt cx="737827" cy="484416"/>
            </a:xfrm>
          </p:grpSpPr>
          <p:grpSp>
            <p:nvGrpSpPr>
              <p:cNvPr id="12293"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403" name="圆角矩形 402"/>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2302" name="文本框 399"/>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pic>
        <p:nvPicPr>
          <p:cNvPr id="2" name="图片 1" descr="图片1"/>
          <p:cNvPicPr>
            <a:picLocks noChangeAspect="1"/>
          </p:cNvPicPr>
          <p:nvPr/>
        </p:nvPicPr>
        <p:blipFill>
          <a:blip r:embed="rId1"/>
          <a:stretch>
            <a:fillRect/>
          </a:stretch>
        </p:blipFill>
        <p:spPr>
          <a:xfrm>
            <a:off x="11454130" y="246380"/>
            <a:ext cx="478155" cy="478155"/>
          </a:xfrm>
          <a:prstGeom prst="rect">
            <a:avLst/>
          </a:prstGeom>
        </p:spPr>
      </p:pic>
      <p:sp>
        <p:nvSpPr>
          <p:cNvPr id="3" name="文本框 2"/>
          <p:cNvSpPr txBox="1"/>
          <p:nvPr/>
        </p:nvSpPr>
        <p:spPr>
          <a:xfrm>
            <a:off x="1978025" y="1227455"/>
            <a:ext cx="8429625" cy="460375"/>
          </a:xfrm>
          <a:prstGeom prst="rect">
            <a:avLst/>
          </a:prstGeom>
          <a:noFill/>
        </p:spPr>
        <p:txBody>
          <a:bodyPr wrap="none" rtlCol="0" anchor="t">
            <a:spAutoFit/>
          </a:bodyPr>
          <a:p>
            <a:r>
              <a:rPr lang="zh-CN" altLang="en-US" sz="2400" b="1" dirty="0">
                <a:solidFill>
                  <a:srgbClr val="1C1C1C"/>
                </a:solidFill>
                <a:latin typeface="华文宋体" panose="02010600040101010101" pitchFamily="2" charset="-122"/>
                <a:ea typeface="华文宋体" panose="02010600040101010101" pitchFamily="2" charset="-122"/>
                <a:sym typeface="+mn-ea"/>
              </a:rPr>
              <a:t>基于上述研究工作，本文提出了三个创新点，具体描述如下：</a:t>
            </a:r>
            <a:endParaRPr lang="zh-CN" altLang="en-US" sz="2400" b="1" dirty="0">
              <a:solidFill>
                <a:srgbClr val="1C1C1C"/>
              </a:solidFill>
              <a:latin typeface="华文宋体" panose="02010600040101010101" pitchFamily="2" charset="-122"/>
              <a:ea typeface="华文宋体" panose="02010600040101010101" pitchFamily="2" charset="-122"/>
              <a:sym typeface="+mn-ea"/>
            </a:endParaRPr>
          </a:p>
        </p:txBody>
      </p:sp>
      <p:sp>
        <p:nvSpPr>
          <p:cNvPr id="6" name="流程图: 可选过程 5"/>
          <p:cNvSpPr/>
          <p:nvPr/>
        </p:nvSpPr>
        <p:spPr>
          <a:xfrm>
            <a:off x="1218565" y="1044575"/>
            <a:ext cx="10235565" cy="4631055"/>
          </a:xfrm>
          <a:prstGeom prst="flowChartAlternateProcess">
            <a:avLst/>
          </a:prstGeom>
          <a:noFill/>
          <a:ln>
            <a:solidFill>
              <a:srgbClr val="FF0000"/>
            </a:solidFill>
          </a:ln>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1" smtClean="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Gulim" panose="020B0600000101010101" pitchFamily="34" charset="-127"/>
              <a:cs typeface="+mn-cs"/>
            </a:endParaRPr>
          </a:p>
        </p:txBody>
      </p:sp>
      <p:sp>
        <p:nvSpPr>
          <p:cNvPr id="7" name="文本框 6"/>
          <p:cNvSpPr txBox="1"/>
          <p:nvPr/>
        </p:nvSpPr>
        <p:spPr>
          <a:xfrm>
            <a:off x="1771015" y="1730375"/>
            <a:ext cx="9211945" cy="3415030"/>
          </a:xfrm>
          <a:prstGeom prst="rect">
            <a:avLst/>
          </a:prstGeom>
          <a:noFill/>
        </p:spPr>
        <p:txBody>
          <a:bodyPr wrap="square" rtlCol="0">
            <a:spAutoFit/>
          </a:bodyPr>
          <a:p>
            <a:pPr marL="342900" indent="-342900">
              <a:lnSpc>
                <a:spcPct val="150000"/>
              </a:lnSpc>
              <a:buFont typeface="Wingdings" panose="05000000000000000000" charset="0"/>
              <a:buChar char=""/>
            </a:pPr>
            <a:r>
              <a:rPr lang="zh-CN" altLang="en-US" sz="2400">
                <a:latin typeface="Arial" panose="020B0604020202020204" pitchFamily="34" charset="0"/>
                <a:ea typeface="宋体" panose="02010600030101010101" pitchFamily="2" charset="-122"/>
              </a:rPr>
              <a:t>针对通信拓扑为有向平衡图的多智能体系统，分析了</a:t>
            </a:r>
            <a:r>
              <a:rPr lang="zh-CN" altLang="en-US" sz="2400">
                <a:solidFill>
                  <a:srgbClr val="FF0000"/>
                </a:solidFill>
                <a:latin typeface="Arial" panose="020B0604020202020204" pitchFamily="34" charset="0"/>
                <a:ea typeface="宋体" panose="02010600030101010101" pitchFamily="2" charset="-122"/>
              </a:rPr>
              <a:t>无时延影响</a:t>
            </a:r>
            <a:r>
              <a:rPr lang="zh-CN" altLang="en-US" sz="2400">
                <a:latin typeface="Arial" panose="020B0604020202020204" pitchFamily="34" charset="0"/>
                <a:ea typeface="宋体" panose="02010600030101010101" pitchFamily="2" charset="-122"/>
              </a:rPr>
              <a:t>下的</a:t>
            </a:r>
            <a:r>
              <a:rPr lang="zh-CN" altLang="en-US" sz="2400">
                <a:solidFill>
                  <a:srgbClr val="FF0000"/>
                </a:solidFill>
                <a:latin typeface="Arial" panose="020B0604020202020204" pitchFamily="34" charset="0"/>
                <a:ea typeface="宋体" panose="02010600030101010101" pitchFamily="2" charset="-122"/>
              </a:rPr>
              <a:t>二阶连续时间</a:t>
            </a:r>
            <a:r>
              <a:rPr lang="zh-CN" altLang="en-US" sz="2400">
                <a:latin typeface="Arial" panose="020B0604020202020204" pitchFamily="34" charset="0"/>
                <a:ea typeface="宋体" panose="02010600030101010101" pitchFamily="2" charset="-122"/>
              </a:rPr>
              <a:t>多智能体系统实现加权一致的条件判据。</a:t>
            </a:r>
            <a:endParaRPr lang="zh-CN" altLang="en-US" sz="2400">
              <a:latin typeface="Arial" panose="020B0604020202020204" pitchFamily="34" charset="0"/>
              <a:ea typeface="宋体" panose="02010600030101010101" pitchFamily="2" charset="-122"/>
            </a:endParaRPr>
          </a:p>
          <a:p>
            <a:pPr marL="342900" indent="-342900">
              <a:lnSpc>
                <a:spcPct val="150000"/>
              </a:lnSpc>
              <a:buFont typeface="Wingdings" panose="05000000000000000000" charset="0"/>
              <a:buChar char=""/>
            </a:pPr>
            <a:r>
              <a:rPr lang="zh-CN" altLang="en-US" sz="2400">
                <a:latin typeface="Arial" panose="020B0604020202020204" pitchFamily="34" charset="0"/>
                <a:ea typeface="宋体" panose="02010600030101010101" pitchFamily="2" charset="-122"/>
              </a:rPr>
              <a:t>在多智能体系统中，时延具有不可避免性，考虑了</a:t>
            </a:r>
            <a:r>
              <a:rPr lang="zh-CN" altLang="en-US" sz="2400">
                <a:solidFill>
                  <a:srgbClr val="FF0000"/>
                </a:solidFill>
                <a:latin typeface="Arial" panose="020B0604020202020204" pitchFamily="34" charset="0"/>
                <a:ea typeface="宋体" panose="02010600030101010101" pitchFamily="2" charset="-122"/>
              </a:rPr>
              <a:t>有时延影响下</a:t>
            </a:r>
            <a:r>
              <a:rPr lang="zh-CN" altLang="en-US" sz="2400">
                <a:latin typeface="Arial" panose="020B0604020202020204" pitchFamily="34" charset="0"/>
                <a:ea typeface="宋体" panose="02010600030101010101" pitchFamily="2" charset="-122"/>
              </a:rPr>
              <a:t>，一类</a:t>
            </a:r>
            <a:r>
              <a:rPr lang="zh-CN" altLang="en-US" sz="2400">
                <a:solidFill>
                  <a:srgbClr val="FF0000"/>
                </a:solidFill>
                <a:latin typeface="Arial" panose="020B0604020202020204" pitchFamily="34" charset="0"/>
                <a:ea typeface="宋体" panose="02010600030101010101" pitchFamily="2" charset="-122"/>
              </a:rPr>
              <a:t>二阶连续时间</a:t>
            </a:r>
            <a:r>
              <a:rPr lang="zh-CN" altLang="en-US" sz="2400">
                <a:latin typeface="Arial" panose="020B0604020202020204" pitchFamily="34" charset="0"/>
                <a:ea typeface="宋体" panose="02010600030101010101" pitchFamily="2" charset="-122"/>
              </a:rPr>
              <a:t>多智能体系统的加权一致性问题。</a:t>
            </a:r>
            <a:endParaRPr lang="zh-CN" altLang="en-US" sz="2400">
              <a:latin typeface="Arial" panose="020B0604020202020204" pitchFamily="34" charset="0"/>
              <a:ea typeface="宋体" panose="02010600030101010101" pitchFamily="2" charset="-122"/>
            </a:endParaRPr>
          </a:p>
          <a:p>
            <a:pPr marL="342900" indent="-342900">
              <a:lnSpc>
                <a:spcPct val="150000"/>
              </a:lnSpc>
              <a:buFont typeface="Wingdings" panose="05000000000000000000" charset="0"/>
              <a:buChar char=""/>
            </a:pPr>
            <a:r>
              <a:rPr lang="zh-CN" altLang="en-US" sz="2400">
                <a:latin typeface="Arial" panose="020B0604020202020204" pitchFamily="34" charset="0"/>
                <a:ea typeface="宋体" panose="02010600030101010101" pitchFamily="2" charset="-122"/>
              </a:rPr>
              <a:t>考虑了在时延影响下，一类</a:t>
            </a:r>
            <a:r>
              <a:rPr lang="zh-CN" altLang="en-US" sz="2400">
                <a:solidFill>
                  <a:srgbClr val="FF0000"/>
                </a:solidFill>
                <a:latin typeface="Arial" panose="020B0604020202020204" pitchFamily="34" charset="0"/>
                <a:ea typeface="宋体" panose="02010600030101010101" pitchFamily="2" charset="-122"/>
              </a:rPr>
              <a:t>二阶离散时间</a:t>
            </a:r>
            <a:r>
              <a:rPr lang="zh-CN" altLang="en-US" sz="2400">
                <a:latin typeface="Arial" panose="020B0604020202020204" pitchFamily="34" charset="0"/>
                <a:ea typeface="宋体" panose="02010600030101010101" pitchFamily="2" charset="-122"/>
              </a:rPr>
              <a:t>多智能体系统的加权一致性问题。</a:t>
            </a:r>
            <a:endParaRPr lang="zh-CN" altLang="en-US" sz="2400">
              <a:latin typeface="Arial" panose="020B0604020202020204" pitchFamily="34" charset="0"/>
              <a:ea typeface="宋体" panose="02010600030101010101" pitchFamily="2" charset="-122"/>
            </a:endParaRPr>
          </a:p>
        </p:txBody>
      </p:sp>
    </p:spTree>
  </p:cSld>
  <p:clrMapOvr>
    <a:masterClrMapping/>
  </p:clrMapOvr>
  <p:transition>
    <p:blinds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337" name="组 3"/>
          <p:cNvGrpSpPr/>
          <p:nvPr/>
        </p:nvGrpSpPr>
        <p:grpSpPr>
          <a:xfrm>
            <a:off x="-20637" y="2847975"/>
            <a:ext cx="12212637" cy="1295400"/>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fontAlgn="auto"/>
              <a:r>
                <a:rPr lang="en-US" altLang="zh-CN" sz="6000" strike="noStrike" noProof="1" dirty="0"/>
                <a:t>5</a:t>
              </a:r>
              <a:endParaRPr lang="en-US" altLang="zh-CN" sz="6000" strike="noStrike" noProof="1" dirty="0"/>
            </a:p>
          </p:txBody>
        </p:sp>
        <p:sp>
          <p:nvSpPr>
            <p:cNvPr id="42" name="文本框 41"/>
            <p:cNvSpPr txBox="1"/>
            <p:nvPr/>
          </p:nvSpPr>
          <p:spPr>
            <a:xfrm>
              <a:off x="3036539" y="3077471"/>
              <a:ext cx="8949396" cy="829280"/>
            </a:xfrm>
            <a:prstGeom prst="rect">
              <a:avLst/>
            </a:prstGeom>
            <a:noFill/>
          </p:spPr>
          <p:txBody>
            <a:bodyPr wrap="square" lIns="91438" tIns="45719" rIns="91438" bIns="45719" rtlCol="0">
              <a:spAutoFit/>
            </a:bodyPr>
            <a:lstStyle/>
            <a:p>
              <a:pPr algn="r" fontAlgn="auto"/>
              <a:r>
                <a:rPr lang="zh-CN" altLang="en-US" sz="4800" spc="600" noProof="1" dirty="0">
                  <a:solidFill>
                    <a:schemeClr val="bg1"/>
                  </a:solidFill>
                  <a:latin typeface="微软雅黑" panose="020B0503020204020204" pitchFamily="34" charset="-122"/>
                  <a:ea typeface="微软雅黑" panose="020B0503020204020204" pitchFamily="34" charset="-122"/>
                </a:rPr>
                <a:t>总结及下一步工作</a:t>
              </a:r>
              <a:endParaRPr lang="zh-CN" altLang="en-US" sz="4800" spc="600" noProof="1" dirty="0">
                <a:solidFill>
                  <a:schemeClr val="bg1"/>
                </a:solidFill>
                <a:latin typeface="微软雅黑" panose="020B0503020204020204" pitchFamily="34" charset="-122"/>
                <a:ea typeface="微软雅黑" panose="020B0503020204020204" pitchFamily="34" charset="-122"/>
              </a:endParaRPr>
            </a:p>
          </p:txBody>
        </p:sp>
        <p:grpSp>
          <p:nvGrpSpPr>
            <p:cNvPr id="14341" name="组 2"/>
            <p:cNvGrpSpPr/>
            <p:nvPr/>
          </p:nvGrpSpPr>
          <p:grpSpPr>
            <a:xfrm>
              <a:off x="-21102" y="2858492"/>
              <a:ext cx="242777" cy="1285286"/>
              <a:chOff x="-21102" y="2858492"/>
              <a:chExt cx="242777" cy="1285286"/>
            </a:xfrm>
          </p:grpSpPr>
          <p:sp>
            <p:nvSpPr>
              <p:cNvPr id="46" name="圆角矩形 45"/>
              <p:cNvSpPr/>
              <p:nvPr/>
            </p:nvSpPr>
            <p:spPr>
              <a:xfrm rot="16200000" flipV="1">
                <a:off x="-13335" y="3643332"/>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7" name="圆角矩形 46"/>
              <p:cNvSpPr/>
              <p:nvPr/>
            </p:nvSpPr>
            <p:spPr>
              <a:xfrm rot="16200000" flipV="1">
                <a:off x="-13335" y="3908762"/>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8" name="圆角矩形 47"/>
              <p:cNvSpPr/>
              <p:nvPr/>
            </p:nvSpPr>
            <p:spPr>
              <a:xfrm rot="16200000" flipV="1">
                <a:off x="-13335" y="3122168"/>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9" name="圆角矩形 48"/>
              <p:cNvSpPr/>
              <p:nvPr/>
            </p:nvSpPr>
            <p:spPr>
              <a:xfrm rot="16200000" flipV="1">
                <a:off x="-13335" y="338759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5" name="圆角矩形 44"/>
              <p:cNvSpPr/>
              <p:nvPr/>
            </p:nvSpPr>
            <p:spPr>
              <a:xfrm rot="16200000" flipV="1">
                <a:off x="-13335" y="2850726"/>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grpSp>
      <p:grpSp>
        <p:nvGrpSpPr>
          <p:cNvPr id="14347" name="组 26"/>
          <p:cNvGrpSpPr/>
          <p:nvPr/>
        </p:nvGrpSpPr>
        <p:grpSpPr>
          <a:xfrm>
            <a:off x="9283700" y="252351"/>
            <a:ext cx="2908300" cy="792224"/>
            <a:chOff x="9284089" y="252793"/>
            <a:chExt cx="2907908" cy="791907"/>
          </a:xfrm>
        </p:grpSpPr>
        <p:grpSp>
          <p:nvGrpSpPr>
            <p:cNvPr id="14348" name="组 27"/>
            <p:cNvGrpSpPr/>
            <p:nvPr/>
          </p:nvGrpSpPr>
          <p:grpSpPr>
            <a:xfrm>
              <a:off x="11454170" y="252793"/>
              <a:ext cx="737827" cy="484416"/>
              <a:chOff x="11454170" y="252793"/>
              <a:chExt cx="737827" cy="484416"/>
            </a:xfrm>
          </p:grpSpPr>
          <p:grpSp>
            <p:nvGrpSpPr>
              <p:cNvPr id="14349"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32" name="圆角矩形 31"/>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4358" name="文本框 28"/>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14359" name="矩形 24"/>
          <p:cNvSpPr/>
          <p:nvPr/>
        </p:nvSpPr>
        <p:spPr>
          <a:xfrm>
            <a:off x="714375" y="339725"/>
            <a:ext cx="774700" cy="230188"/>
          </a:xfrm>
          <a:prstGeom prst="rect">
            <a:avLst/>
          </a:prstGeom>
          <a:noFill/>
          <a:ln w="9525">
            <a:noFill/>
          </a:ln>
        </p:spPr>
        <p:txBody>
          <a:bodyPr wrap="square" anchor="t">
            <a:spAutoFit/>
          </a:bodyPr>
          <a:p>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模板下载：</a:t>
            </a:r>
            <a:r>
              <a:rPr lang="en-US" altLang="zh-CN" sz="100" dirty="0">
                <a:solidFill>
                  <a:schemeClr val="bg1"/>
                </a:solidFill>
                <a:latin typeface="Century Gothic" panose="020B0502020202020204" charset="0"/>
                <a:ea typeface="微软雅黑" panose="020B0503020204020204" pitchFamily="34" charset="-122"/>
              </a:rPr>
              <a:t>www.1ppt.com/moban/     </a:t>
            </a:r>
            <a:r>
              <a:rPr lang="zh-CN" altLang="en-US" sz="100" dirty="0">
                <a:solidFill>
                  <a:schemeClr val="bg1"/>
                </a:solidFill>
                <a:latin typeface="Century Gothic" panose="020B0502020202020204" charset="0"/>
                <a:ea typeface="微软雅黑" panose="020B0503020204020204" pitchFamily="34" charset="-122"/>
              </a:rPr>
              <a:t>行业</a:t>
            </a:r>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模板：</a:t>
            </a:r>
            <a:r>
              <a:rPr lang="en-US" altLang="zh-CN" sz="100" dirty="0">
                <a:solidFill>
                  <a:schemeClr val="bg1"/>
                </a:solidFill>
                <a:latin typeface="Century Gothic" panose="020B0502020202020204" charset="0"/>
                <a:ea typeface="微软雅黑" panose="020B0503020204020204" pitchFamily="34" charset="-122"/>
              </a:rPr>
              <a:t>www.1ppt.com/hangye/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节日</a:t>
            </a:r>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模板：</a:t>
            </a:r>
            <a:r>
              <a:rPr lang="en-US" altLang="zh-CN" sz="100" dirty="0">
                <a:solidFill>
                  <a:schemeClr val="bg1"/>
                </a:solidFill>
                <a:latin typeface="Century Gothic" panose="020B0502020202020204" charset="0"/>
                <a:ea typeface="微软雅黑" panose="020B0503020204020204" pitchFamily="34" charset="-122"/>
              </a:rPr>
              <a:t>www.1ppt.com/jieri/           PPT</a:t>
            </a:r>
            <a:r>
              <a:rPr lang="zh-CN" altLang="en-US" sz="100" dirty="0">
                <a:solidFill>
                  <a:schemeClr val="bg1"/>
                </a:solidFill>
                <a:latin typeface="Century Gothic" panose="020B0502020202020204" charset="0"/>
                <a:ea typeface="微软雅黑" panose="020B0503020204020204" pitchFamily="34" charset="-122"/>
              </a:rPr>
              <a:t>素材下载：</a:t>
            </a:r>
            <a:r>
              <a:rPr lang="en-US" altLang="zh-CN" sz="100" dirty="0">
                <a:solidFill>
                  <a:schemeClr val="bg1"/>
                </a:solidFill>
                <a:latin typeface="Century Gothic" panose="020B0502020202020204" charset="0"/>
                <a:ea typeface="微软雅黑" panose="020B0503020204020204" pitchFamily="34" charset="-122"/>
              </a:rPr>
              <a:t>www.1ppt.com/sucai/</a:t>
            </a:r>
            <a:endParaRPr lang="en-US" altLang="zh-CN" sz="100" dirty="0">
              <a:solidFill>
                <a:schemeClr val="bg1"/>
              </a:solidFill>
              <a:latin typeface="Century Gothic" panose="020B0502020202020204" charset="0"/>
              <a:ea typeface="微软雅黑" panose="020B0503020204020204" pitchFamily="34" charset="-122"/>
            </a:endParaRPr>
          </a:p>
          <a:p>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背景图片：</a:t>
            </a:r>
            <a:r>
              <a:rPr lang="en-US" altLang="zh-CN" sz="100" dirty="0">
                <a:solidFill>
                  <a:schemeClr val="bg1"/>
                </a:solidFill>
                <a:latin typeface="Century Gothic" panose="020B0502020202020204" charset="0"/>
                <a:ea typeface="微软雅黑" panose="020B0503020204020204" pitchFamily="34" charset="-122"/>
              </a:rPr>
              <a:t>www.1ppt.com/beijing/      PPT</a:t>
            </a:r>
            <a:r>
              <a:rPr lang="zh-CN" altLang="en-US" sz="100" dirty="0">
                <a:solidFill>
                  <a:schemeClr val="bg1"/>
                </a:solidFill>
                <a:latin typeface="Century Gothic" panose="020B0502020202020204" charset="0"/>
                <a:ea typeface="微软雅黑" panose="020B0503020204020204" pitchFamily="34" charset="-122"/>
              </a:rPr>
              <a:t>图表下载：</a:t>
            </a:r>
            <a:r>
              <a:rPr lang="en-US" altLang="zh-CN" sz="100" dirty="0">
                <a:solidFill>
                  <a:schemeClr val="bg1"/>
                </a:solidFill>
                <a:latin typeface="Century Gothic" panose="020B0502020202020204" charset="0"/>
                <a:ea typeface="微软雅黑" panose="020B0503020204020204" pitchFamily="34" charset="-122"/>
              </a:rPr>
              <a:t>www.1ppt.com/tubiao/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优秀</a:t>
            </a:r>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下载：</a:t>
            </a:r>
            <a:r>
              <a:rPr lang="en-US" altLang="zh-CN" sz="100" dirty="0">
                <a:solidFill>
                  <a:schemeClr val="bg1"/>
                </a:solidFill>
                <a:latin typeface="Century Gothic" panose="020B0502020202020204" charset="0"/>
                <a:ea typeface="微软雅黑" panose="020B0503020204020204" pitchFamily="34" charset="-122"/>
              </a:rPr>
              <a:t>www.1ppt.com/xiazai/        PPT</a:t>
            </a:r>
            <a:r>
              <a:rPr lang="zh-CN" altLang="en-US" sz="100" dirty="0">
                <a:solidFill>
                  <a:schemeClr val="bg1"/>
                </a:solidFill>
                <a:latin typeface="Century Gothic" panose="020B0502020202020204" charset="0"/>
                <a:ea typeface="微软雅黑" panose="020B0503020204020204" pitchFamily="34" charset="-122"/>
              </a:rPr>
              <a:t>教程： </a:t>
            </a:r>
            <a:r>
              <a:rPr lang="en-US" altLang="zh-CN" sz="100" dirty="0">
                <a:solidFill>
                  <a:schemeClr val="bg1"/>
                </a:solidFill>
                <a:latin typeface="Century Gothic" panose="020B0502020202020204" charset="0"/>
                <a:ea typeface="微软雅黑" panose="020B0503020204020204" pitchFamily="34" charset="-122"/>
              </a:rPr>
              <a:t>www.1ppt.com/powerpoint/      </a:t>
            </a:r>
            <a:endParaRPr lang="en-US" altLang="zh-CN" sz="100" dirty="0">
              <a:solidFill>
                <a:schemeClr val="bg1"/>
              </a:solidFill>
              <a:latin typeface="Century Gothic" panose="020B0502020202020204" charset="0"/>
              <a:ea typeface="微软雅黑" panose="020B0503020204020204" pitchFamily="34" charset="-122"/>
            </a:endParaRPr>
          </a:p>
          <a:p>
            <a:r>
              <a:rPr lang="en-US" altLang="zh-CN" sz="100" dirty="0">
                <a:solidFill>
                  <a:schemeClr val="bg1"/>
                </a:solidFill>
                <a:latin typeface="Century Gothic" panose="020B0502020202020204" charset="0"/>
                <a:ea typeface="微软雅黑" panose="020B0503020204020204" pitchFamily="34" charset="-122"/>
              </a:rPr>
              <a:t>Word</a:t>
            </a:r>
            <a:r>
              <a:rPr lang="zh-CN" altLang="en-US" sz="100" dirty="0">
                <a:solidFill>
                  <a:schemeClr val="bg1"/>
                </a:solidFill>
                <a:latin typeface="Century Gothic" panose="020B0502020202020204" charset="0"/>
                <a:ea typeface="微软雅黑" panose="020B0503020204020204" pitchFamily="34" charset="-122"/>
              </a:rPr>
              <a:t>教程： </a:t>
            </a:r>
            <a:r>
              <a:rPr lang="en-US" altLang="zh-CN" sz="100" dirty="0">
                <a:solidFill>
                  <a:schemeClr val="bg1"/>
                </a:solidFill>
                <a:latin typeface="Century Gothic" panose="020B0502020202020204" charset="0"/>
                <a:ea typeface="微软雅黑" panose="020B0503020204020204" pitchFamily="34" charset="-122"/>
              </a:rPr>
              <a:t>www.1ppt.com/word/              Excel</a:t>
            </a:r>
            <a:r>
              <a:rPr lang="zh-CN" altLang="en-US" sz="100" dirty="0">
                <a:solidFill>
                  <a:schemeClr val="bg1"/>
                </a:solidFill>
                <a:latin typeface="Century Gothic" panose="020B0502020202020204" charset="0"/>
                <a:ea typeface="微软雅黑" panose="020B0503020204020204" pitchFamily="34" charset="-122"/>
              </a:rPr>
              <a:t>教程：</a:t>
            </a:r>
            <a:r>
              <a:rPr lang="en-US" altLang="zh-CN" sz="100" dirty="0">
                <a:solidFill>
                  <a:schemeClr val="bg1"/>
                </a:solidFill>
                <a:latin typeface="Century Gothic" panose="020B0502020202020204" charset="0"/>
                <a:ea typeface="微软雅黑" panose="020B0503020204020204" pitchFamily="34" charset="-122"/>
              </a:rPr>
              <a:t>www.1ppt.com/excel/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资料下载：</a:t>
            </a:r>
            <a:r>
              <a:rPr lang="en-US" altLang="zh-CN" sz="100" dirty="0">
                <a:solidFill>
                  <a:schemeClr val="bg1"/>
                </a:solidFill>
                <a:latin typeface="Century Gothic" panose="020B0502020202020204" charset="0"/>
                <a:ea typeface="微软雅黑" panose="020B0503020204020204" pitchFamily="34" charset="-122"/>
              </a:rPr>
              <a:t>www.1ppt.com/ziliao/                PPT</a:t>
            </a:r>
            <a:r>
              <a:rPr lang="zh-CN" altLang="en-US" sz="100" dirty="0">
                <a:solidFill>
                  <a:schemeClr val="bg1"/>
                </a:solidFill>
                <a:latin typeface="Century Gothic" panose="020B0502020202020204" charset="0"/>
                <a:ea typeface="微软雅黑" panose="020B0503020204020204" pitchFamily="34" charset="-122"/>
              </a:rPr>
              <a:t>课件下载：</a:t>
            </a:r>
            <a:r>
              <a:rPr lang="en-US" altLang="zh-CN" sz="100" dirty="0">
                <a:solidFill>
                  <a:schemeClr val="bg1"/>
                </a:solidFill>
                <a:latin typeface="Century Gothic" panose="020B0502020202020204" charset="0"/>
                <a:ea typeface="微软雅黑" panose="020B0503020204020204" pitchFamily="34" charset="-122"/>
              </a:rPr>
              <a:t>www.1ppt.com/kejian/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范文下载：</a:t>
            </a:r>
            <a:r>
              <a:rPr lang="en-US" altLang="zh-CN" sz="100" dirty="0">
                <a:solidFill>
                  <a:schemeClr val="bg1"/>
                </a:solidFill>
                <a:latin typeface="Century Gothic" panose="020B0502020202020204" charset="0"/>
                <a:ea typeface="微软雅黑" panose="020B0503020204020204" pitchFamily="34" charset="-122"/>
              </a:rPr>
              <a:t>www.1ppt.com/fanwen/             </a:t>
            </a:r>
            <a:r>
              <a:rPr lang="zh-CN" altLang="en-US" sz="100" dirty="0">
                <a:solidFill>
                  <a:schemeClr val="bg1"/>
                </a:solidFill>
                <a:latin typeface="Century Gothic" panose="020B0502020202020204" charset="0"/>
                <a:ea typeface="微软雅黑" panose="020B0503020204020204" pitchFamily="34" charset="-122"/>
              </a:rPr>
              <a:t>试卷下载：</a:t>
            </a:r>
            <a:r>
              <a:rPr lang="en-US" altLang="zh-CN" sz="100" dirty="0">
                <a:solidFill>
                  <a:schemeClr val="bg1"/>
                </a:solidFill>
                <a:latin typeface="Century Gothic" panose="020B0502020202020204" charset="0"/>
                <a:ea typeface="微软雅黑" panose="020B0503020204020204" pitchFamily="34" charset="-122"/>
              </a:rPr>
              <a:t>www.1ppt.com/shiti/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教案下载：</a:t>
            </a:r>
            <a:r>
              <a:rPr lang="en-US" altLang="zh-CN" sz="100" dirty="0">
                <a:solidFill>
                  <a:schemeClr val="bg1"/>
                </a:solidFill>
                <a:latin typeface="Century Gothic" panose="020B0502020202020204" charset="0"/>
                <a:ea typeface="微软雅黑" panose="020B0503020204020204" pitchFamily="34" charset="-122"/>
              </a:rPr>
              <a:t>www.1ppt.com/jiaoan/        PPT</a:t>
            </a:r>
            <a:r>
              <a:rPr lang="zh-CN" altLang="en-US" sz="100" dirty="0">
                <a:solidFill>
                  <a:schemeClr val="bg1"/>
                </a:solidFill>
                <a:latin typeface="Century Gothic" panose="020B0502020202020204" charset="0"/>
                <a:ea typeface="微软雅黑" panose="020B0503020204020204" pitchFamily="34" charset="-122"/>
              </a:rPr>
              <a:t>论坛：</a:t>
            </a:r>
            <a:r>
              <a:rPr lang="en-US" altLang="zh-CN" sz="100" dirty="0">
                <a:solidFill>
                  <a:schemeClr val="bg1"/>
                </a:solidFill>
                <a:latin typeface="Century Gothic" panose="020B0502020202020204" charset="0"/>
                <a:ea typeface="微软雅黑" panose="020B0503020204020204" pitchFamily="34" charset="-122"/>
              </a:rPr>
              <a:t>www.1ppt.cn</a:t>
            </a:r>
            <a:endParaRPr lang="en-US" altLang="zh-CN" sz="100" dirty="0">
              <a:solidFill>
                <a:schemeClr val="bg1"/>
              </a:solidFill>
              <a:latin typeface="Century Gothic" panose="020B0502020202020204" charset="0"/>
              <a:ea typeface="微软雅黑" panose="020B0503020204020204" pitchFamily="34" charset="-122"/>
            </a:endParaRPr>
          </a:p>
          <a:p>
            <a:r>
              <a:rPr lang="en-US" altLang="zh-CN" sz="100" dirty="0">
                <a:solidFill>
                  <a:schemeClr val="bg1"/>
                </a:solidFill>
                <a:latin typeface="Century Gothic" panose="020B0502020202020204" charset="0"/>
                <a:ea typeface="微软雅黑" panose="020B0503020204020204" pitchFamily="34" charset="-122"/>
              </a:rPr>
              <a:t> </a:t>
            </a:r>
            <a:endParaRPr lang="zh-CN" altLang="en-US" sz="100" dirty="0">
              <a:solidFill>
                <a:schemeClr val="bg1"/>
              </a:solidFill>
              <a:latin typeface="Century Gothic" panose="020B0502020202020204" charset="0"/>
              <a:ea typeface="微软雅黑" panose="020B0503020204020204" pitchFamily="34" charset="-122"/>
            </a:endParaRPr>
          </a:p>
        </p:txBody>
      </p:sp>
      <p:pic>
        <p:nvPicPr>
          <p:cNvPr id="2" name="图片 1" descr="图片1"/>
          <p:cNvPicPr>
            <a:picLocks noChangeAspect="1"/>
          </p:cNvPicPr>
          <p:nvPr/>
        </p:nvPicPr>
        <p:blipFill>
          <a:blip r:embed="rId1"/>
          <a:stretch>
            <a:fillRect/>
          </a:stretch>
        </p:blipFill>
        <p:spPr>
          <a:xfrm>
            <a:off x="11454130" y="246380"/>
            <a:ext cx="478155" cy="478155"/>
          </a:xfrm>
          <a:prstGeom prst="rect">
            <a:avLst/>
          </a:prstGeom>
        </p:spPr>
      </p:pic>
    </p:spTree>
  </p:cSld>
  <p:clrMapOvr>
    <a:masterClrMapping/>
  </p:clrMapOvr>
  <p:transition>
    <p:blinds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 name="矩形 55"/>
          <p:cNvSpPr/>
          <p:nvPr/>
        </p:nvSpPr>
        <p:spPr>
          <a:xfrm>
            <a:off x="647700" y="252413"/>
            <a:ext cx="11544300"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endParaRPr lang="zh-CN" altLang="en-US" strike="noStrike" noProof="1"/>
          </a:p>
        </p:txBody>
      </p:sp>
      <p:sp>
        <p:nvSpPr>
          <p:cNvPr id="57" name="圆角矩形 56"/>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5</a:t>
            </a:r>
            <a:endParaRPr lang="en-US" altLang="zh-CN" sz="3600" strike="noStrike" noProof="1" dirty="0"/>
          </a:p>
        </p:txBody>
      </p:sp>
      <p:grpSp>
        <p:nvGrpSpPr>
          <p:cNvPr id="16387" name="组 59"/>
          <p:cNvGrpSpPr/>
          <p:nvPr/>
        </p:nvGrpSpPr>
        <p:grpSpPr>
          <a:xfrm>
            <a:off x="9283700" y="252311"/>
            <a:ext cx="2908300" cy="563664"/>
            <a:chOff x="9284089" y="252753"/>
            <a:chExt cx="2907908" cy="563347"/>
          </a:xfrm>
        </p:grpSpPr>
        <p:grpSp>
          <p:nvGrpSpPr>
            <p:cNvPr id="16388" name="组 60"/>
            <p:cNvGrpSpPr/>
            <p:nvPr/>
          </p:nvGrpSpPr>
          <p:grpSpPr>
            <a:xfrm>
              <a:off x="11454209" y="252753"/>
              <a:ext cx="737788" cy="484494"/>
              <a:chOff x="11454209" y="252753"/>
              <a:chExt cx="737788" cy="484494"/>
            </a:xfrm>
          </p:grpSpPr>
          <p:grpSp>
            <p:nvGrpSpPr>
              <p:cNvPr id="16389"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65" name="圆角矩形 64"/>
              <p:cNvSpPr/>
              <p:nvPr/>
            </p:nvSpPr>
            <p:spPr>
              <a:xfrm rot="16200000" flipV="1">
                <a:off x="11457414" y="249547"/>
                <a:ext cx="484494" cy="49090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6398" name="文本框 61"/>
            <p:cNvSpPr txBox="1"/>
            <p:nvPr/>
          </p:nvSpPr>
          <p:spPr>
            <a:xfrm>
              <a:off x="9284089" y="252855"/>
              <a:ext cx="2170011" cy="5632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394" name="矩形 393"/>
          <p:cNvSpPr/>
          <p:nvPr/>
        </p:nvSpPr>
        <p:spPr>
          <a:xfrm>
            <a:off x="620713" y="249238"/>
            <a:ext cx="9869488"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l" fontAlgn="auto"/>
            <a:r>
              <a:rPr lang="en-US" altLang="zh-CN" sz="2400" strike="noStrike" noProof="1"/>
              <a:t>5.1 </a:t>
            </a:r>
            <a:r>
              <a:rPr lang="zh-CN" altLang="en-US" sz="2400" strike="noStrike" noProof="1"/>
              <a:t>总结及下一步工作</a:t>
            </a:r>
            <a:endParaRPr lang="zh-CN" altLang="en-US" sz="2400" strike="noStrike" noProof="1"/>
          </a:p>
        </p:txBody>
      </p:sp>
      <p:pic>
        <p:nvPicPr>
          <p:cNvPr id="16400" name="图片 4" descr="113"/>
          <p:cNvPicPr>
            <a:picLocks noChangeAspect="1"/>
          </p:cNvPicPr>
          <p:nvPr/>
        </p:nvPicPr>
        <p:blipFill>
          <a:blip r:embed="rId1"/>
          <a:stretch>
            <a:fillRect/>
          </a:stretch>
        </p:blipFill>
        <p:spPr>
          <a:xfrm>
            <a:off x="9855200" y="4510088"/>
            <a:ext cx="2336800" cy="2335212"/>
          </a:xfrm>
          <a:prstGeom prst="rect">
            <a:avLst/>
          </a:prstGeom>
          <a:noFill/>
          <a:ln w="9525">
            <a:noFill/>
          </a:ln>
        </p:spPr>
      </p:pic>
      <p:pic>
        <p:nvPicPr>
          <p:cNvPr id="2" name="图片 1" descr="图片1"/>
          <p:cNvPicPr>
            <a:picLocks noChangeAspect="1"/>
          </p:cNvPicPr>
          <p:nvPr/>
        </p:nvPicPr>
        <p:blipFill>
          <a:blip r:embed="rId2"/>
          <a:stretch>
            <a:fillRect/>
          </a:stretch>
        </p:blipFill>
        <p:spPr>
          <a:xfrm>
            <a:off x="11454130" y="246380"/>
            <a:ext cx="478155" cy="478155"/>
          </a:xfrm>
          <a:prstGeom prst="rect">
            <a:avLst/>
          </a:prstGeom>
        </p:spPr>
      </p:pic>
      <p:grpSp>
        <p:nvGrpSpPr>
          <p:cNvPr id="168970" name="Group 4"/>
          <p:cNvGrpSpPr/>
          <p:nvPr/>
        </p:nvGrpSpPr>
        <p:grpSpPr>
          <a:xfrm>
            <a:off x="1689100" y="1711325"/>
            <a:ext cx="8448040" cy="3895090"/>
            <a:chOff x="642" y="1296"/>
            <a:chExt cx="3620" cy="2543"/>
          </a:xfrm>
        </p:grpSpPr>
        <p:sp>
          <p:nvSpPr>
            <p:cNvPr id="14" name="AutoShape 6"/>
            <p:cNvSpPr>
              <a:spLocks noChangeArrowheads="1"/>
            </p:cNvSpPr>
            <p:nvPr/>
          </p:nvSpPr>
          <p:spPr bwMode="auto">
            <a:xfrm>
              <a:off x="2823" y="2114"/>
              <a:ext cx="1015" cy="1725"/>
            </a:xfrm>
            <a:prstGeom prst="roundRect">
              <a:avLst>
                <a:gd name="adj" fmla="val 13745"/>
              </a:avLst>
            </a:prstGeom>
            <a:noFill/>
            <a:ln w="38100">
              <a:solidFill>
                <a:srgbClr val="808080"/>
              </a:solidFill>
              <a:round/>
            </a:ln>
            <a:effec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AutoShape 7"/>
            <p:cNvSpPr>
              <a:spLocks noChangeArrowheads="1"/>
            </p:cNvSpPr>
            <p:nvPr/>
          </p:nvSpPr>
          <p:spPr bwMode="auto">
            <a:xfrm>
              <a:off x="1728" y="2114"/>
              <a:ext cx="986" cy="1725"/>
            </a:xfrm>
            <a:prstGeom prst="roundRect">
              <a:avLst>
                <a:gd name="adj" fmla="val 13745"/>
              </a:avLst>
            </a:prstGeom>
            <a:noFill/>
            <a:ln w="38100">
              <a:solidFill>
                <a:srgbClr val="808080"/>
              </a:solidFill>
              <a:round/>
            </a:ln>
            <a:effec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6" name="AutoShape 8"/>
            <p:cNvSpPr>
              <a:spLocks noChangeArrowheads="1"/>
            </p:cNvSpPr>
            <p:nvPr/>
          </p:nvSpPr>
          <p:spPr bwMode="auto">
            <a:xfrm>
              <a:off x="642" y="2114"/>
              <a:ext cx="1021" cy="1725"/>
            </a:xfrm>
            <a:prstGeom prst="roundRect">
              <a:avLst>
                <a:gd name="adj" fmla="val 13745"/>
              </a:avLst>
            </a:prstGeom>
            <a:noFill/>
            <a:ln w="38100">
              <a:solidFill>
                <a:srgbClr val="808080"/>
              </a:solidFill>
              <a:round/>
            </a:ln>
            <a:effec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168974" name="Group 9"/>
            <p:cNvGrpSpPr/>
            <p:nvPr/>
          </p:nvGrpSpPr>
          <p:grpSpPr>
            <a:xfrm>
              <a:off x="811" y="1296"/>
              <a:ext cx="3451" cy="589"/>
              <a:chOff x="624" y="1153"/>
              <a:chExt cx="3792" cy="719"/>
            </a:xfrm>
          </p:grpSpPr>
          <p:sp>
            <p:nvSpPr>
              <p:cNvPr id="26" name="Rectangle 10"/>
              <p:cNvSpPr>
                <a:spLocks noChangeArrowheads="1"/>
              </p:cNvSpPr>
              <p:nvPr/>
            </p:nvSpPr>
            <p:spPr bwMode="gray">
              <a:xfrm rot="3419336">
                <a:off x="620" y="1195"/>
                <a:ext cx="671" cy="672"/>
              </a:xfrm>
              <a:prstGeom prst="rect">
                <a:avLst/>
              </a:prstGeom>
              <a:gradFill rotWithShape="1">
                <a:gsLst>
                  <a:gs pos="0">
                    <a:srgbClr val="009999"/>
                  </a:gs>
                  <a:gs pos="100000">
                    <a:srgbClr val="009999">
                      <a:gamma/>
                      <a:shade val="46275"/>
                      <a:invGamma/>
                    </a:srgbClr>
                  </a:gs>
                </a:gsLst>
                <a:lin ang="5400000" scaled="1"/>
              </a:gradFill>
              <a:ln w="9525">
                <a:miter lim="800000"/>
              </a:ln>
              <a:effectLst/>
              <a:scene3d>
                <a:camera prst="legacyPerspectiveFront">
                  <a:rot lat="0" lon="1500000" rev="0"/>
                </a:camera>
                <a:lightRig rig="legacyFlat4" dir="b"/>
              </a:scene3d>
              <a:sp3d extrusionH="887400" prstMaterial="legacyMatte">
                <a:bevelT w="13500" h="13500" prst="angle"/>
                <a:bevelB w="13500" h="13500" prst="angle"/>
                <a:extrusionClr>
                  <a:srgbClr val="009999"/>
                </a:extrusionClr>
              </a:sp3d>
            </p:spPr>
            <p:txBody>
              <a:bodyPr wrap="none" anchor="ctr">
                <a:flatTx/>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168976" name="Group 11"/>
              <p:cNvGrpSpPr/>
              <p:nvPr/>
            </p:nvGrpSpPr>
            <p:grpSpPr>
              <a:xfrm>
                <a:off x="1296" y="1296"/>
                <a:ext cx="624" cy="96"/>
                <a:chOff x="2003" y="3439"/>
                <a:chExt cx="468" cy="244"/>
              </a:xfrm>
            </p:grpSpPr>
            <p:sp>
              <p:nvSpPr>
                <p:cNvPr id="41" name="Oval 12"/>
                <p:cNvSpPr>
                  <a:spLocks noChangeArrowheads="1"/>
                </p:cNvSpPr>
                <p:nvPr/>
              </p:nvSpPr>
              <p:spPr bwMode="gray">
                <a:xfrm>
                  <a:off x="2003" y="3441"/>
                  <a:ext cx="79" cy="244"/>
                </a:xfrm>
                <a:prstGeom prst="ellipse">
                  <a:avLst/>
                </a:prstGeom>
                <a:gradFill rotWithShape="0">
                  <a:gsLst>
                    <a:gs pos="0">
                      <a:srgbClr val="767676"/>
                    </a:gs>
                    <a:gs pos="50000">
                      <a:srgbClr val="FFFFFF"/>
                    </a:gs>
                    <a:gs pos="100000">
                      <a:srgbClr val="767676"/>
                    </a:gs>
                  </a:gsLst>
                  <a:lin ang="5400000" scaled="1"/>
                </a:gradFill>
                <a:ln>
                  <a:noFill/>
                </a:ln>
                <a:effec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 name="Rectangle 13"/>
                <p:cNvSpPr>
                  <a:spLocks noChangeArrowheads="1"/>
                </p:cNvSpPr>
                <p:nvPr/>
              </p:nvSpPr>
              <p:spPr bwMode="gray">
                <a:xfrm>
                  <a:off x="2049" y="3446"/>
                  <a:ext cx="388" cy="239"/>
                </a:xfrm>
                <a:prstGeom prst="rect">
                  <a:avLst/>
                </a:prstGeom>
                <a:gradFill rotWithShape="0">
                  <a:gsLst>
                    <a:gs pos="0">
                      <a:srgbClr val="767676"/>
                    </a:gs>
                    <a:gs pos="50000">
                      <a:srgbClr val="FFFFFF"/>
                    </a:gs>
                    <a:gs pos="100000">
                      <a:srgbClr val="767676"/>
                    </a:gs>
                  </a:gsLst>
                  <a:lin ang="5400000" scaled="1"/>
                </a:gradFill>
                <a:ln>
                  <a:noFill/>
                </a:ln>
                <a:effec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 name="Oval 14"/>
                <p:cNvSpPr>
                  <a:spLocks noChangeArrowheads="1"/>
                </p:cNvSpPr>
                <p:nvPr/>
              </p:nvSpPr>
              <p:spPr bwMode="gray">
                <a:xfrm>
                  <a:off x="2400" y="3446"/>
                  <a:ext cx="71" cy="234"/>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12700">
                  <a:solidFill>
                    <a:srgbClr val="FFFFFF"/>
                  </a:solidFill>
                  <a:round/>
                </a:ln>
                <a:effec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 name="Oval 15"/>
                <p:cNvSpPr>
                  <a:spLocks noChangeArrowheads="1"/>
                </p:cNvSpPr>
                <p:nvPr/>
              </p:nvSpPr>
              <p:spPr bwMode="gray">
                <a:xfrm>
                  <a:off x="2438" y="3522"/>
                  <a:ext cx="20" cy="66"/>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28" name="Rectangle 16"/>
              <p:cNvSpPr>
                <a:spLocks noChangeArrowheads="1"/>
              </p:cNvSpPr>
              <p:nvPr/>
            </p:nvSpPr>
            <p:spPr bwMode="gray">
              <a:xfrm rot="3419336">
                <a:off x="1776" y="1154"/>
                <a:ext cx="671" cy="669"/>
              </a:xfrm>
              <a:prstGeom prst="rect">
                <a:avLst/>
              </a:prstGeom>
              <a:solidFill>
                <a:srgbClr val="BBE0E3"/>
              </a:solidFill>
              <a:ln w="9525">
                <a:miter lim="800000"/>
              </a:ln>
              <a:effectLst/>
              <a:scene3d>
                <a:camera prst="legacyPerspectiveFront">
                  <a:rot lat="0" lon="1500000" rev="0"/>
                </a:camera>
                <a:lightRig rig="legacyFlat4" dir="b"/>
              </a:scene3d>
              <a:sp3d extrusionH="887400" prstMaterial="legacyMatte">
                <a:bevelT w="13500" h="13500" prst="angle"/>
                <a:bevelB w="13500" h="13500" prst="angle"/>
                <a:extrusionClr>
                  <a:srgbClr val="BBE0E3"/>
                </a:extrusionClr>
              </a:sp3d>
            </p:spPr>
            <p:txBody>
              <a:bodyPr wrap="none" anchor="ctr">
                <a:flatTx/>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168982" name="Group 17"/>
              <p:cNvGrpSpPr/>
              <p:nvPr/>
            </p:nvGrpSpPr>
            <p:grpSpPr>
              <a:xfrm>
                <a:off x="2448" y="1296"/>
                <a:ext cx="624" cy="96"/>
                <a:chOff x="2003" y="3439"/>
                <a:chExt cx="468" cy="244"/>
              </a:xfrm>
            </p:grpSpPr>
            <p:sp>
              <p:nvSpPr>
                <p:cNvPr id="37" name="Oval 18"/>
                <p:cNvSpPr>
                  <a:spLocks noChangeArrowheads="1"/>
                </p:cNvSpPr>
                <p:nvPr/>
              </p:nvSpPr>
              <p:spPr bwMode="gray">
                <a:xfrm>
                  <a:off x="2003" y="3441"/>
                  <a:ext cx="79" cy="244"/>
                </a:xfrm>
                <a:prstGeom prst="ellipse">
                  <a:avLst/>
                </a:prstGeom>
                <a:gradFill rotWithShape="0">
                  <a:gsLst>
                    <a:gs pos="0">
                      <a:srgbClr val="767676"/>
                    </a:gs>
                    <a:gs pos="50000">
                      <a:srgbClr val="FFFFFF"/>
                    </a:gs>
                    <a:gs pos="100000">
                      <a:srgbClr val="767676"/>
                    </a:gs>
                  </a:gsLst>
                  <a:lin ang="5400000" scaled="1"/>
                </a:gradFill>
                <a:ln>
                  <a:noFill/>
                </a:ln>
                <a:effec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8" name="Rectangle 19"/>
                <p:cNvSpPr>
                  <a:spLocks noChangeArrowheads="1"/>
                </p:cNvSpPr>
                <p:nvPr/>
              </p:nvSpPr>
              <p:spPr bwMode="gray">
                <a:xfrm>
                  <a:off x="2048" y="3446"/>
                  <a:ext cx="388" cy="239"/>
                </a:xfrm>
                <a:prstGeom prst="rect">
                  <a:avLst/>
                </a:prstGeom>
                <a:gradFill rotWithShape="0">
                  <a:gsLst>
                    <a:gs pos="0">
                      <a:srgbClr val="767676"/>
                    </a:gs>
                    <a:gs pos="50000">
                      <a:srgbClr val="FFFFFF"/>
                    </a:gs>
                    <a:gs pos="100000">
                      <a:srgbClr val="767676"/>
                    </a:gs>
                  </a:gsLst>
                  <a:lin ang="5400000" scaled="1"/>
                </a:gradFill>
                <a:ln>
                  <a:noFill/>
                </a:ln>
                <a:effec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 name="Oval 20"/>
                <p:cNvSpPr>
                  <a:spLocks noChangeArrowheads="1"/>
                </p:cNvSpPr>
                <p:nvPr/>
              </p:nvSpPr>
              <p:spPr bwMode="gray">
                <a:xfrm>
                  <a:off x="2401" y="3446"/>
                  <a:ext cx="71" cy="234"/>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12700">
                  <a:solidFill>
                    <a:srgbClr val="FFFFFF"/>
                  </a:solidFill>
                  <a:round/>
                </a:ln>
                <a:effec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 name="Oval 21"/>
                <p:cNvSpPr>
                  <a:spLocks noChangeArrowheads="1"/>
                </p:cNvSpPr>
                <p:nvPr/>
              </p:nvSpPr>
              <p:spPr bwMode="gray">
                <a:xfrm>
                  <a:off x="2438" y="3522"/>
                  <a:ext cx="20" cy="66"/>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30" name="Rectangle 22"/>
              <p:cNvSpPr>
                <a:spLocks noChangeArrowheads="1"/>
              </p:cNvSpPr>
              <p:nvPr/>
            </p:nvSpPr>
            <p:spPr bwMode="gray">
              <a:xfrm rot="3419336">
                <a:off x="2880" y="1154"/>
                <a:ext cx="671" cy="669"/>
              </a:xfrm>
              <a:prstGeom prst="rect">
                <a:avLst/>
              </a:prstGeom>
              <a:gradFill rotWithShape="1">
                <a:gsLst>
                  <a:gs pos="0">
                    <a:srgbClr val="009999"/>
                  </a:gs>
                  <a:gs pos="100000">
                    <a:srgbClr val="009999">
                      <a:gamma/>
                      <a:shade val="46275"/>
                      <a:invGamma/>
                    </a:srgbClr>
                  </a:gs>
                </a:gsLst>
                <a:lin ang="5400000" scaled="1"/>
              </a:gradFill>
              <a:ln w="9525">
                <a:miter lim="800000"/>
              </a:ln>
              <a:effectLst/>
              <a:scene3d>
                <a:camera prst="legacyPerspectiveFront">
                  <a:rot lat="0" lon="1500000" rev="0"/>
                </a:camera>
                <a:lightRig rig="legacyFlat4" dir="b"/>
              </a:scene3d>
              <a:sp3d extrusionH="887400" prstMaterial="legacyMatte">
                <a:bevelT w="13500" h="13500" prst="angle"/>
                <a:bevelB w="13500" h="13500" prst="angle"/>
                <a:extrusionClr>
                  <a:srgbClr val="009999"/>
                </a:extrusionClr>
              </a:sp3d>
            </p:spPr>
            <p:txBody>
              <a:bodyPr wrap="none" anchor="ctr">
                <a:flatTx/>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168988" name="Group 23"/>
              <p:cNvGrpSpPr/>
              <p:nvPr/>
            </p:nvGrpSpPr>
            <p:grpSpPr>
              <a:xfrm>
                <a:off x="3600" y="1296"/>
                <a:ext cx="816" cy="95"/>
                <a:chOff x="2003" y="3439"/>
                <a:chExt cx="468" cy="242"/>
              </a:xfrm>
            </p:grpSpPr>
            <p:sp>
              <p:nvSpPr>
                <p:cNvPr id="33" name="Oval 24"/>
                <p:cNvSpPr>
                  <a:spLocks noChangeArrowheads="1"/>
                </p:cNvSpPr>
                <p:nvPr/>
              </p:nvSpPr>
              <p:spPr bwMode="gray">
                <a:xfrm>
                  <a:off x="2003" y="3441"/>
                  <a:ext cx="79" cy="239"/>
                </a:xfrm>
                <a:prstGeom prst="ellipse">
                  <a:avLst/>
                </a:prstGeom>
                <a:gradFill rotWithShape="0">
                  <a:gsLst>
                    <a:gs pos="0">
                      <a:srgbClr val="767676"/>
                    </a:gs>
                    <a:gs pos="50000">
                      <a:srgbClr val="FFFFFF"/>
                    </a:gs>
                    <a:gs pos="100000">
                      <a:srgbClr val="767676"/>
                    </a:gs>
                  </a:gsLst>
                  <a:lin ang="5400000" scaled="1"/>
                </a:gradFill>
                <a:ln>
                  <a:noFill/>
                </a:ln>
                <a:effec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 name="Oval 26"/>
                <p:cNvSpPr>
                  <a:spLocks noChangeArrowheads="1"/>
                </p:cNvSpPr>
                <p:nvPr/>
              </p:nvSpPr>
              <p:spPr bwMode="gray">
                <a:xfrm>
                  <a:off x="2400" y="3446"/>
                  <a:ext cx="71" cy="229"/>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12700">
                  <a:solidFill>
                    <a:srgbClr val="FFFFFF"/>
                  </a:solidFill>
                  <a:round/>
                </a:ln>
                <a:effec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Oval 27"/>
                <p:cNvSpPr>
                  <a:spLocks noChangeArrowheads="1"/>
                </p:cNvSpPr>
                <p:nvPr/>
              </p:nvSpPr>
              <p:spPr bwMode="gray">
                <a:xfrm>
                  <a:off x="2438" y="3523"/>
                  <a:ext cx="20" cy="66"/>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sp>
          <p:nvSpPr>
            <p:cNvPr id="18" name="Rectangle 29"/>
            <p:cNvSpPr>
              <a:spLocks noChangeArrowheads="1"/>
            </p:cNvSpPr>
            <p:nvPr/>
          </p:nvSpPr>
          <p:spPr bwMode="gray">
            <a:xfrm>
              <a:off x="908" y="1486"/>
              <a:ext cx="490" cy="240"/>
            </a:xfrm>
            <a:prstGeom prst="rect">
              <a:avLst/>
            </a:prstGeom>
            <a:noFill/>
            <a:ln>
              <a:noFill/>
            </a:ln>
            <a:effectLst/>
          </p:spPr>
          <p:txBody>
            <a:bodyPr>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总结</a:t>
              </a:r>
              <a:r>
                <a:rPr kumimoji="0" lang="en-US" altLang="zh-CN" sz="1800" b="1"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1</a:t>
              </a:r>
              <a:endParaRPr kumimoji="0" lang="en-US" altLang="zh-CN" sz="1800" b="1"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 name="Rectangle 30"/>
            <p:cNvSpPr>
              <a:spLocks noChangeArrowheads="1"/>
            </p:cNvSpPr>
            <p:nvPr/>
          </p:nvSpPr>
          <p:spPr bwMode="gray">
            <a:xfrm>
              <a:off x="1976" y="1486"/>
              <a:ext cx="491" cy="240"/>
            </a:xfrm>
            <a:prstGeom prst="rect">
              <a:avLst/>
            </a:prstGeom>
            <a:noFill/>
            <a:ln>
              <a:noFill/>
            </a:ln>
            <a:effectLst/>
          </p:spPr>
          <p:txBody>
            <a:bodyPr>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总结</a:t>
              </a:r>
              <a:r>
                <a:rPr kumimoji="0" lang="en-US" altLang="zh-CN" sz="1800" b="1"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2</a:t>
              </a:r>
              <a:endParaRPr kumimoji="0" lang="en-US" altLang="zh-CN" sz="1800" b="1"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 name="Rectangle 31"/>
            <p:cNvSpPr>
              <a:spLocks noChangeArrowheads="1"/>
            </p:cNvSpPr>
            <p:nvPr/>
          </p:nvSpPr>
          <p:spPr bwMode="gray">
            <a:xfrm>
              <a:off x="2950" y="1486"/>
              <a:ext cx="490" cy="240"/>
            </a:xfrm>
            <a:prstGeom prst="rect">
              <a:avLst/>
            </a:prstGeom>
            <a:noFill/>
            <a:ln>
              <a:noFill/>
            </a:ln>
            <a:effectLst/>
          </p:spPr>
          <p:txBody>
            <a:bodyPr>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总结</a:t>
              </a:r>
              <a:r>
                <a:rPr kumimoji="0" lang="en-US" altLang="zh-CN" sz="1800" b="1"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3</a:t>
              </a:r>
              <a:endParaRPr kumimoji="0" lang="en-US" altLang="zh-CN" sz="1800" b="1"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grpSp>
      <p:sp>
        <p:nvSpPr>
          <p:cNvPr id="102" name="文本框 101"/>
          <p:cNvSpPr txBox="1"/>
          <p:nvPr/>
        </p:nvSpPr>
        <p:spPr>
          <a:xfrm>
            <a:off x="1849755" y="3103245"/>
            <a:ext cx="2109470" cy="2138045"/>
          </a:xfrm>
          <a:prstGeom prst="rect">
            <a:avLst/>
          </a:prstGeom>
          <a:noFill/>
          <a:ln w="9525">
            <a:noFill/>
          </a:ln>
        </p:spPr>
        <p:txBody>
          <a:bodyPr wrap="square">
            <a:spAutoFit/>
          </a:bodyPr>
          <a:p>
            <a:r>
              <a:rPr lang="zh-CN" altLang="en-US">
                <a:solidFill>
                  <a:srgbClr val="FF0000"/>
                </a:solidFill>
              </a:rPr>
              <a:t>无时延影响</a:t>
            </a:r>
            <a:r>
              <a:rPr lang="zh-CN" altLang="en-US"/>
              <a:t>下，提出了一类二阶</a:t>
            </a:r>
            <a:r>
              <a:rPr lang="zh-CN" altLang="en-US">
                <a:solidFill>
                  <a:srgbClr val="FF0000"/>
                </a:solidFill>
              </a:rPr>
              <a:t>连续时间</a:t>
            </a:r>
            <a:r>
              <a:rPr lang="zh-CN" altLang="en-US"/>
              <a:t>多智能体系统加权一致性控制协议，并证明协议的正确性和有效性</a:t>
            </a:r>
            <a:endParaRPr lang="zh-CN" altLang="en-US"/>
          </a:p>
        </p:txBody>
      </p:sp>
      <p:sp>
        <p:nvSpPr>
          <p:cNvPr id="6" name="文本框 5"/>
          <p:cNvSpPr txBox="1"/>
          <p:nvPr/>
        </p:nvSpPr>
        <p:spPr>
          <a:xfrm>
            <a:off x="4323715" y="3077845"/>
            <a:ext cx="2109470" cy="2430145"/>
          </a:xfrm>
          <a:prstGeom prst="rect">
            <a:avLst/>
          </a:prstGeom>
          <a:noFill/>
          <a:ln w="9525">
            <a:noFill/>
          </a:ln>
        </p:spPr>
        <p:txBody>
          <a:bodyPr wrap="square">
            <a:spAutoFit/>
          </a:bodyPr>
          <a:p>
            <a:r>
              <a:rPr lang="zh-CN" altLang="en-US">
                <a:solidFill>
                  <a:srgbClr val="FF0000"/>
                </a:solidFill>
              </a:rPr>
              <a:t>有时延影响</a:t>
            </a:r>
            <a:r>
              <a:rPr lang="zh-CN" altLang="en-US"/>
              <a:t>下，提出了一类二阶</a:t>
            </a:r>
            <a:r>
              <a:rPr lang="zh-CN" altLang="en-US">
                <a:solidFill>
                  <a:srgbClr val="FF0000"/>
                </a:solidFill>
              </a:rPr>
              <a:t>连续时间</a:t>
            </a:r>
            <a:r>
              <a:rPr lang="zh-CN" altLang="en-US"/>
              <a:t>多智能体系统加权一致性控制协议，并分析系统实现渐进一致的代数条件判据</a:t>
            </a:r>
            <a:endParaRPr lang="en-US" altLang="zh-CN"/>
          </a:p>
        </p:txBody>
      </p:sp>
      <p:sp>
        <p:nvSpPr>
          <p:cNvPr id="7" name="文本框 6"/>
          <p:cNvSpPr txBox="1"/>
          <p:nvPr/>
        </p:nvSpPr>
        <p:spPr>
          <a:xfrm>
            <a:off x="6908165" y="3103245"/>
            <a:ext cx="2109470" cy="2430145"/>
          </a:xfrm>
          <a:prstGeom prst="rect">
            <a:avLst/>
          </a:prstGeom>
          <a:noFill/>
          <a:ln w="9525">
            <a:noFill/>
          </a:ln>
        </p:spPr>
        <p:txBody>
          <a:bodyPr wrap="square">
            <a:spAutoFit/>
          </a:bodyPr>
          <a:p>
            <a:r>
              <a:rPr lang="zh-CN" altLang="en-US">
                <a:solidFill>
                  <a:srgbClr val="FF0000"/>
                </a:solidFill>
              </a:rPr>
              <a:t>有时延影响</a:t>
            </a:r>
            <a:r>
              <a:rPr lang="zh-CN" altLang="en-US"/>
              <a:t>下，提出了一类二阶</a:t>
            </a:r>
            <a:r>
              <a:rPr lang="zh-CN" altLang="en-US">
                <a:solidFill>
                  <a:srgbClr val="FF0000"/>
                </a:solidFill>
              </a:rPr>
              <a:t>离散时间</a:t>
            </a:r>
            <a:r>
              <a:rPr lang="zh-CN" altLang="en-US"/>
              <a:t>多智能体系统加权一致性控制协议，并分析系统实现渐进一致的代数条件判据</a:t>
            </a:r>
            <a:endParaRPr lang="zh-CN" altLang="en-US"/>
          </a:p>
        </p:txBody>
      </p:sp>
    </p:spTree>
  </p:cSld>
  <p:clrMapOvr>
    <a:masterClrMapping/>
  </p:clrMapOvr>
  <p:transition>
    <p:blinds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 name="矩形 55"/>
          <p:cNvSpPr/>
          <p:nvPr/>
        </p:nvSpPr>
        <p:spPr>
          <a:xfrm>
            <a:off x="647700" y="252413"/>
            <a:ext cx="11544300"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endParaRPr lang="zh-CN" altLang="en-US" strike="noStrike" noProof="1"/>
          </a:p>
        </p:txBody>
      </p:sp>
      <p:sp>
        <p:nvSpPr>
          <p:cNvPr id="57" name="圆角矩形 56"/>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5</a:t>
            </a:r>
            <a:endParaRPr lang="en-US" altLang="zh-CN" sz="3600" strike="noStrike" noProof="1" dirty="0"/>
          </a:p>
        </p:txBody>
      </p:sp>
      <p:grpSp>
        <p:nvGrpSpPr>
          <p:cNvPr id="16387" name="组 59"/>
          <p:cNvGrpSpPr/>
          <p:nvPr/>
        </p:nvGrpSpPr>
        <p:grpSpPr>
          <a:xfrm>
            <a:off x="9283700" y="252311"/>
            <a:ext cx="2908300" cy="563664"/>
            <a:chOff x="9284089" y="252753"/>
            <a:chExt cx="2907908" cy="563347"/>
          </a:xfrm>
        </p:grpSpPr>
        <p:grpSp>
          <p:nvGrpSpPr>
            <p:cNvPr id="16388" name="组 60"/>
            <p:cNvGrpSpPr/>
            <p:nvPr/>
          </p:nvGrpSpPr>
          <p:grpSpPr>
            <a:xfrm>
              <a:off x="11454209" y="252753"/>
              <a:ext cx="737788" cy="484494"/>
              <a:chOff x="11454209" y="252753"/>
              <a:chExt cx="737788" cy="484494"/>
            </a:xfrm>
          </p:grpSpPr>
          <p:grpSp>
            <p:nvGrpSpPr>
              <p:cNvPr id="16389"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65" name="圆角矩形 64"/>
              <p:cNvSpPr/>
              <p:nvPr/>
            </p:nvSpPr>
            <p:spPr>
              <a:xfrm rot="16200000" flipV="1">
                <a:off x="11457414" y="249547"/>
                <a:ext cx="484494" cy="49090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6398" name="文本框 61"/>
            <p:cNvSpPr txBox="1"/>
            <p:nvPr/>
          </p:nvSpPr>
          <p:spPr>
            <a:xfrm>
              <a:off x="9284089" y="252855"/>
              <a:ext cx="2170011" cy="5632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394" name="矩形 393"/>
          <p:cNvSpPr/>
          <p:nvPr/>
        </p:nvSpPr>
        <p:spPr>
          <a:xfrm>
            <a:off x="620713" y="249238"/>
            <a:ext cx="9869488"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l" fontAlgn="auto"/>
            <a:r>
              <a:rPr lang="en-US" altLang="zh-CN" sz="2400" strike="noStrike" noProof="1"/>
              <a:t>5.1 </a:t>
            </a:r>
            <a:r>
              <a:rPr lang="zh-CN" altLang="en-US" sz="2400" strike="noStrike" noProof="1"/>
              <a:t>总结及下一步工作</a:t>
            </a:r>
            <a:endParaRPr lang="zh-CN" altLang="en-US" sz="2400" strike="noStrike" noProof="1"/>
          </a:p>
        </p:txBody>
      </p:sp>
      <p:pic>
        <p:nvPicPr>
          <p:cNvPr id="16400" name="图片 4" descr="113"/>
          <p:cNvPicPr>
            <a:picLocks noChangeAspect="1"/>
          </p:cNvPicPr>
          <p:nvPr/>
        </p:nvPicPr>
        <p:blipFill>
          <a:blip r:embed="rId1"/>
          <a:stretch>
            <a:fillRect/>
          </a:stretch>
        </p:blipFill>
        <p:spPr>
          <a:xfrm>
            <a:off x="9855200" y="4510088"/>
            <a:ext cx="2336800" cy="2335212"/>
          </a:xfrm>
          <a:prstGeom prst="rect">
            <a:avLst/>
          </a:prstGeom>
          <a:noFill/>
          <a:ln w="9525">
            <a:noFill/>
          </a:ln>
        </p:spPr>
      </p:pic>
      <p:pic>
        <p:nvPicPr>
          <p:cNvPr id="2" name="图片 1" descr="图片1"/>
          <p:cNvPicPr>
            <a:picLocks noChangeAspect="1"/>
          </p:cNvPicPr>
          <p:nvPr/>
        </p:nvPicPr>
        <p:blipFill>
          <a:blip r:embed="rId2"/>
          <a:stretch>
            <a:fillRect/>
          </a:stretch>
        </p:blipFill>
        <p:spPr>
          <a:xfrm>
            <a:off x="11454130" y="246380"/>
            <a:ext cx="478155" cy="478155"/>
          </a:xfrm>
          <a:prstGeom prst="rect">
            <a:avLst/>
          </a:prstGeom>
        </p:spPr>
      </p:pic>
      <p:sp>
        <p:nvSpPr>
          <p:cNvPr id="5" name="文本框 4"/>
          <p:cNvSpPr txBox="1"/>
          <p:nvPr/>
        </p:nvSpPr>
        <p:spPr>
          <a:xfrm>
            <a:off x="703580" y="1035050"/>
            <a:ext cx="3248660" cy="383540"/>
          </a:xfrm>
          <a:prstGeom prst="rect">
            <a:avLst/>
          </a:prstGeom>
          <a:noFill/>
        </p:spPr>
        <p:txBody>
          <a:bodyPr wrap="square" rtlCol="0">
            <a:spAutoFit/>
          </a:bodyPr>
          <a:p>
            <a:r>
              <a:rPr lang="zh-CN" altLang="en-US" b="1"/>
              <a:t>下一步工作：</a:t>
            </a:r>
            <a:endParaRPr lang="zh-CN" altLang="en-US" b="1"/>
          </a:p>
        </p:txBody>
      </p:sp>
      <p:sp>
        <p:nvSpPr>
          <p:cNvPr id="8" name="文本框 7"/>
          <p:cNvSpPr txBox="1"/>
          <p:nvPr/>
        </p:nvSpPr>
        <p:spPr>
          <a:xfrm>
            <a:off x="687705" y="1757045"/>
            <a:ext cx="10514965" cy="3784600"/>
          </a:xfrm>
          <a:prstGeom prst="rect">
            <a:avLst/>
          </a:prstGeom>
          <a:noFill/>
        </p:spPr>
        <p:txBody>
          <a:bodyPr wrap="square" rtlCol="0">
            <a:spAutoFit/>
          </a:bodyPr>
          <a:p>
            <a:pPr marL="342900" indent="-342900">
              <a:lnSpc>
                <a:spcPct val="200000"/>
              </a:lnSpc>
              <a:buFont typeface="Wingdings" panose="05000000000000000000" charset="0"/>
              <a:buChar char=""/>
            </a:pPr>
            <a:r>
              <a:rPr lang="zh-CN" altLang="en-US" sz="2400">
                <a:latin typeface="Arial" panose="020B0604020202020204" pitchFamily="34" charset="0"/>
                <a:ea typeface="宋体" panose="02010600030101010101" pitchFamily="2" charset="-122"/>
              </a:rPr>
              <a:t>在实际的工程项目中，多智能体系统的一致性控制不仅受时延的影响，还受通信噪声和外界事件的驱动的影响，本文研究只考虑了时延对多智能体系统加权一致性的影响，因此，下一步工作可考虑更多的外界可变因素，从而使我们的研究更适应实际应用。</a:t>
            </a:r>
            <a:endParaRPr lang="zh-CN" altLang="en-US" sz="2400">
              <a:latin typeface="Arial" panose="020B0604020202020204" pitchFamily="34" charset="0"/>
              <a:ea typeface="宋体" panose="02010600030101010101" pitchFamily="2" charset="-122"/>
            </a:endParaRPr>
          </a:p>
          <a:p>
            <a:pPr marL="342900" indent="-342900">
              <a:lnSpc>
                <a:spcPct val="200000"/>
              </a:lnSpc>
              <a:buFont typeface="Wingdings" panose="05000000000000000000" charset="0"/>
              <a:buChar char=""/>
            </a:pPr>
            <a:r>
              <a:rPr lang="zh-CN" altLang="en-US" sz="2400">
                <a:latin typeface="Arial" panose="020B0604020202020204" pitchFamily="34" charset="0"/>
                <a:ea typeface="宋体" panose="02010600030101010101" pitchFamily="2" charset="-122"/>
                <a:sym typeface="+mn-ea"/>
              </a:rPr>
              <a:t>将文章中的相关理论研究应用到实际生活中。</a:t>
            </a:r>
            <a:endParaRPr lang="zh-CN" altLang="en-US" sz="2400">
              <a:latin typeface="Arial" panose="020B0604020202020204" pitchFamily="34" charset="0"/>
              <a:ea typeface="宋体" panose="02010600030101010101" pitchFamily="2" charset="-122"/>
            </a:endParaRPr>
          </a:p>
        </p:txBody>
      </p:sp>
    </p:spTree>
  </p:cSld>
  <p:clrMapOvr>
    <a:masterClrMapping/>
  </p:clrMapOvr>
  <p:transition>
    <p:blinds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4" name="矩形 393"/>
          <p:cNvSpPr/>
          <p:nvPr/>
        </p:nvSpPr>
        <p:spPr>
          <a:xfrm>
            <a:off x="71755" y="249555"/>
            <a:ext cx="10419080" cy="48450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l" fontAlgn="auto"/>
            <a:r>
              <a:rPr lang="zh-CN" altLang="en-US" sz="2400" strike="noStrike" noProof="1"/>
              <a:t>论文成果</a:t>
            </a:r>
            <a:endParaRPr lang="zh-CN" altLang="en-US" sz="2400" strike="noStrike" noProof="1"/>
          </a:p>
        </p:txBody>
      </p:sp>
      <p:grpSp>
        <p:nvGrpSpPr>
          <p:cNvPr id="12291" name="组 397"/>
          <p:cNvGrpSpPr/>
          <p:nvPr/>
        </p:nvGrpSpPr>
        <p:grpSpPr>
          <a:xfrm>
            <a:off x="9283700" y="252351"/>
            <a:ext cx="2908300" cy="792224"/>
            <a:chOff x="9284089" y="252793"/>
            <a:chExt cx="2907908" cy="791907"/>
          </a:xfrm>
        </p:grpSpPr>
        <p:grpSp>
          <p:nvGrpSpPr>
            <p:cNvPr id="12292" name="组 398"/>
            <p:cNvGrpSpPr/>
            <p:nvPr/>
          </p:nvGrpSpPr>
          <p:grpSpPr>
            <a:xfrm>
              <a:off x="11454170" y="252793"/>
              <a:ext cx="737827" cy="484416"/>
              <a:chOff x="11454170" y="252793"/>
              <a:chExt cx="737827" cy="484416"/>
            </a:xfrm>
          </p:grpSpPr>
          <p:grpSp>
            <p:nvGrpSpPr>
              <p:cNvPr id="12293"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403" name="圆角矩形 402"/>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2302" name="文本框 399"/>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4" name="文本框 3"/>
          <p:cNvSpPr txBox="1"/>
          <p:nvPr/>
        </p:nvSpPr>
        <p:spPr>
          <a:xfrm>
            <a:off x="2407285" y="1954530"/>
            <a:ext cx="9046845" cy="1568450"/>
          </a:xfrm>
          <a:prstGeom prst="rect">
            <a:avLst/>
          </a:prstGeom>
          <a:noFill/>
        </p:spPr>
        <p:txBody>
          <a:bodyPr wrap="square" rtlCol="0" anchor="t">
            <a:spAutoFit/>
          </a:bodyPr>
          <a:p>
            <a:pPr marL="342900" indent="-342900">
              <a:buFont typeface="Wingdings" panose="05000000000000000000" charset="0"/>
              <a:buChar char=""/>
            </a:pPr>
            <a:r>
              <a:rPr lang="zh-CN" altLang="en-US" sz="2400">
                <a:latin typeface="Arial" panose="020B0604020202020204" pitchFamily="34" charset="0"/>
                <a:ea typeface="宋体" panose="02010600030101010101" pitchFamily="2" charset="-122"/>
                <a:sym typeface="+mn-ea"/>
              </a:rPr>
              <a:t>Ji lianghao, </a:t>
            </a:r>
            <a:r>
              <a:rPr lang="en-US" altLang="zh-CN" sz="2400">
                <a:latin typeface="Arial" panose="020B0604020202020204" pitchFamily="34" charset="0"/>
                <a:ea typeface="宋体" panose="02010600030101010101" pitchFamily="2" charset="-122"/>
                <a:sym typeface="+mn-ea"/>
              </a:rPr>
              <a:t>Geng</a:t>
            </a:r>
            <a:r>
              <a:rPr lang="zh-CN" altLang="en-US" sz="2400">
                <a:latin typeface="Arial" panose="020B0604020202020204" pitchFamily="34" charset="0"/>
                <a:ea typeface="宋体" panose="02010600030101010101" pitchFamily="2" charset="-122"/>
                <a:sym typeface="+mn-ea"/>
              </a:rPr>
              <a:t> </a:t>
            </a:r>
            <a:r>
              <a:rPr lang="en-US" altLang="zh-CN" sz="2400">
                <a:latin typeface="Arial" panose="020B0604020202020204" pitchFamily="34" charset="0"/>
                <a:ea typeface="宋体" panose="02010600030101010101" pitchFamily="2" charset="-122"/>
                <a:sym typeface="+mn-ea"/>
              </a:rPr>
              <a:t>yukun</a:t>
            </a:r>
            <a:r>
              <a:rPr lang="zh-CN" altLang="en-US" sz="2400">
                <a:latin typeface="Arial" panose="020B0604020202020204" pitchFamily="34" charset="0"/>
                <a:ea typeface="宋体" panose="02010600030101010101" pitchFamily="2" charset="-122"/>
                <a:sym typeface="+mn-ea"/>
              </a:rPr>
              <a:t>.</a:t>
            </a:r>
            <a:r>
              <a:rPr lang="zh-CN" altLang="en-US" sz="2400">
                <a:latin typeface="Arial" panose="020B0604020202020204" pitchFamily="34" charset="0"/>
                <a:ea typeface="宋体" panose="02010600030101010101" pitchFamily="2" charset="-122"/>
              </a:rPr>
              <a:t>On reaching weighted consensus for second-order delayed multi-agent systems</a:t>
            </a:r>
            <a:r>
              <a:rPr lang="en-US" altLang="zh-CN" sz="2400">
                <a:latin typeface="Arial" panose="020B0604020202020204" pitchFamily="34" charset="0"/>
                <a:ea typeface="宋体" panose="02010600030101010101" pitchFamily="2" charset="-122"/>
              </a:rPr>
              <a:t>(C)//14th International Workshop on Complex Systems and Networks, 2017(</a:t>
            </a:r>
            <a:r>
              <a:rPr lang="zh-CN" altLang="zh-CN" sz="2400">
                <a:latin typeface="Arial" panose="020B0604020202020204" pitchFamily="34" charset="0"/>
                <a:ea typeface="宋体" panose="02010600030101010101" pitchFamily="2" charset="-122"/>
              </a:rPr>
              <a:t>已录用，待</a:t>
            </a:r>
            <a:r>
              <a:rPr lang="en-US" altLang="zh-CN" sz="2400">
                <a:latin typeface="Arial" panose="020B0604020202020204" pitchFamily="34" charset="0"/>
                <a:ea typeface="宋体" panose="02010600030101010101" pitchFamily="2" charset="-122"/>
              </a:rPr>
              <a:t>EI</a:t>
            </a:r>
            <a:r>
              <a:rPr lang="zh-CN" altLang="zh-CN" sz="2400">
                <a:latin typeface="Arial" panose="020B0604020202020204" pitchFamily="34" charset="0"/>
                <a:ea typeface="宋体" panose="02010600030101010101" pitchFamily="2" charset="-122"/>
              </a:rPr>
              <a:t>检索</a:t>
            </a:r>
            <a:r>
              <a:rPr lang="en-US" altLang="zh-CN" sz="2400">
                <a:latin typeface="Arial" panose="020B0604020202020204" pitchFamily="34" charset="0"/>
                <a:ea typeface="宋体" panose="02010600030101010101" pitchFamily="2" charset="-122"/>
              </a:rPr>
              <a:t>)</a:t>
            </a:r>
            <a:endParaRPr lang="zh-CN" altLang="en-US" sz="2400">
              <a:latin typeface="Arial" panose="020B0604020202020204" pitchFamily="34" charset="0"/>
              <a:ea typeface="宋体" panose="02010600030101010101" pitchFamily="2" charset="-122"/>
            </a:endParaRPr>
          </a:p>
        </p:txBody>
      </p:sp>
      <p:sp>
        <p:nvSpPr>
          <p:cNvPr id="5" name="文本框 4"/>
          <p:cNvSpPr txBox="1"/>
          <p:nvPr/>
        </p:nvSpPr>
        <p:spPr>
          <a:xfrm>
            <a:off x="2512695" y="3806825"/>
            <a:ext cx="9046845" cy="829945"/>
          </a:xfrm>
          <a:prstGeom prst="rect">
            <a:avLst/>
          </a:prstGeom>
          <a:noFill/>
        </p:spPr>
        <p:txBody>
          <a:bodyPr wrap="square" rtlCol="0" anchor="t">
            <a:spAutoFit/>
          </a:bodyPr>
          <a:p>
            <a:pPr marL="342900" indent="-342900">
              <a:buFont typeface="Wingdings" panose="05000000000000000000" charset="0"/>
              <a:buChar char=""/>
            </a:pPr>
            <a:r>
              <a:rPr lang="zh-CN" altLang="en-US" sz="2400">
                <a:latin typeface="Arial" panose="020B0604020202020204" pitchFamily="34" charset="0"/>
                <a:ea typeface="宋体" panose="02010600030101010101" pitchFamily="2" charset="-122"/>
              </a:rPr>
              <a:t>软件著作权：在线自主式考试预约系统V1.0，开发完成日期：2016年08月01日；登记号：2016SR360966</a:t>
            </a:r>
            <a:endParaRPr lang="zh-CN" altLang="en-US" sz="2400">
              <a:latin typeface="Arial" panose="020B0604020202020204" pitchFamily="34" charset="0"/>
              <a:ea typeface="宋体" panose="02010600030101010101" pitchFamily="2" charset="-122"/>
            </a:endParaRPr>
          </a:p>
        </p:txBody>
      </p:sp>
      <p:pic>
        <p:nvPicPr>
          <p:cNvPr id="2" name="图片 1" descr="图片1"/>
          <p:cNvPicPr>
            <a:picLocks noChangeAspect="1"/>
          </p:cNvPicPr>
          <p:nvPr/>
        </p:nvPicPr>
        <p:blipFill>
          <a:blip r:embed="rId1"/>
          <a:stretch>
            <a:fillRect/>
          </a:stretch>
        </p:blipFill>
        <p:spPr>
          <a:xfrm>
            <a:off x="11454130" y="246380"/>
            <a:ext cx="478155" cy="478155"/>
          </a:xfrm>
          <a:prstGeom prst="rect">
            <a:avLst/>
          </a:prstGeom>
        </p:spPr>
      </p:pic>
      <p:sp>
        <p:nvSpPr>
          <p:cNvPr id="3" name="文本框 2"/>
          <p:cNvSpPr txBox="1"/>
          <p:nvPr/>
        </p:nvSpPr>
        <p:spPr>
          <a:xfrm>
            <a:off x="621030" y="940435"/>
            <a:ext cx="2762250" cy="460375"/>
          </a:xfrm>
          <a:prstGeom prst="rect">
            <a:avLst/>
          </a:prstGeom>
          <a:noFill/>
        </p:spPr>
        <p:txBody>
          <a:bodyPr wrap="square" rtlCol="0">
            <a:spAutoFit/>
          </a:bodyPr>
          <a:p>
            <a:r>
              <a:rPr lang="zh-CN" altLang="en-US" sz="2400" b="1">
                <a:latin typeface="Arial" panose="020B0604020202020204" pitchFamily="34" charset="0"/>
                <a:ea typeface="宋体" panose="02010600030101010101" pitchFamily="2" charset="-122"/>
                <a:sym typeface="+mn-ea"/>
              </a:rPr>
              <a:t>论文成果</a:t>
            </a:r>
            <a:r>
              <a:rPr lang="zh-CN" altLang="en-US" sz="2400" b="1">
                <a:latin typeface="Arial" panose="020B0604020202020204" pitchFamily="34" charset="0"/>
                <a:ea typeface="宋体" panose="02010600030101010101" pitchFamily="2" charset="-122"/>
              </a:rPr>
              <a:t>：</a:t>
            </a:r>
            <a:endParaRPr lang="zh-CN" altLang="en-US" sz="2400" b="1">
              <a:latin typeface="Arial" panose="020B0604020202020204" pitchFamily="34" charset="0"/>
              <a:ea typeface="宋体" panose="02010600030101010101" pitchFamily="2" charset="-122"/>
            </a:endParaRPr>
          </a:p>
        </p:txBody>
      </p:sp>
    </p:spTree>
  </p:cSld>
  <p:clrMapOvr>
    <a:masterClrMapping/>
  </p:clrMapOvr>
  <p:transition>
    <p:blinds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4" name="矩形 393"/>
          <p:cNvSpPr/>
          <p:nvPr/>
        </p:nvSpPr>
        <p:spPr>
          <a:xfrm>
            <a:off x="71755" y="249555"/>
            <a:ext cx="10419080" cy="48450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l" fontAlgn="auto"/>
            <a:r>
              <a:rPr lang="zh-CN" altLang="en-US" sz="2400" strike="noStrike" noProof="1"/>
              <a:t>科研项目</a:t>
            </a:r>
            <a:endParaRPr lang="zh-CN" altLang="en-US" sz="2400" strike="noStrike" noProof="1"/>
          </a:p>
        </p:txBody>
      </p:sp>
      <p:grpSp>
        <p:nvGrpSpPr>
          <p:cNvPr id="12291" name="组 397"/>
          <p:cNvGrpSpPr/>
          <p:nvPr/>
        </p:nvGrpSpPr>
        <p:grpSpPr>
          <a:xfrm>
            <a:off x="9283700" y="252351"/>
            <a:ext cx="2908300" cy="792224"/>
            <a:chOff x="9284089" y="252793"/>
            <a:chExt cx="2907908" cy="791907"/>
          </a:xfrm>
        </p:grpSpPr>
        <p:grpSp>
          <p:nvGrpSpPr>
            <p:cNvPr id="12292" name="组 398"/>
            <p:cNvGrpSpPr/>
            <p:nvPr/>
          </p:nvGrpSpPr>
          <p:grpSpPr>
            <a:xfrm>
              <a:off x="11454170" y="252793"/>
              <a:ext cx="737827" cy="484416"/>
              <a:chOff x="11454170" y="252793"/>
              <a:chExt cx="737827" cy="484416"/>
            </a:xfrm>
          </p:grpSpPr>
          <p:grpSp>
            <p:nvGrpSpPr>
              <p:cNvPr id="12293"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403" name="圆角矩形 402"/>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2302" name="文本框 399"/>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4" name="文本框 3"/>
          <p:cNvSpPr txBox="1"/>
          <p:nvPr/>
        </p:nvSpPr>
        <p:spPr>
          <a:xfrm>
            <a:off x="1591945" y="1577975"/>
            <a:ext cx="9862185" cy="5077460"/>
          </a:xfrm>
          <a:prstGeom prst="rect">
            <a:avLst/>
          </a:prstGeom>
          <a:noFill/>
        </p:spPr>
        <p:txBody>
          <a:bodyPr wrap="square" rtlCol="0" anchor="t">
            <a:spAutoFit/>
          </a:bodyPr>
          <a:p>
            <a:pPr marL="342900" indent="-342900">
              <a:lnSpc>
                <a:spcPct val="150000"/>
              </a:lnSpc>
              <a:buFont typeface="Wingdings" panose="05000000000000000000" charset="0"/>
              <a:buChar char=""/>
            </a:pPr>
            <a:r>
              <a:rPr lang="zh-CN" altLang="en-US" sz="2400">
                <a:latin typeface="Arial" panose="020B0604020202020204" pitchFamily="34" charset="0"/>
                <a:ea typeface="宋体" panose="02010600030101010101" pitchFamily="2" charset="-122"/>
              </a:rPr>
              <a:t>基于事件触发机制的多智能体系统脉冲一致性研究（资助号：61673080），国家自然科学基金面上项目，2017.1-2020.12.</a:t>
            </a:r>
            <a:endParaRPr lang="zh-CN" altLang="en-US" sz="2400">
              <a:latin typeface="Arial" panose="020B0604020202020204" pitchFamily="34" charset="0"/>
              <a:ea typeface="宋体" panose="02010600030101010101" pitchFamily="2" charset="-122"/>
            </a:endParaRPr>
          </a:p>
          <a:p>
            <a:pPr marL="342900" indent="-342900">
              <a:lnSpc>
                <a:spcPct val="150000"/>
              </a:lnSpc>
              <a:buFont typeface="Wingdings" panose="05000000000000000000" charset="0"/>
              <a:buChar char=""/>
            </a:pPr>
            <a:r>
              <a:rPr lang="zh-CN" altLang="en-US" sz="2400">
                <a:latin typeface="Arial" panose="020B0604020202020204" pitchFamily="34" charset="0"/>
                <a:ea typeface="宋体" panose="02010600030101010101" pitchFamily="2" charset="-122"/>
              </a:rPr>
              <a:t>多智能体复杂网络的牵制一致性研究(资助号: KJ1400403), 重庆市教委科学技术研究项目, 2014.7-2017.6.</a:t>
            </a:r>
            <a:endParaRPr lang="zh-CN" altLang="en-US" sz="2400">
              <a:latin typeface="Arial" panose="020B0604020202020204" pitchFamily="34" charset="0"/>
              <a:ea typeface="宋体" panose="02010600030101010101" pitchFamily="2" charset="-122"/>
            </a:endParaRPr>
          </a:p>
          <a:p>
            <a:pPr marL="342900" indent="-342900">
              <a:lnSpc>
                <a:spcPct val="150000"/>
              </a:lnSpc>
              <a:buFont typeface="Wingdings" panose="05000000000000000000" charset="0"/>
              <a:buChar char=""/>
            </a:pPr>
            <a:r>
              <a:rPr lang="zh-CN" altLang="en-US" sz="2400">
                <a:latin typeface="Arial" panose="020B0604020202020204" pitchFamily="34" charset="0"/>
                <a:ea typeface="宋体" panose="02010600030101010101" pitchFamily="2" charset="-122"/>
              </a:rPr>
              <a:t>多智能体网络分组一致动力学行为分析与研究(资助号: cstc2014jcyjA40047), 重庆市基础与前沿研究计划项目, 2014.7-2017.6.</a:t>
            </a:r>
            <a:endParaRPr lang="zh-CN" altLang="en-US" sz="2400">
              <a:latin typeface="Arial" panose="020B0604020202020204" pitchFamily="34" charset="0"/>
              <a:ea typeface="宋体" panose="02010600030101010101" pitchFamily="2" charset="-122"/>
            </a:endParaRPr>
          </a:p>
          <a:p>
            <a:pPr marL="342900" indent="-342900">
              <a:lnSpc>
                <a:spcPct val="150000"/>
              </a:lnSpc>
              <a:buFont typeface="Wingdings" panose="05000000000000000000" charset="0"/>
              <a:buChar char=""/>
            </a:pPr>
            <a:r>
              <a:rPr lang="zh-CN" altLang="en-US" sz="2400">
                <a:latin typeface="Arial" panose="020B0604020202020204" pitchFamily="34" charset="0"/>
                <a:ea typeface="宋体" panose="02010600030101010101" pitchFamily="2" charset="-122"/>
              </a:rPr>
              <a:t>多智能体网络分组一致性问题研究(资助号: A2014-20), 重庆邮电大学博士启动项目, 2014.10-2017.9.</a:t>
            </a:r>
            <a:endParaRPr lang="zh-CN" altLang="en-US" sz="2400">
              <a:latin typeface="Arial" panose="020B0604020202020204" pitchFamily="34" charset="0"/>
              <a:ea typeface="宋体" panose="02010600030101010101" pitchFamily="2" charset="-122"/>
            </a:endParaRPr>
          </a:p>
        </p:txBody>
      </p:sp>
      <p:pic>
        <p:nvPicPr>
          <p:cNvPr id="2" name="图片 1" descr="图片1"/>
          <p:cNvPicPr>
            <a:picLocks noChangeAspect="1"/>
          </p:cNvPicPr>
          <p:nvPr/>
        </p:nvPicPr>
        <p:blipFill>
          <a:blip r:embed="rId1"/>
          <a:stretch>
            <a:fillRect/>
          </a:stretch>
        </p:blipFill>
        <p:spPr>
          <a:xfrm>
            <a:off x="11454130" y="246380"/>
            <a:ext cx="478155" cy="478155"/>
          </a:xfrm>
          <a:prstGeom prst="rect">
            <a:avLst/>
          </a:prstGeom>
        </p:spPr>
      </p:pic>
      <p:sp>
        <p:nvSpPr>
          <p:cNvPr id="3" name="文本框 2"/>
          <p:cNvSpPr txBox="1"/>
          <p:nvPr/>
        </p:nvSpPr>
        <p:spPr>
          <a:xfrm>
            <a:off x="621030" y="940435"/>
            <a:ext cx="2762250" cy="460375"/>
          </a:xfrm>
          <a:prstGeom prst="rect">
            <a:avLst/>
          </a:prstGeom>
          <a:noFill/>
        </p:spPr>
        <p:txBody>
          <a:bodyPr wrap="square" rtlCol="0">
            <a:spAutoFit/>
          </a:bodyPr>
          <a:p>
            <a:r>
              <a:rPr lang="zh-CN" altLang="en-US" sz="2400" b="1">
                <a:latin typeface="Arial" panose="020B0604020202020204" pitchFamily="34" charset="0"/>
                <a:ea typeface="宋体" panose="02010600030101010101" pitchFamily="2" charset="-122"/>
              </a:rPr>
              <a:t>科研项目：</a:t>
            </a:r>
            <a:endParaRPr lang="zh-CN" altLang="en-US" sz="2400" b="1">
              <a:latin typeface="Arial" panose="020B0604020202020204" pitchFamily="34" charset="0"/>
              <a:ea typeface="宋体" panose="02010600030101010101" pitchFamily="2" charset="-122"/>
            </a:endParaRPr>
          </a:p>
        </p:txBody>
      </p:sp>
    </p:spTree>
  </p:cSld>
  <p:clrMapOvr>
    <a:masterClrMapping/>
  </p:clrMapOvr>
  <p:transition>
    <p:blinds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文本框 45"/>
          <p:cNvSpPr txBox="1"/>
          <p:nvPr/>
        </p:nvSpPr>
        <p:spPr>
          <a:xfrm>
            <a:off x="973138" y="2246313"/>
            <a:ext cx="10240962" cy="1525587"/>
          </a:xfrm>
          <a:prstGeom prst="rect">
            <a:avLst/>
          </a:prstGeom>
          <a:noFill/>
          <a:ln w="9525">
            <a:noFill/>
          </a:ln>
        </p:spPr>
        <p:txBody>
          <a:bodyPr wrap="none" lIns="91438" tIns="45719" rIns="91438" bIns="45719" anchor="t">
            <a:spAutoFit/>
          </a:bodyPr>
          <a:p>
            <a:pPr algn="ctr"/>
            <a:r>
              <a:rPr lang="zh-CN" altLang="en-US" sz="8800" dirty="0">
                <a:solidFill>
                  <a:schemeClr val="tx2"/>
                </a:solidFill>
                <a:latin typeface="微软雅黑" panose="020B0503020204020204" pitchFamily="34" charset="-122"/>
                <a:ea typeface="微软雅黑" panose="020B0503020204020204" pitchFamily="34" charset="-122"/>
              </a:rPr>
              <a:t>谢谢聆听，汇报完毕</a:t>
            </a:r>
            <a:endParaRPr lang="zh-CN" altLang="en-US" sz="8800" dirty="0">
              <a:solidFill>
                <a:schemeClr val="tx2"/>
              </a:solidFill>
              <a:latin typeface="微软雅黑" panose="020B0503020204020204" pitchFamily="34" charset="-122"/>
              <a:ea typeface="微软雅黑" panose="020B0503020204020204" pitchFamily="34" charset="-122"/>
            </a:endParaRPr>
          </a:p>
        </p:txBody>
      </p:sp>
      <p:grpSp>
        <p:nvGrpSpPr>
          <p:cNvPr id="24578" name="组合 49"/>
          <p:cNvGrpSpPr/>
          <p:nvPr/>
        </p:nvGrpSpPr>
        <p:grpSpPr>
          <a:xfrm>
            <a:off x="3425825" y="4090988"/>
            <a:ext cx="4287838" cy="430212"/>
            <a:chOff x="7592452" y="5767512"/>
            <a:chExt cx="4288771" cy="432833"/>
          </a:xfrm>
        </p:grpSpPr>
        <p:sp>
          <p:nvSpPr>
            <p:cNvPr id="24579" name="文本框 50"/>
            <p:cNvSpPr txBox="1"/>
            <p:nvPr/>
          </p:nvSpPr>
          <p:spPr>
            <a:xfrm>
              <a:off x="7592452" y="5779095"/>
              <a:ext cx="1960881" cy="421250"/>
            </a:xfrm>
            <a:prstGeom prst="rect">
              <a:avLst/>
            </a:prstGeom>
            <a:noFill/>
            <a:ln w="9525">
              <a:noFill/>
            </a:ln>
          </p:spPr>
          <p:txBody>
            <a:bodyPr wrap="none" anchor="t">
              <a:spAutoFit/>
            </a:bodyPr>
            <a:p>
              <a:pPr algn="r"/>
              <a:r>
                <a:rPr lang="zh-CN" altLang="en-US" sz="2000" dirty="0">
                  <a:solidFill>
                    <a:schemeClr val="tx1"/>
                  </a:solidFill>
                  <a:latin typeface="微软雅黑" panose="020B0503020204020204" pitchFamily="34" charset="-122"/>
                  <a:ea typeface="微软雅黑" panose="020B0503020204020204" pitchFamily="34" charset="-122"/>
                </a:rPr>
                <a:t>答辩人：耿玉坤</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24580" name="矩形 51"/>
            <p:cNvSpPr/>
            <p:nvPr/>
          </p:nvSpPr>
          <p:spPr>
            <a:xfrm>
              <a:off x="10174343" y="5767512"/>
              <a:ext cx="1706880" cy="421250"/>
            </a:xfrm>
            <a:prstGeom prst="rect">
              <a:avLst/>
            </a:prstGeom>
            <a:noFill/>
            <a:ln w="9525">
              <a:noFill/>
            </a:ln>
          </p:spPr>
          <p:txBody>
            <a:bodyPr wrap="none" anchor="t">
              <a:spAutoFit/>
            </a:bodyPr>
            <a:p>
              <a:pPr algn="r"/>
              <a:r>
                <a:rPr lang="zh-CN" altLang="en-US" sz="2000" dirty="0">
                  <a:solidFill>
                    <a:schemeClr val="tx1"/>
                  </a:solidFill>
                  <a:latin typeface="微软雅黑" panose="020B0503020204020204" pitchFamily="34" charset="-122"/>
                  <a:ea typeface="微软雅黑" panose="020B0503020204020204" pitchFamily="34" charset="-122"/>
                </a:rPr>
                <a:t>导师：纪良浩</a:t>
              </a:r>
              <a:endParaRPr lang="zh-CN" altLang="en-US" sz="2000" dirty="0">
                <a:solidFill>
                  <a:schemeClr val="tx1"/>
                </a:solidFill>
                <a:latin typeface="微软雅黑" panose="020B0503020204020204" pitchFamily="34" charset="-122"/>
                <a:ea typeface="微软雅黑" panose="020B0503020204020204" pitchFamily="34" charset="-122"/>
              </a:endParaRPr>
            </a:p>
          </p:txBody>
        </p:sp>
      </p:grpSp>
      <p:cxnSp>
        <p:nvCxnSpPr>
          <p:cNvPr id="54" name="直接连接符 53"/>
          <p:cNvCxnSpPr/>
          <p:nvPr/>
        </p:nvCxnSpPr>
        <p:spPr>
          <a:xfrm flipV="1">
            <a:off x="4230688" y="3852863"/>
            <a:ext cx="3660775" cy="4763"/>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24582" name="组 42"/>
          <p:cNvGrpSpPr/>
          <p:nvPr/>
        </p:nvGrpSpPr>
        <p:grpSpPr>
          <a:xfrm>
            <a:off x="9283700" y="252351"/>
            <a:ext cx="2908300" cy="792224"/>
            <a:chOff x="9284089" y="252793"/>
            <a:chExt cx="2907908" cy="791907"/>
          </a:xfrm>
        </p:grpSpPr>
        <p:grpSp>
          <p:nvGrpSpPr>
            <p:cNvPr id="24583" name="组 43"/>
            <p:cNvGrpSpPr/>
            <p:nvPr/>
          </p:nvGrpSpPr>
          <p:grpSpPr>
            <a:xfrm>
              <a:off x="11454170" y="252793"/>
              <a:ext cx="737827" cy="484416"/>
              <a:chOff x="11454170" y="252793"/>
              <a:chExt cx="737827" cy="484416"/>
            </a:xfrm>
          </p:grpSpPr>
          <p:grpSp>
            <p:nvGrpSpPr>
              <p:cNvPr id="24584"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65" name="圆角矩形 64"/>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24593" name="文本框 61"/>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72" name="矩形 71"/>
          <p:cNvSpPr/>
          <p:nvPr/>
        </p:nvSpPr>
        <p:spPr>
          <a:xfrm>
            <a:off x="-7937" y="5624513"/>
            <a:ext cx="12192000" cy="12334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endParaRPr lang="zh-CN" altLang="en-US" strike="noStrike" noProof="1"/>
          </a:p>
        </p:txBody>
      </p:sp>
      <p:grpSp>
        <p:nvGrpSpPr>
          <p:cNvPr id="24595" name="组合 60"/>
          <p:cNvGrpSpPr/>
          <p:nvPr/>
        </p:nvGrpSpPr>
        <p:grpSpPr>
          <a:xfrm rot="-5400000">
            <a:off x="11436350" y="6057900"/>
            <a:ext cx="1271588" cy="363538"/>
            <a:chOff x="6507038" y="462977"/>
            <a:chExt cx="2430800" cy="471379"/>
          </a:xfrm>
        </p:grpSpPr>
        <p:grpSp>
          <p:nvGrpSpPr>
            <p:cNvPr id="24596" name="组合 61"/>
            <p:cNvGrpSpPr/>
            <p:nvPr/>
          </p:nvGrpSpPr>
          <p:grpSpPr>
            <a:xfrm flipV="1">
              <a:off x="6507038" y="462977"/>
              <a:ext cx="1917435" cy="471379"/>
              <a:chOff x="810775" y="1533962"/>
              <a:chExt cx="7782374" cy="1913206"/>
            </a:xfrm>
          </p:grpSpPr>
          <p:sp>
            <p:nvSpPr>
              <p:cNvPr id="76" name="圆角矩形 75"/>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7" name="圆角矩形 76"/>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8" name="圆角矩形 77"/>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9" name="圆角矩形 78"/>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5" name="圆角矩形 74"/>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24602" name="文本框 79"/>
          <p:cNvSpPr txBox="1"/>
          <p:nvPr/>
        </p:nvSpPr>
        <p:spPr>
          <a:xfrm>
            <a:off x="403225" y="5713413"/>
            <a:ext cx="6218238" cy="1069975"/>
          </a:xfrm>
          <a:prstGeom prst="rect">
            <a:avLst/>
          </a:prstGeom>
          <a:noFill/>
          <a:ln w="9525">
            <a:noFill/>
          </a:ln>
        </p:spPr>
        <p:txBody>
          <a:bodyPr wrap="square" lIns="91436" tIns="45718" rIns="91436" bIns="45718" anchor="t">
            <a:spAutoFit/>
          </a:bodyPr>
          <a:p>
            <a:r>
              <a:rPr lang="en-US" altLang="zh-CN" sz="6000" dirty="0">
                <a:solidFill>
                  <a:schemeClr val="bg1"/>
                </a:solidFill>
                <a:latin typeface="微软雅黑" panose="020B0503020204020204" pitchFamily="34" charset="-122"/>
                <a:ea typeface="微软雅黑" panose="020B0503020204020204" pitchFamily="34" charset="-122"/>
              </a:rPr>
              <a:t>THANKS</a:t>
            </a:r>
            <a:r>
              <a:rPr lang="zh-CN" altLang="en-US" sz="6000" dirty="0">
                <a:solidFill>
                  <a:schemeClr val="bg1"/>
                </a:solidFill>
                <a:latin typeface="微软雅黑" panose="020B0503020204020204" pitchFamily="34" charset="-122"/>
                <a:ea typeface="微软雅黑" panose="020B0503020204020204" pitchFamily="34" charset="-122"/>
              </a:rPr>
              <a:t> </a:t>
            </a:r>
            <a:endParaRPr lang="zh-CN" altLang="en-US" sz="6000" dirty="0">
              <a:solidFill>
                <a:schemeClr val="bg1"/>
              </a:solidFill>
              <a:latin typeface="Segoe UI Semilight" panose="020B0402040204020203" pitchFamily="34" charset="0"/>
              <a:ea typeface="微软雅黑" panose="020B0503020204020204" pitchFamily="34" charset="-122"/>
            </a:endParaRPr>
          </a:p>
        </p:txBody>
      </p:sp>
      <p:sp>
        <p:nvSpPr>
          <p:cNvPr id="81" name="圆角矩形 80"/>
          <p:cNvSpPr/>
          <p:nvPr/>
        </p:nvSpPr>
        <p:spPr>
          <a:xfrm rot="16200000" flipV="1">
            <a:off x="10447338" y="5586413"/>
            <a:ext cx="1281113" cy="1300163"/>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endParaRPr lang="zh-CN" altLang="en-US" strike="noStrike" noProof="1"/>
          </a:p>
        </p:txBody>
      </p:sp>
      <p:grpSp>
        <p:nvGrpSpPr>
          <p:cNvPr id="84" name="组合 48"/>
          <p:cNvGrpSpPr/>
          <p:nvPr/>
        </p:nvGrpSpPr>
        <p:grpSpPr>
          <a:xfrm>
            <a:off x="2516530" y="2160559"/>
            <a:ext cx="484562" cy="382547"/>
            <a:chOff x="4625150" y="6808104"/>
            <a:chExt cx="540316" cy="426565"/>
          </a:xfrm>
          <a:solidFill>
            <a:srgbClr val="4C98CF"/>
          </a:solidFill>
        </p:grpSpPr>
        <p:sp>
          <p:nvSpPr>
            <p:cNvPr id="85" name="Freeform 127"/>
            <p:cNvSpPr/>
            <p:nvPr/>
          </p:nvSpPr>
          <p:spPr bwMode="auto">
            <a:xfrm>
              <a:off x="4625150" y="6808104"/>
              <a:ext cx="540316" cy="352040"/>
            </a:xfrm>
            <a:custGeom>
              <a:avLst/>
              <a:gdLst>
                <a:gd name="T0" fmla="*/ 34 w 233"/>
                <a:gd name="T1" fmla="*/ 77 h 152"/>
                <a:gd name="T2" fmla="*/ 117 w 233"/>
                <a:gd name="T3" fmla="*/ 126 h 152"/>
                <a:gd name="T4" fmla="*/ 214 w 233"/>
                <a:gd name="T5" fmla="*/ 67 h 152"/>
                <a:gd name="T6" fmla="*/ 214 w 233"/>
                <a:gd name="T7" fmla="*/ 67 h 152"/>
                <a:gd name="T8" fmla="*/ 233 w 233"/>
                <a:gd name="T9" fmla="*/ 56 h 152"/>
                <a:gd name="T10" fmla="*/ 116 w 233"/>
                <a:gd name="T11" fmla="*/ 0 h 152"/>
                <a:gd name="T12" fmla="*/ 0 w 233"/>
                <a:gd name="T13" fmla="*/ 56 h 152"/>
                <a:gd name="T14" fmla="*/ 16 w 233"/>
                <a:gd name="T15" fmla="*/ 66 h 152"/>
                <a:gd name="T16" fmla="*/ 16 w 233"/>
                <a:gd name="T17" fmla="*/ 152 h 152"/>
                <a:gd name="T18" fmla="*/ 24 w 233"/>
                <a:gd name="T19" fmla="*/ 152 h 152"/>
                <a:gd name="T20" fmla="*/ 24 w 233"/>
                <a:gd name="T21" fmla="*/ 71 h 152"/>
                <a:gd name="T22" fmla="*/ 34 w 233"/>
                <a:gd name="T23" fmla="*/ 77 h 152"/>
                <a:gd name="T24" fmla="*/ 34 w 233"/>
                <a:gd name="T25" fmla="*/ 7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3" h="152">
                  <a:moveTo>
                    <a:pt x="34" y="77"/>
                  </a:moveTo>
                  <a:cubicBezTo>
                    <a:pt x="117" y="126"/>
                    <a:pt x="117" y="126"/>
                    <a:pt x="117" y="126"/>
                  </a:cubicBezTo>
                  <a:cubicBezTo>
                    <a:pt x="214" y="67"/>
                    <a:pt x="214" y="67"/>
                    <a:pt x="214" y="67"/>
                  </a:cubicBezTo>
                  <a:cubicBezTo>
                    <a:pt x="214" y="67"/>
                    <a:pt x="214" y="67"/>
                    <a:pt x="214" y="67"/>
                  </a:cubicBezTo>
                  <a:cubicBezTo>
                    <a:pt x="233" y="56"/>
                    <a:pt x="233" y="56"/>
                    <a:pt x="233" y="56"/>
                  </a:cubicBezTo>
                  <a:cubicBezTo>
                    <a:pt x="116" y="0"/>
                    <a:pt x="116" y="0"/>
                    <a:pt x="116" y="0"/>
                  </a:cubicBezTo>
                  <a:cubicBezTo>
                    <a:pt x="0" y="56"/>
                    <a:pt x="0" y="56"/>
                    <a:pt x="0" y="56"/>
                  </a:cubicBezTo>
                  <a:cubicBezTo>
                    <a:pt x="16" y="66"/>
                    <a:pt x="16" y="66"/>
                    <a:pt x="16" y="66"/>
                  </a:cubicBezTo>
                  <a:cubicBezTo>
                    <a:pt x="16" y="152"/>
                    <a:pt x="16" y="152"/>
                    <a:pt x="16" y="152"/>
                  </a:cubicBezTo>
                  <a:cubicBezTo>
                    <a:pt x="24" y="152"/>
                    <a:pt x="24" y="152"/>
                    <a:pt x="24" y="152"/>
                  </a:cubicBezTo>
                  <a:cubicBezTo>
                    <a:pt x="24" y="71"/>
                    <a:pt x="24" y="71"/>
                    <a:pt x="24" y="71"/>
                  </a:cubicBezTo>
                  <a:cubicBezTo>
                    <a:pt x="34" y="77"/>
                    <a:pt x="34" y="77"/>
                    <a:pt x="34" y="77"/>
                  </a:cubicBezTo>
                  <a:cubicBezTo>
                    <a:pt x="34" y="77"/>
                    <a:pt x="34" y="77"/>
                    <a:pt x="34" y="77"/>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solidFill>
                  <a:schemeClr val="bg2">
                    <a:lumMod val="75000"/>
                  </a:schemeClr>
                </a:solidFill>
              </a:endParaRPr>
            </a:p>
          </p:txBody>
        </p:sp>
        <p:sp>
          <p:nvSpPr>
            <p:cNvPr id="86" name="Freeform 128"/>
            <p:cNvSpPr/>
            <p:nvPr/>
          </p:nvSpPr>
          <p:spPr bwMode="auto">
            <a:xfrm>
              <a:off x="4736940" y="7025799"/>
              <a:ext cx="314776" cy="208870"/>
            </a:xfrm>
            <a:custGeom>
              <a:avLst/>
              <a:gdLst>
                <a:gd name="T0" fmla="*/ 305 w 321"/>
                <a:gd name="T1" fmla="*/ 12 h 213"/>
                <a:gd name="T2" fmla="*/ 163 w 321"/>
                <a:gd name="T3" fmla="*/ 97 h 213"/>
                <a:gd name="T4" fmla="*/ 21 w 321"/>
                <a:gd name="T5" fmla="*/ 12 h 213"/>
                <a:gd name="T6" fmla="*/ 21 w 321"/>
                <a:gd name="T7" fmla="*/ 12 h 213"/>
                <a:gd name="T8" fmla="*/ 19 w 321"/>
                <a:gd name="T9" fmla="*/ 12 h 213"/>
                <a:gd name="T10" fmla="*/ 0 w 321"/>
                <a:gd name="T11" fmla="*/ 0 h 213"/>
                <a:gd name="T12" fmla="*/ 0 w 321"/>
                <a:gd name="T13" fmla="*/ 213 h 213"/>
                <a:gd name="T14" fmla="*/ 321 w 321"/>
                <a:gd name="T15" fmla="*/ 213 h 213"/>
                <a:gd name="T16" fmla="*/ 321 w 321"/>
                <a:gd name="T17" fmla="*/ 3 h 213"/>
                <a:gd name="T18" fmla="*/ 305 w 321"/>
                <a:gd name="T19" fmla="*/ 1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213">
                  <a:moveTo>
                    <a:pt x="305" y="12"/>
                  </a:moveTo>
                  <a:lnTo>
                    <a:pt x="163" y="97"/>
                  </a:lnTo>
                  <a:lnTo>
                    <a:pt x="21" y="12"/>
                  </a:lnTo>
                  <a:lnTo>
                    <a:pt x="21" y="12"/>
                  </a:lnTo>
                  <a:lnTo>
                    <a:pt x="19" y="12"/>
                  </a:lnTo>
                  <a:lnTo>
                    <a:pt x="0" y="0"/>
                  </a:lnTo>
                  <a:lnTo>
                    <a:pt x="0" y="213"/>
                  </a:lnTo>
                  <a:lnTo>
                    <a:pt x="321" y="213"/>
                  </a:lnTo>
                  <a:lnTo>
                    <a:pt x="321" y="3"/>
                  </a:lnTo>
                  <a:lnTo>
                    <a:pt x="305" y="12"/>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solidFill>
                  <a:srgbClr val="AD1C21"/>
                </a:solidFill>
              </a:endParaRPr>
            </a:p>
          </p:txBody>
        </p:sp>
      </p:grpSp>
      <p:pic>
        <p:nvPicPr>
          <p:cNvPr id="2" name="图片 1" descr="图片1"/>
          <p:cNvPicPr>
            <a:picLocks noChangeAspect="1"/>
          </p:cNvPicPr>
          <p:nvPr/>
        </p:nvPicPr>
        <p:blipFill>
          <a:blip r:embed="rId1"/>
          <a:stretch>
            <a:fillRect/>
          </a:stretch>
        </p:blipFill>
        <p:spPr>
          <a:xfrm>
            <a:off x="11454130" y="246380"/>
            <a:ext cx="478155" cy="478155"/>
          </a:xfrm>
          <a:prstGeom prst="rect">
            <a:avLst/>
          </a:prstGeom>
        </p:spPr>
      </p:pic>
      <p:pic>
        <p:nvPicPr>
          <p:cNvPr id="3" name="图片 2" descr="图片1"/>
          <p:cNvPicPr>
            <a:picLocks noChangeAspect="1"/>
          </p:cNvPicPr>
          <p:nvPr/>
        </p:nvPicPr>
        <p:blipFill>
          <a:blip r:embed="rId1"/>
          <a:stretch>
            <a:fillRect/>
          </a:stretch>
        </p:blipFill>
        <p:spPr>
          <a:xfrm>
            <a:off x="10438765" y="5624830"/>
            <a:ext cx="1299845" cy="1299845"/>
          </a:xfrm>
          <a:prstGeom prst="rect">
            <a:avLst/>
          </a:prstGeom>
        </p:spPr>
      </p:pic>
    </p:spTree>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 name="矩形 40"/>
          <p:cNvSpPr/>
          <p:nvPr/>
        </p:nvSpPr>
        <p:spPr>
          <a:xfrm>
            <a:off x="647700" y="252413"/>
            <a:ext cx="11544300"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endParaRPr lang="zh-CN" altLang="en-US" strike="noStrike" noProof="1"/>
          </a:p>
        </p:txBody>
      </p:sp>
      <p:sp>
        <p:nvSpPr>
          <p:cNvPr id="44" name="圆角矩形 43"/>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1</a:t>
            </a:r>
            <a:endParaRPr lang="zh-CN" altLang="en-US" sz="3600" strike="noStrike" noProof="1" dirty="0"/>
          </a:p>
        </p:txBody>
      </p:sp>
      <p:sp>
        <p:nvSpPr>
          <p:cNvPr id="45" name="文本框 44"/>
          <p:cNvSpPr txBox="1"/>
          <p:nvPr/>
        </p:nvSpPr>
        <p:spPr>
          <a:xfrm>
            <a:off x="647700" y="268288"/>
            <a:ext cx="2364740" cy="459105"/>
          </a:xfrm>
          <a:prstGeom prst="rect">
            <a:avLst/>
          </a:prstGeom>
          <a:noFill/>
        </p:spPr>
        <p:txBody>
          <a:bodyPr wrap="none" lIns="91436" tIns="45718" rIns="91436" bIns="45718" rtlCol="0">
            <a:spAutoFit/>
          </a:bodyPr>
          <a:lstStyle/>
          <a:p>
            <a:pPr fontAlgn="auto"/>
            <a:r>
              <a:rPr lang="en-US" altLang="zh-CN" sz="2400" spc="600" noProof="1" dirty="0">
                <a:solidFill>
                  <a:schemeClr val="bg1"/>
                </a:solidFill>
                <a:latin typeface="微软雅黑" panose="020B0503020204020204" pitchFamily="34" charset="-122"/>
                <a:ea typeface="微软雅黑" panose="020B0503020204020204" pitchFamily="34" charset="-122"/>
                <a:cs typeface="+mn-cs"/>
                <a:sym typeface="+mn-ea"/>
              </a:rPr>
              <a:t>1.1</a:t>
            </a:r>
            <a:r>
              <a:rPr lang="zh-CN" altLang="en-US" sz="2400" spc="600" noProof="1" dirty="0">
                <a:solidFill>
                  <a:schemeClr val="bg1"/>
                </a:solidFill>
                <a:latin typeface="微软雅黑" panose="020B0503020204020204" pitchFamily="34" charset="-122"/>
                <a:ea typeface="微软雅黑" panose="020B0503020204020204" pitchFamily="34" charset="-122"/>
                <a:cs typeface="+mn-cs"/>
                <a:sym typeface="+mn-ea"/>
              </a:rPr>
              <a:t>研究背景</a:t>
            </a:r>
            <a:endParaRPr lang="zh-CN" altLang="en-US" sz="2400" spc="600" noProof="1" dirty="0">
              <a:solidFill>
                <a:schemeClr val="tx2"/>
              </a:solidFill>
              <a:latin typeface="微软雅黑" panose="020B0503020204020204" pitchFamily="34" charset="-122"/>
              <a:ea typeface="微软雅黑" panose="020B0503020204020204" pitchFamily="34" charset="-122"/>
            </a:endParaRPr>
          </a:p>
        </p:txBody>
      </p:sp>
      <p:grpSp>
        <p:nvGrpSpPr>
          <p:cNvPr id="7172" name="组 41"/>
          <p:cNvGrpSpPr/>
          <p:nvPr/>
        </p:nvGrpSpPr>
        <p:grpSpPr>
          <a:xfrm>
            <a:off x="9283700" y="252351"/>
            <a:ext cx="2908300" cy="792224"/>
            <a:chOff x="9284089" y="252793"/>
            <a:chExt cx="2907908" cy="791907"/>
          </a:xfrm>
        </p:grpSpPr>
        <p:grpSp>
          <p:nvGrpSpPr>
            <p:cNvPr id="7173" name="组 42"/>
            <p:cNvGrpSpPr/>
            <p:nvPr/>
          </p:nvGrpSpPr>
          <p:grpSpPr>
            <a:xfrm>
              <a:off x="11454170" y="252793"/>
              <a:ext cx="737827" cy="484416"/>
              <a:chOff x="11454170" y="252793"/>
              <a:chExt cx="737827" cy="484416"/>
            </a:xfrm>
          </p:grpSpPr>
          <p:grpSp>
            <p:nvGrpSpPr>
              <p:cNvPr id="7174" name="组 49"/>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52" name="圆角矩形 51"/>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183" name="文本框 48"/>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pic>
        <p:nvPicPr>
          <p:cNvPr id="7184" name="图片 18" descr="鱼类群集"/>
          <p:cNvPicPr>
            <a:picLocks noChangeAspect="1"/>
          </p:cNvPicPr>
          <p:nvPr/>
        </p:nvPicPr>
        <p:blipFill>
          <a:blip r:embed="rId1"/>
          <a:stretch>
            <a:fillRect/>
          </a:stretch>
        </p:blipFill>
        <p:spPr>
          <a:xfrm>
            <a:off x="1417638" y="1344613"/>
            <a:ext cx="4665662" cy="2576512"/>
          </a:xfrm>
          <a:prstGeom prst="rect">
            <a:avLst/>
          </a:prstGeom>
          <a:noFill/>
          <a:ln w="9525">
            <a:noFill/>
          </a:ln>
        </p:spPr>
      </p:pic>
      <p:pic>
        <p:nvPicPr>
          <p:cNvPr id="7185" name="图片 19" descr="yiqun"/>
          <p:cNvPicPr>
            <a:picLocks noChangeAspect="1"/>
          </p:cNvPicPr>
          <p:nvPr/>
        </p:nvPicPr>
        <p:blipFill>
          <a:blip r:embed="rId2"/>
          <a:stretch>
            <a:fillRect/>
          </a:stretch>
        </p:blipFill>
        <p:spPr>
          <a:xfrm>
            <a:off x="6524625" y="1390650"/>
            <a:ext cx="4268788" cy="2486025"/>
          </a:xfrm>
          <a:prstGeom prst="rect">
            <a:avLst/>
          </a:prstGeom>
          <a:noFill/>
          <a:ln w="9525">
            <a:noFill/>
          </a:ln>
        </p:spPr>
      </p:pic>
      <p:pic>
        <p:nvPicPr>
          <p:cNvPr id="7186" name="Picture 10" descr="2000"/>
          <p:cNvPicPr>
            <a:picLocks noChangeAspect="1"/>
          </p:cNvPicPr>
          <p:nvPr/>
        </p:nvPicPr>
        <p:blipFill>
          <a:blip r:embed="rId3"/>
          <a:stretch>
            <a:fillRect/>
          </a:stretch>
        </p:blipFill>
        <p:spPr>
          <a:xfrm>
            <a:off x="1417638" y="4092575"/>
            <a:ext cx="4665662" cy="2362200"/>
          </a:xfrm>
          <a:prstGeom prst="rect">
            <a:avLst/>
          </a:prstGeom>
          <a:noFill/>
          <a:ln w="9525">
            <a:noFill/>
          </a:ln>
        </p:spPr>
      </p:pic>
      <p:sp>
        <p:nvSpPr>
          <p:cNvPr id="4" name="文本框 3"/>
          <p:cNvSpPr txBox="1"/>
          <p:nvPr/>
        </p:nvSpPr>
        <p:spPr>
          <a:xfrm>
            <a:off x="707390" y="823595"/>
            <a:ext cx="3860800" cy="460375"/>
          </a:xfrm>
          <a:prstGeom prst="rect">
            <a:avLst/>
          </a:prstGeom>
          <a:noFill/>
        </p:spPr>
        <p:txBody>
          <a:bodyPr wrap="square" rtlCol="0">
            <a:spAutoFit/>
          </a:bodyPr>
          <a:p>
            <a:pPr algn="l" fontAlgn="auto"/>
            <a:r>
              <a:rPr lang="zh-CN" altLang="en-US" sz="2400" b="1" dirty="0" smtClean="0">
                <a:solidFill>
                  <a:schemeClr val="tx1"/>
                </a:solidFill>
                <a:effectLst>
                  <a:outerShdw blurRad="38100" dist="19050" dir="2700000" algn="tl" rotWithShape="0">
                    <a:schemeClr val="dk1">
                      <a:alpha val="40000"/>
                    </a:schemeClr>
                  </a:outerShdw>
                </a:effectLst>
                <a:latin typeface="+mn-lt"/>
                <a:ea typeface="宋体" panose="02010600030101010101" pitchFamily="2" charset="-122"/>
              </a:rPr>
              <a:t>自然界中的一致性现象</a:t>
            </a:r>
            <a:endParaRPr lang="zh-CN" altLang="en-US" sz="2400" b="1" dirty="0" smtClean="0">
              <a:solidFill>
                <a:schemeClr val="tx1"/>
              </a:solidFill>
              <a:effectLst>
                <a:outerShdw blurRad="38100" dist="19050" dir="2700000" algn="tl" rotWithShape="0">
                  <a:schemeClr val="dk1">
                    <a:alpha val="40000"/>
                  </a:schemeClr>
                </a:outerShdw>
              </a:effectLst>
              <a:latin typeface="+mn-lt"/>
              <a:ea typeface="宋体" panose="02010600030101010101" pitchFamily="2" charset="-122"/>
            </a:endParaRPr>
          </a:p>
        </p:txBody>
      </p:sp>
      <p:pic>
        <p:nvPicPr>
          <p:cNvPr id="2" name="图片 1" descr="图片1"/>
          <p:cNvPicPr>
            <a:picLocks noChangeAspect="1"/>
          </p:cNvPicPr>
          <p:nvPr/>
        </p:nvPicPr>
        <p:blipFill>
          <a:blip r:embed="rId4"/>
          <a:stretch>
            <a:fillRect/>
          </a:stretch>
        </p:blipFill>
        <p:spPr>
          <a:xfrm>
            <a:off x="11454130" y="246380"/>
            <a:ext cx="478155" cy="478155"/>
          </a:xfrm>
          <a:prstGeom prst="rect">
            <a:avLst/>
          </a:prstGeom>
        </p:spPr>
      </p:pic>
      <p:pic>
        <p:nvPicPr>
          <p:cNvPr id="3" name="图片 2" descr="c3f949adc0336e753e49ddbe9946fb28"/>
          <p:cNvPicPr/>
          <p:nvPr/>
        </p:nvPicPr>
        <p:blipFill>
          <a:blip r:embed="rId5"/>
          <a:stretch>
            <a:fillRect/>
          </a:stretch>
        </p:blipFill>
        <p:spPr>
          <a:xfrm>
            <a:off x="6524625" y="4092575"/>
            <a:ext cx="4269632" cy="2487618"/>
          </a:xfrm>
          <a:prstGeom prst="rect">
            <a:avLst/>
          </a:prstGeom>
        </p:spPr>
      </p:pic>
    </p:spTree>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 name="矩形 40"/>
          <p:cNvSpPr/>
          <p:nvPr/>
        </p:nvSpPr>
        <p:spPr>
          <a:xfrm>
            <a:off x="647700" y="252413"/>
            <a:ext cx="11544300"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endParaRPr lang="zh-CN" altLang="en-US" strike="noStrike" noProof="1"/>
          </a:p>
        </p:txBody>
      </p:sp>
      <p:sp>
        <p:nvSpPr>
          <p:cNvPr id="44" name="圆角矩形 43"/>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1</a:t>
            </a:r>
            <a:endParaRPr lang="zh-CN" altLang="en-US" sz="3600" strike="noStrike" noProof="1" dirty="0"/>
          </a:p>
        </p:txBody>
      </p:sp>
      <p:sp>
        <p:nvSpPr>
          <p:cNvPr id="45" name="文本框 44"/>
          <p:cNvSpPr txBox="1"/>
          <p:nvPr/>
        </p:nvSpPr>
        <p:spPr>
          <a:xfrm>
            <a:off x="647700" y="268288"/>
            <a:ext cx="2364740" cy="459105"/>
          </a:xfrm>
          <a:prstGeom prst="rect">
            <a:avLst/>
          </a:prstGeom>
          <a:noFill/>
        </p:spPr>
        <p:txBody>
          <a:bodyPr wrap="none" lIns="91436" tIns="45718" rIns="91436" bIns="45718" rtlCol="0">
            <a:spAutoFit/>
          </a:bodyPr>
          <a:lstStyle/>
          <a:p>
            <a:pPr fontAlgn="auto"/>
            <a:r>
              <a:rPr lang="en-US" altLang="zh-CN" sz="2400" spc="600" noProof="1" dirty="0">
                <a:solidFill>
                  <a:schemeClr val="bg1"/>
                </a:solidFill>
                <a:latin typeface="微软雅黑" panose="020B0503020204020204" pitchFamily="34" charset="-122"/>
                <a:ea typeface="微软雅黑" panose="020B0503020204020204" pitchFamily="34" charset="-122"/>
                <a:cs typeface="+mn-cs"/>
                <a:sym typeface="+mn-ea"/>
              </a:rPr>
              <a:t>1.1</a:t>
            </a:r>
            <a:r>
              <a:rPr lang="zh-CN" altLang="en-US" sz="2400" spc="600" noProof="1" dirty="0">
                <a:solidFill>
                  <a:schemeClr val="bg1"/>
                </a:solidFill>
                <a:latin typeface="微软雅黑" panose="020B0503020204020204" pitchFamily="34" charset="-122"/>
                <a:ea typeface="微软雅黑" panose="020B0503020204020204" pitchFamily="34" charset="-122"/>
                <a:cs typeface="+mn-cs"/>
                <a:sym typeface="+mn-ea"/>
              </a:rPr>
              <a:t>研究背景</a:t>
            </a:r>
            <a:endParaRPr lang="zh-CN" altLang="en-US" sz="2400" spc="600" noProof="1" dirty="0">
              <a:solidFill>
                <a:schemeClr val="tx2"/>
              </a:solidFill>
              <a:latin typeface="微软雅黑" panose="020B0503020204020204" pitchFamily="34" charset="-122"/>
              <a:ea typeface="微软雅黑" panose="020B0503020204020204" pitchFamily="34" charset="-122"/>
            </a:endParaRPr>
          </a:p>
        </p:txBody>
      </p:sp>
      <p:grpSp>
        <p:nvGrpSpPr>
          <p:cNvPr id="7172" name="组 41"/>
          <p:cNvGrpSpPr/>
          <p:nvPr/>
        </p:nvGrpSpPr>
        <p:grpSpPr>
          <a:xfrm>
            <a:off x="9283700" y="252351"/>
            <a:ext cx="2908300" cy="792224"/>
            <a:chOff x="9284089" y="252793"/>
            <a:chExt cx="2907908" cy="791907"/>
          </a:xfrm>
        </p:grpSpPr>
        <p:grpSp>
          <p:nvGrpSpPr>
            <p:cNvPr id="7173" name="组 42"/>
            <p:cNvGrpSpPr/>
            <p:nvPr/>
          </p:nvGrpSpPr>
          <p:grpSpPr>
            <a:xfrm>
              <a:off x="11454170" y="252793"/>
              <a:ext cx="737827" cy="484416"/>
              <a:chOff x="11454170" y="252793"/>
              <a:chExt cx="737827" cy="484416"/>
            </a:xfrm>
          </p:grpSpPr>
          <p:grpSp>
            <p:nvGrpSpPr>
              <p:cNvPr id="7174" name="组 49"/>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52" name="圆角矩形 51"/>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183" name="文本框 48"/>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4" name="文本框 3"/>
          <p:cNvSpPr txBox="1"/>
          <p:nvPr/>
        </p:nvSpPr>
        <p:spPr>
          <a:xfrm>
            <a:off x="707390" y="1298575"/>
            <a:ext cx="6313805" cy="583565"/>
          </a:xfrm>
          <a:prstGeom prst="rect">
            <a:avLst/>
          </a:prstGeom>
          <a:noFill/>
        </p:spPr>
        <p:txBody>
          <a:bodyPr wrap="square" rtlCol="0">
            <a:spAutoFit/>
          </a:bodyPr>
          <a:p>
            <a:pPr algn="l" fontAlgn="auto"/>
            <a:r>
              <a:rPr lang="zh-CN" altLang="en-US" sz="3200" b="1" dirty="0" smtClean="0">
                <a:solidFill>
                  <a:schemeClr val="tx1"/>
                </a:solidFill>
                <a:effectLst>
                  <a:outerShdw blurRad="38100" dist="19050" dir="2700000" algn="tl" rotWithShape="0">
                    <a:schemeClr val="dk1">
                      <a:alpha val="40000"/>
                    </a:schemeClr>
                  </a:outerShdw>
                </a:effectLst>
                <a:latin typeface="+mn-lt"/>
                <a:ea typeface="宋体" panose="02010600030101010101" pitchFamily="2" charset="-122"/>
              </a:rPr>
              <a:t>为什么要研究这些一致性现象？</a:t>
            </a:r>
            <a:endParaRPr lang="zh-CN" altLang="en-US" sz="3200" b="1" dirty="0" smtClean="0">
              <a:solidFill>
                <a:schemeClr val="tx1"/>
              </a:solidFill>
              <a:effectLst>
                <a:outerShdw blurRad="38100" dist="19050" dir="2700000" algn="tl" rotWithShape="0">
                  <a:schemeClr val="dk1">
                    <a:alpha val="40000"/>
                  </a:schemeClr>
                </a:outerShdw>
              </a:effectLst>
              <a:latin typeface="+mn-lt"/>
              <a:ea typeface="宋体" panose="02010600030101010101" pitchFamily="2" charset="-122"/>
            </a:endParaRPr>
          </a:p>
        </p:txBody>
      </p:sp>
      <p:sp>
        <p:nvSpPr>
          <p:cNvPr id="2" name="文本框 1"/>
          <p:cNvSpPr txBox="1"/>
          <p:nvPr/>
        </p:nvSpPr>
        <p:spPr>
          <a:xfrm>
            <a:off x="847725" y="2087245"/>
            <a:ext cx="10650220" cy="3322955"/>
          </a:xfrm>
          <a:prstGeom prst="rect">
            <a:avLst/>
          </a:prstGeom>
          <a:noFill/>
        </p:spPr>
        <p:txBody>
          <a:bodyPr wrap="square" rtlCol="0">
            <a:spAutoFit/>
          </a:bodyPr>
          <a:p>
            <a:pPr marL="342900" indent="-342900">
              <a:lnSpc>
                <a:spcPct val="150000"/>
              </a:lnSpc>
              <a:buFont typeface="Wingdings" panose="05000000000000000000" charset="0"/>
              <a:buChar char=""/>
            </a:pPr>
            <a:r>
              <a:rPr lang="zh-CN" altLang="en-US" sz="2800"/>
              <a:t>生物学家揭示生物群体涌现一致性现象的内部规则</a:t>
            </a:r>
            <a:endParaRPr lang="zh-CN" altLang="en-US" sz="2800"/>
          </a:p>
          <a:p>
            <a:pPr marL="342900" indent="-342900">
              <a:lnSpc>
                <a:spcPct val="150000"/>
              </a:lnSpc>
              <a:buFont typeface="Wingdings" panose="05000000000000000000" charset="0"/>
              <a:buChar char=""/>
            </a:pPr>
            <a:r>
              <a:rPr lang="zh-CN" altLang="en-US" sz="2800"/>
              <a:t>物理学家建立模型来模拟认知这些行为的涌现</a:t>
            </a:r>
            <a:endParaRPr lang="zh-CN" altLang="en-US" sz="2800"/>
          </a:p>
          <a:p>
            <a:pPr marL="342900" indent="-342900">
              <a:lnSpc>
                <a:spcPct val="150000"/>
              </a:lnSpc>
              <a:buFont typeface="Wingdings" panose="05000000000000000000" charset="0"/>
              <a:buChar char=""/>
            </a:pPr>
            <a:r>
              <a:rPr lang="zh-CN" altLang="en-US" sz="2800"/>
              <a:t>相关研究人员还可以设计控制协议，作用于真实的智能体集群，使其达到一致性，这样，就能</a:t>
            </a:r>
            <a:r>
              <a:rPr lang="zh-CN" altLang="en-US" sz="2800">
                <a:solidFill>
                  <a:srgbClr val="FF0000"/>
                </a:solidFill>
              </a:rPr>
              <a:t>使大量简单的智能体之间的协作取代单个的昂贵系统去完成一些复杂的任务</a:t>
            </a:r>
            <a:endParaRPr lang="zh-CN" altLang="en-US" sz="2800">
              <a:solidFill>
                <a:srgbClr val="FF0000"/>
              </a:solidFill>
            </a:endParaRPr>
          </a:p>
        </p:txBody>
      </p:sp>
      <p:pic>
        <p:nvPicPr>
          <p:cNvPr id="3" name="图片 2" descr="图片1"/>
          <p:cNvPicPr>
            <a:picLocks noChangeAspect="1"/>
          </p:cNvPicPr>
          <p:nvPr/>
        </p:nvPicPr>
        <p:blipFill>
          <a:blip r:embed="rId1"/>
          <a:stretch>
            <a:fillRect/>
          </a:stretch>
        </p:blipFill>
        <p:spPr>
          <a:xfrm>
            <a:off x="11454130" y="246380"/>
            <a:ext cx="478155" cy="478155"/>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2">
                                            <p:txEl>
                                              <p:pRg st="2" end="2"/>
                                            </p:txEl>
                                          </p:spTgt>
                                        </p:tgtEl>
                                        <p:attrNameLst>
                                          <p:attrName>style.color</p:attrName>
                                        </p:attrNameLst>
                                      </p:cBhvr>
                                      <p:to>
                                        <p:clrVal>
                                          <a:schemeClr val="accent2"/>
                                        </p:clrVal>
                                      </p:to>
                                    </p:set>
                                    <p:set>
                                      <p:cBhvr>
                                        <p:cTn id="7" dur="500" fill="hold"/>
                                        <p:tgtEl>
                                          <p:spTgt spid="2">
                                            <p:txEl>
                                              <p:pRg st="2" end="2"/>
                                            </p:txEl>
                                          </p:spTgt>
                                        </p:tgtEl>
                                        <p:attrNameLst>
                                          <p:attrName>fillcolor</p:attrName>
                                        </p:attrNameLst>
                                      </p:cBhvr>
                                      <p:to>
                                        <p:clrVal>
                                          <a:schemeClr val="accent2"/>
                                        </p:clrVal>
                                      </p:to>
                                    </p:set>
                                    <p:set>
                                      <p:cBhvr>
                                        <p:cTn id="8" dur="500" fill="hold"/>
                                        <p:tgtEl>
                                          <p:spTgt spid="2">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 name="矩形 40"/>
          <p:cNvSpPr/>
          <p:nvPr/>
        </p:nvSpPr>
        <p:spPr>
          <a:xfrm>
            <a:off x="647700" y="252413"/>
            <a:ext cx="11544300"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endParaRPr lang="zh-CN" altLang="en-US" strike="noStrike" noProof="1"/>
          </a:p>
        </p:txBody>
      </p:sp>
      <p:sp>
        <p:nvSpPr>
          <p:cNvPr id="44" name="圆角矩形 43"/>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1</a:t>
            </a:r>
            <a:endParaRPr lang="zh-CN" altLang="en-US" sz="3600" strike="noStrike" noProof="1" dirty="0"/>
          </a:p>
        </p:txBody>
      </p:sp>
      <p:sp>
        <p:nvSpPr>
          <p:cNvPr id="45" name="文本框 44"/>
          <p:cNvSpPr txBox="1"/>
          <p:nvPr/>
        </p:nvSpPr>
        <p:spPr>
          <a:xfrm>
            <a:off x="647700" y="268288"/>
            <a:ext cx="2364740" cy="459105"/>
          </a:xfrm>
          <a:prstGeom prst="rect">
            <a:avLst/>
          </a:prstGeom>
          <a:noFill/>
        </p:spPr>
        <p:txBody>
          <a:bodyPr wrap="none" lIns="91436" tIns="45718" rIns="91436" bIns="45718" rtlCol="0">
            <a:spAutoFit/>
          </a:bodyPr>
          <a:lstStyle/>
          <a:p>
            <a:pPr fontAlgn="auto"/>
            <a:r>
              <a:rPr lang="en-US" altLang="zh-CN" sz="2400" spc="600" noProof="1" dirty="0">
                <a:solidFill>
                  <a:schemeClr val="bg1"/>
                </a:solidFill>
                <a:latin typeface="微软雅黑" panose="020B0503020204020204" pitchFamily="34" charset="-122"/>
                <a:ea typeface="微软雅黑" panose="020B0503020204020204" pitchFamily="34" charset="-122"/>
                <a:cs typeface="+mn-cs"/>
                <a:sym typeface="+mn-ea"/>
              </a:rPr>
              <a:t>1.1</a:t>
            </a:r>
            <a:r>
              <a:rPr lang="zh-CN" altLang="en-US" sz="2400" spc="600" noProof="1" dirty="0">
                <a:solidFill>
                  <a:schemeClr val="bg1"/>
                </a:solidFill>
                <a:latin typeface="微软雅黑" panose="020B0503020204020204" pitchFamily="34" charset="-122"/>
                <a:ea typeface="微软雅黑" panose="020B0503020204020204" pitchFamily="34" charset="-122"/>
                <a:cs typeface="+mn-cs"/>
                <a:sym typeface="+mn-ea"/>
              </a:rPr>
              <a:t>研究背景</a:t>
            </a:r>
            <a:endParaRPr lang="zh-CN" altLang="en-US" sz="2400" spc="600" noProof="1" dirty="0">
              <a:solidFill>
                <a:schemeClr val="tx2"/>
              </a:solidFill>
              <a:latin typeface="微软雅黑" panose="020B0503020204020204" pitchFamily="34" charset="-122"/>
              <a:ea typeface="微软雅黑" panose="020B0503020204020204" pitchFamily="34" charset="-122"/>
            </a:endParaRPr>
          </a:p>
        </p:txBody>
      </p:sp>
      <p:grpSp>
        <p:nvGrpSpPr>
          <p:cNvPr id="7172" name="组 41"/>
          <p:cNvGrpSpPr/>
          <p:nvPr/>
        </p:nvGrpSpPr>
        <p:grpSpPr>
          <a:xfrm>
            <a:off x="9283700" y="252351"/>
            <a:ext cx="2908300" cy="792224"/>
            <a:chOff x="9284089" y="252793"/>
            <a:chExt cx="2907908" cy="791907"/>
          </a:xfrm>
        </p:grpSpPr>
        <p:grpSp>
          <p:nvGrpSpPr>
            <p:cNvPr id="7173" name="组 42"/>
            <p:cNvGrpSpPr/>
            <p:nvPr/>
          </p:nvGrpSpPr>
          <p:grpSpPr>
            <a:xfrm>
              <a:off x="11454170" y="252793"/>
              <a:ext cx="737827" cy="484416"/>
              <a:chOff x="11454170" y="252793"/>
              <a:chExt cx="737827" cy="484416"/>
            </a:xfrm>
          </p:grpSpPr>
          <p:grpSp>
            <p:nvGrpSpPr>
              <p:cNvPr id="7174" name="组 49"/>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52" name="圆角矩形 51"/>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183" name="文本框 48"/>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4" name="文本框 3"/>
          <p:cNvSpPr txBox="1"/>
          <p:nvPr/>
        </p:nvSpPr>
        <p:spPr>
          <a:xfrm>
            <a:off x="707390" y="823595"/>
            <a:ext cx="5817235" cy="460375"/>
          </a:xfrm>
          <a:prstGeom prst="rect">
            <a:avLst/>
          </a:prstGeom>
          <a:noFill/>
        </p:spPr>
        <p:txBody>
          <a:bodyPr wrap="square" rtlCol="0">
            <a:spAutoFit/>
          </a:bodyPr>
          <a:p>
            <a:pPr algn="l" fontAlgn="auto"/>
            <a:r>
              <a:rPr lang="zh-CN" altLang="en-US" sz="2400" b="1" dirty="0" smtClean="0">
                <a:solidFill>
                  <a:schemeClr val="tx1"/>
                </a:solidFill>
                <a:effectLst>
                  <a:outerShdw blurRad="38100" dist="19050" dir="2700000" algn="tl" rotWithShape="0">
                    <a:schemeClr val="dk1">
                      <a:alpha val="40000"/>
                    </a:schemeClr>
                  </a:outerShdw>
                </a:effectLst>
                <a:latin typeface="+mn-lt"/>
                <a:ea typeface="宋体" panose="02010600030101010101" pitchFamily="2" charset="-122"/>
              </a:rPr>
              <a:t>工程中多智能体系统的一致性应用</a:t>
            </a:r>
            <a:endParaRPr lang="zh-CN" altLang="en-US" sz="2400" b="1" dirty="0" smtClean="0">
              <a:solidFill>
                <a:schemeClr val="tx1"/>
              </a:solidFill>
              <a:effectLst>
                <a:outerShdw blurRad="38100" dist="19050" dir="2700000" algn="tl" rotWithShape="0">
                  <a:schemeClr val="dk1">
                    <a:alpha val="40000"/>
                  </a:schemeClr>
                </a:outerShdw>
              </a:effectLst>
              <a:latin typeface="+mn-lt"/>
              <a:ea typeface="宋体" panose="02010600030101010101" pitchFamily="2" charset="-122"/>
            </a:endParaRPr>
          </a:p>
        </p:txBody>
      </p:sp>
      <p:pic>
        <p:nvPicPr>
          <p:cNvPr id="3" name="图片 2" descr="04cb55728c508b6cd5da4280e7f86543"/>
          <p:cNvPicPr>
            <a:picLocks noChangeAspect="1"/>
          </p:cNvPicPr>
          <p:nvPr/>
        </p:nvPicPr>
        <p:blipFill>
          <a:blip r:embed="rId1"/>
          <a:stretch>
            <a:fillRect/>
          </a:stretch>
        </p:blipFill>
        <p:spPr>
          <a:xfrm>
            <a:off x="1871345" y="1443990"/>
            <a:ext cx="3758477" cy="2487618"/>
          </a:xfrm>
          <a:prstGeom prst="rect">
            <a:avLst/>
          </a:prstGeom>
        </p:spPr>
      </p:pic>
      <p:graphicFrame>
        <p:nvGraphicFramePr>
          <p:cNvPr id="6" name="对象 5"/>
          <p:cNvGraphicFramePr/>
          <p:nvPr/>
        </p:nvGraphicFramePr>
        <p:xfrm>
          <a:off x="6779826" y="1443834"/>
          <a:ext cx="3758565" cy="2487930"/>
        </p:xfrm>
        <a:graphic>
          <a:graphicData uri="http://schemas.openxmlformats.org/presentationml/2006/ole">
            <mc:AlternateContent xmlns:mc="http://schemas.openxmlformats.org/markup-compatibility/2006">
              <mc:Choice xmlns:v="urn:schemas-microsoft-com:vml" Requires="v">
                <p:oleObj spid="_x0000_s7" name="" r:id="rId2" imgW="7213600" imgH="5245100" progId="Visio.Drawing.11">
                  <p:embed/>
                </p:oleObj>
              </mc:Choice>
              <mc:Fallback>
                <p:oleObj name="" r:id="rId2" imgW="7213600" imgH="5245100" progId="Visio.Drawing.11">
                  <p:embed/>
                  <p:pic>
                    <p:nvPicPr>
                      <p:cNvPr id="0" name="图片 6"/>
                      <p:cNvPicPr/>
                      <p:nvPr/>
                    </p:nvPicPr>
                    <p:blipFill>
                      <a:blip r:embed="rId3"/>
                      <a:stretch>
                        <a:fillRect/>
                      </a:stretch>
                    </p:blipFill>
                    <p:spPr>
                      <a:xfrm>
                        <a:off x="6779826" y="1443834"/>
                        <a:ext cx="3758565" cy="2487930"/>
                      </a:xfrm>
                      <a:prstGeom prst="rect">
                        <a:avLst/>
                      </a:prstGeom>
                    </p:spPr>
                  </p:pic>
                </p:oleObj>
              </mc:Fallback>
            </mc:AlternateContent>
          </a:graphicData>
        </a:graphic>
      </p:graphicFrame>
      <p:pic>
        <p:nvPicPr>
          <p:cNvPr id="10" name="图片 9" descr="a8f0436831c6eed4899b065d08f66729"/>
          <p:cNvPicPr/>
          <p:nvPr/>
        </p:nvPicPr>
        <p:blipFill>
          <a:blip r:embed="rId4"/>
          <a:stretch>
            <a:fillRect/>
          </a:stretch>
        </p:blipFill>
        <p:spPr>
          <a:xfrm>
            <a:off x="6809105" y="4092575"/>
            <a:ext cx="3729627" cy="2487618"/>
          </a:xfrm>
          <a:prstGeom prst="rect">
            <a:avLst/>
          </a:prstGeom>
        </p:spPr>
      </p:pic>
      <p:pic>
        <p:nvPicPr>
          <p:cNvPr id="11" name="图片 10" descr="97e844f388d70bd58d60a39c2be54117"/>
          <p:cNvPicPr/>
          <p:nvPr/>
        </p:nvPicPr>
        <p:blipFill>
          <a:blip r:embed="rId5"/>
          <a:stretch>
            <a:fillRect/>
          </a:stretch>
        </p:blipFill>
        <p:spPr>
          <a:xfrm>
            <a:off x="1900555" y="4092575"/>
            <a:ext cx="3729627" cy="2487618"/>
          </a:xfrm>
          <a:prstGeom prst="rect">
            <a:avLst/>
          </a:prstGeom>
        </p:spPr>
      </p:pic>
      <p:pic>
        <p:nvPicPr>
          <p:cNvPr id="2" name="图片 1" descr="图片1"/>
          <p:cNvPicPr>
            <a:picLocks noChangeAspect="1"/>
          </p:cNvPicPr>
          <p:nvPr/>
        </p:nvPicPr>
        <p:blipFill>
          <a:blip r:embed="rId6"/>
          <a:stretch>
            <a:fillRect/>
          </a:stretch>
        </p:blipFill>
        <p:spPr>
          <a:xfrm>
            <a:off x="11454130" y="246380"/>
            <a:ext cx="478155" cy="478155"/>
          </a:xfrm>
          <a:prstGeom prst="rect">
            <a:avLst/>
          </a:prstGeom>
        </p:spPr>
      </p:pic>
    </p:spTree>
  </p:cSld>
  <p:clrMapOvr>
    <a:masterClrMapping/>
  </p:clrMapOvr>
  <p:transition>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 name="矩形 40"/>
          <p:cNvSpPr/>
          <p:nvPr/>
        </p:nvSpPr>
        <p:spPr>
          <a:xfrm>
            <a:off x="647700" y="252413"/>
            <a:ext cx="11544300"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endParaRPr lang="zh-CN" altLang="en-US" strike="noStrike" noProof="1"/>
          </a:p>
        </p:txBody>
      </p:sp>
      <p:sp>
        <p:nvSpPr>
          <p:cNvPr id="44" name="圆角矩形 43"/>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1</a:t>
            </a:r>
            <a:endParaRPr lang="zh-CN" altLang="en-US" sz="3600" strike="noStrike" noProof="1" dirty="0"/>
          </a:p>
        </p:txBody>
      </p:sp>
      <p:sp>
        <p:nvSpPr>
          <p:cNvPr id="45" name="文本框 44"/>
          <p:cNvSpPr txBox="1"/>
          <p:nvPr/>
        </p:nvSpPr>
        <p:spPr>
          <a:xfrm>
            <a:off x="647700" y="268288"/>
            <a:ext cx="2364740" cy="459105"/>
          </a:xfrm>
          <a:prstGeom prst="rect">
            <a:avLst/>
          </a:prstGeom>
          <a:noFill/>
        </p:spPr>
        <p:txBody>
          <a:bodyPr wrap="none" lIns="91436" tIns="45718" rIns="91436" bIns="45718" rtlCol="0">
            <a:spAutoFit/>
          </a:bodyPr>
          <a:lstStyle/>
          <a:p>
            <a:pPr fontAlgn="auto"/>
            <a:r>
              <a:rPr lang="en-US" altLang="zh-CN" sz="2400" spc="600" noProof="1" dirty="0">
                <a:solidFill>
                  <a:schemeClr val="bg1"/>
                </a:solidFill>
                <a:latin typeface="微软雅黑" panose="020B0503020204020204" pitchFamily="34" charset="-122"/>
                <a:ea typeface="微软雅黑" panose="020B0503020204020204" pitchFamily="34" charset="-122"/>
                <a:cs typeface="+mn-cs"/>
                <a:sym typeface="+mn-ea"/>
              </a:rPr>
              <a:t>1.1</a:t>
            </a:r>
            <a:r>
              <a:rPr lang="zh-CN" altLang="en-US" sz="2400" spc="600" noProof="1" dirty="0">
                <a:solidFill>
                  <a:schemeClr val="bg1"/>
                </a:solidFill>
                <a:latin typeface="微软雅黑" panose="020B0503020204020204" pitchFamily="34" charset="-122"/>
                <a:ea typeface="微软雅黑" panose="020B0503020204020204" pitchFamily="34" charset="-122"/>
                <a:cs typeface="+mn-cs"/>
                <a:sym typeface="+mn-ea"/>
              </a:rPr>
              <a:t>研究背景</a:t>
            </a:r>
            <a:endParaRPr lang="zh-CN" altLang="en-US" sz="2400" spc="600" noProof="1" dirty="0">
              <a:solidFill>
                <a:schemeClr val="tx2"/>
              </a:solidFill>
              <a:latin typeface="微软雅黑" panose="020B0503020204020204" pitchFamily="34" charset="-122"/>
              <a:ea typeface="微软雅黑" panose="020B0503020204020204" pitchFamily="34" charset="-122"/>
            </a:endParaRPr>
          </a:p>
        </p:txBody>
      </p:sp>
      <p:grpSp>
        <p:nvGrpSpPr>
          <p:cNvPr id="8196" name="组 41"/>
          <p:cNvGrpSpPr/>
          <p:nvPr/>
        </p:nvGrpSpPr>
        <p:grpSpPr>
          <a:xfrm>
            <a:off x="9283700" y="252351"/>
            <a:ext cx="2908300" cy="792224"/>
            <a:chOff x="9284089" y="252793"/>
            <a:chExt cx="2907908" cy="791907"/>
          </a:xfrm>
        </p:grpSpPr>
        <p:grpSp>
          <p:nvGrpSpPr>
            <p:cNvPr id="8197" name="组 42"/>
            <p:cNvGrpSpPr/>
            <p:nvPr/>
          </p:nvGrpSpPr>
          <p:grpSpPr>
            <a:xfrm>
              <a:off x="11454170" y="252793"/>
              <a:ext cx="737827" cy="484416"/>
              <a:chOff x="11454170" y="252793"/>
              <a:chExt cx="737827" cy="484416"/>
            </a:xfrm>
          </p:grpSpPr>
          <p:grpSp>
            <p:nvGrpSpPr>
              <p:cNvPr id="8198" name="组 49"/>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52" name="圆角矩形 51"/>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207" name="文本框 48"/>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2" name="文本框 1"/>
          <p:cNvSpPr txBox="1"/>
          <p:nvPr/>
        </p:nvSpPr>
        <p:spPr>
          <a:xfrm>
            <a:off x="1536700" y="1044258"/>
            <a:ext cx="4674235" cy="583565"/>
          </a:xfrm>
          <a:prstGeom prst="rect">
            <a:avLst/>
          </a:prstGeom>
          <a:noFill/>
        </p:spPr>
        <p:txBody>
          <a:bodyPr wrap="none" rtlCol="0" anchor="t">
            <a:spAutoFit/>
          </a:bodyPr>
          <a:lstStyle/>
          <a:p>
            <a:pPr fontAlgn="auto"/>
            <a:r>
              <a:rPr lang="zh-CN" altLang="en-US" sz="3200" b="1" noProof="1" dirty="0" smtClean="0">
                <a:effectLst>
                  <a:outerShdw blurRad="38100" dist="19050" dir="2700000" algn="tl" rotWithShape="0">
                    <a:schemeClr val="dk1">
                      <a:alpha val="40000"/>
                    </a:schemeClr>
                  </a:outerShdw>
                </a:effectLst>
                <a:latin typeface="+mn-lt"/>
                <a:ea typeface="宋体" panose="02010600030101010101" pitchFamily="2" charset="-122"/>
                <a:cs typeface="+mn-cs"/>
                <a:sym typeface="+mn-ea"/>
              </a:rPr>
              <a:t>多智能体一致性相关概念</a:t>
            </a:r>
            <a:endParaRPr lang="zh-CN" altLang="en-US" sz="3200" b="1" noProof="1" dirty="0" smtClean="0">
              <a:effectLst>
                <a:outerShdw blurRad="38100" dist="19050" dir="2700000" algn="tl" rotWithShape="0">
                  <a:schemeClr val="dk1">
                    <a:alpha val="40000"/>
                  </a:schemeClr>
                </a:outerShdw>
              </a:effectLst>
              <a:ea typeface="宋体" panose="02010600030101010101" pitchFamily="2" charset="-122"/>
              <a:sym typeface="+mn-ea"/>
            </a:endParaRPr>
          </a:p>
        </p:txBody>
      </p:sp>
      <p:sp>
        <p:nvSpPr>
          <p:cNvPr id="3" name="文本框 2"/>
          <p:cNvSpPr txBox="1"/>
          <p:nvPr/>
        </p:nvSpPr>
        <p:spPr>
          <a:xfrm>
            <a:off x="1536700" y="3491230"/>
            <a:ext cx="9916795" cy="1260475"/>
          </a:xfrm>
          <a:prstGeom prst="rect">
            <a:avLst/>
          </a:prstGeom>
          <a:noFill/>
        </p:spPr>
        <p:txBody>
          <a:bodyPr wrap="square" rtlCol="0">
            <a:spAutoFit/>
          </a:bodyPr>
          <a:lstStyle/>
          <a:p>
            <a:pPr fontAlgn="auto">
              <a:buClrTx/>
              <a:buFont typeface="Wingdings" panose="05000000000000000000" charset="0"/>
            </a:pPr>
            <a:r>
              <a:rPr lang="en-US" altLang="zh-CN" sz="2800" noProof="1">
                <a:latin typeface="+mn-lt"/>
                <a:ea typeface="+mn-ea"/>
                <a:cs typeface="+mn-cs"/>
              </a:rPr>
              <a:t>    </a:t>
            </a:r>
            <a:r>
              <a:rPr lang="zh-CN" altLang="en-US" sz="2400" b="1" noProof="1">
                <a:solidFill>
                  <a:srgbClr val="FF0000"/>
                </a:solidFill>
                <a:latin typeface="+mn-lt"/>
                <a:ea typeface="+mn-ea"/>
                <a:cs typeface="+mn-cs"/>
              </a:rPr>
              <a:t>多智能体系统一致性</a:t>
            </a:r>
            <a:r>
              <a:rPr lang="zh-CN" altLang="en-US" sz="2400" noProof="1">
                <a:latin typeface="+mn-lt"/>
                <a:ea typeface="+mn-ea"/>
                <a:cs typeface="+mn-cs"/>
                <a:sym typeface="+mn-ea"/>
              </a:rPr>
              <a:t>是指在没有中央控制或者全局通信的情况下，智能体之间通过局部的耦合作用，</a:t>
            </a:r>
            <a:r>
              <a:rPr lang="zh-CN" altLang="en-US" sz="2400" noProof="1">
                <a:latin typeface="+mn-lt"/>
                <a:ea typeface="+mn-ea"/>
                <a:cs typeface="+mn-cs"/>
              </a:rPr>
              <a:t>最终使得所有智能体的状态（如位移，速度，加速度）趋于一致。</a:t>
            </a:r>
            <a:endParaRPr lang="zh-CN" altLang="en-US" sz="2800" noProof="1"/>
          </a:p>
        </p:txBody>
      </p:sp>
      <p:sp>
        <p:nvSpPr>
          <p:cNvPr id="4" name="文本框 3"/>
          <p:cNvSpPr txBox="1"/>
          <p:nvPr/>
        </p:nvSpPr>
        <p:spPr>
          <a:xfrm>
            <a:off x="1546225" y="4975860"/>
            <a:ext cx="9908540" cy="1198880"/>
          </a:xfrm>
          <a:prstGeom prst="rect">
            <a:avLst/>
          </a:prstGeom>
          <a:noFill/>
        </p:spPr>
        <p:txBody>
          <a:bodyPr wrap="square" rtlCol="0">
            <a:spAutoFit/>
          </a:bodyPr>
          <a:lstStyle/>
          <a:p>
            <a:pPr fontAlgn="auto">
              <a:buClrTx/>
              <a:buFont typeface="Wingdings" panose="05000000000000000000" charset="0"/>
            </a:pPr>
            <a:r>
              <a:rPr lang="zh-CN" altLang="en-US" sz="2400" noProof="1">
                <a:solidFill>
                  <a:schemeClr val="tx1"/>
                </a:solidFill>
                <a:latin typeface="+mn-lt"/>
                <a:ea typeface="+mn-ea"/>
                <a:cs typeface="+mn-cs"/>
                <a:sym typeface="+mn-ea"/>
              </a:rPr>
              <a:t>   </a:t>
            </a:r>
            <a:r>
              <a:rPr lang="zh-CN" altLang="en-US" sz="2400" b="1" noProof="1">
                <a:solidFill>
                  <a:schemeClr val="tx1"/>
                </a:solidFill>
                <a:latin typeface="+mn-lt"/>
                <a:ea typeface="+mn-ea"/>
                <a:cs typeface="+mn-cs"/>
                <a:sym typeface="+mn-ea"/>
              </a:rPr>
              <a:t>  </a:t>
            </a:r>
            <a:r>
              <a:rPr lang="zh-CN" altLang="en-US" sz="2400" b="1">
                <a:solidFill>
                  <a:srgbClr val="FF0000"/>
                </a:solidFill>
                <a:latin typeface="+mn-lt"/>
                <a:ea typeface="+mn-ea"/>
                <a:sym typeface="+mn-ea"/>
              </a:rPr>
              <a:t>多智能体系统加权一致性</a:t>
            </a:r>
            <a:r>
              <a:rPr lang="zh-CN" altLang="en-US" sz="2400" noProof="1">
                <a:solidFill>
                  <a:schemeClr val="tx1"/>
                </a:solidFill>
                <a:latin typeface="+mn-lt"/>
                <a:ea typeface="+mn-ea"/>
                <a:cs typeface="+mn-cs"/>
                <a:sym typeface="+mn-ea"/>
              </a:rPr>
              <a:t>是指在多智能体系统当中，设置控制协议决策函数，在控制协议的作用下，通过权重值的影响，系统最终收敛到任意指定的加权一致状态</a:t>
            </a:r>
            <a:r>
              <a:rPr lang="zh-CN" altLang="en-US" noProof="1">
                <a:solidFill>
                  <a:schemeClr val="tx1"/>
                </a:solidFill>
                <a:latin typeface="+mn-lt"/>
                <a:ea typeface="+mn-ea"/>
                <a:cs typeface="+mn-cs"/>
                <a:sym typeface="+mn-ea"/>
              </a:rPr>
              <a:t>。</a:t>
            </a:r>
            <a:endParaRPr lang="zh-CN" altLang="en-US" noProof="1">
              <a:solidFill>
                <a:schemeClr val="tx1"/>
              </a:solidFill>
              <a:latin typeface="+mn-lt"/>
              <a:ea typeface="+mn-ea"/>
              <a:cs typeface="+mn-cs"/>
              <a:sym typeface="+mn-ea"/>
            </a:endParaRPr>
          </a:p>
        </p:txBody>
      </p:sp>
      <p:sp>
        <p:nvSpPr>
          <p:cNvPr id="5" name="文本框 4"/>
          <p:cNvSpPr txBox="1"/>
          <p:nvPr/>
        </p:nvSpPr>
        <p:spPr>
          <a:xfrm>
            <a:off x="1541780" y="1671955"/>
            <a:ext cx="9912985" cy="1568450"/>
          </a:xfrm>
          <a:prstGeom prst="rect">
            <a:avLst/>
          </a:prstGeom>
          <a:noFill/>
        </p:spPr>
        <p:txBody>
          <a:bodyPr wrap="square" rtlCol="0">
            <a:spAutoFit/>
          </a:bodyPr>
          <a:lstStyle/>
          <a:p>
            <a:pPr fontAlgn="auto">
              <a:buClrTx/>
              <a:buFont typeface="Wingdings" panose="05000000000000000000" charset="0"/>
            </a:pPr>
            <a:r>
              <a:rPr lang="zh-CN" altLang="en-US" noProof="1">
                <a:latin typeface="+mn-lt"/>
                <a:ea typeface="+mn-ea"/>
                <a:cs typeface="+mn-cs"/>
                <a:sym typeface="+mn-ea"/>
              </a:rPr>
              <a:t>      </a:t>
            </a:r>
            <a:r>
              <a:rPr lang="zh-CN" altLang="en-US" sz="2400" b="1">
                <a:solidFill>
                  <a:srgbClr val="FF0000"/>
                </a:solidFill>
                <a:latin typeface="+mn-lt"/>
                <a:ea typeface="+mn-ea"/>
                <a:sym typeface="+mn-ea"/>
              </a:rPr>
              <a:t>多智能体系统</a:t>
            </a:r>
            <a:r>
              <a:rPr lang="zh-CN" altLang="en-US" sz="2400" noProof="1">
                <a:latin typeface="+mn-lt"/>
                <a:ea typeface="+mn-ea"/>
                <a:cs typeface="+mn-cs"/>
                <a:sym typeface="+mn-ea"/>
              </a:rPr>
              <a:t>是指在一个环境中交互的多个智能体组成的复杂网络系统。通常，人们习惯于把个系统中的个体称之为节点，把个体彼此间的相互作用看成是节点与节点之间的连接关系。如此一来，由大量的智能体以及智能体间的连接就构成了</a:t>
            </a:r>
            <a:r>
              <a:rPr lang="zh-CN" altLang="en-US" sz="2400" noProof="1">
                <a:solidFill>
                  <a:schemeClr val="tx1"/>
                </a:solidFill>
                <a:latin typeface="+mn-lt"/>
                <a:ea typeface="+mn-ea"/>
                <a:cs typeface="+mn-cs"/>
                <a:sym typeface="+mn-ea"/>
              </a:rPr>
              <a:t>多智能体系统。</a:t>
            </a:r>
            <a:endParaRPr lang="zh-CN" altLang="en-US" sz="2400" noProof="1">
              <a:solidFill>
                <a:schemeClr val="tx1"/>
              </a:solidFill>
              <a:latin typeface="+mn-lt"/>
              <a:ea typeface="+mn-ea"/>
              <a:cs typeface="+mn-cs"/>
              <a:sym typeface="+mn-ea"/>
            </a:endParaRPr>
          </a:p>
        </p:txBody>
      </p:sp>
      <p:pic>
        <p:nvPicPr>
          <p:cNvPr id="6" name="图片 5" descr="图片1"/>
          <p:cNvPicPr>
            <a:picLocks noChangeAspect="1"/>
          </p:cNvPicPr>
          <p:nvPr/>
        </p:nvPicPr>
        <p:blipFill>
          <a:blip r:embed="rId1"/>
          <a:stretch>
            <a:fillRect/>
          </a:stretch>
        </p:blipFill>
        <p:spPr>
          <a:xfrm>
            <a:off x="11454130" y="246380"/>
            <a:ext cx="478155" cy="478155"/>
          </a:xfrm>
          <a:prstGeom prst="rect">
            <a:avLst/>
          </a:prstGeom>
        </p:spPr>
      </p:pic>
    </p:spTree>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 name="矩形 40"/>
          <p:cNvSpPr/>
          <p:nvPr/>
        </p:nvSpPr>
        <p:spPr>
          <a:xfrm>
            <a:off x="647700" y="252413"/>
            <a:ext cx="11544300"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endParaRPr lang="zh-CN" altLang="en-US" strike="noStrike" noProof="1"/>
          </a:p>
        </p:txBody>
      </p:sp>
      <p:sp>
        <p:nvSpPr>
          <p:cNvPr id="44" name="圆角矩形 43"/>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1</a:t>
            </a:r>
            <a:endParaRPr lang="zh-CN" altLang="en-US" sz="3600" strike="noStrike" noProof="1" dirty="0"/>
          </a:p>
        </p:txBody>
      </p:sp>
      <p:sp>
        <p:nvSpPr>
          <p:cNvPr id="45" name="文本框 44"/>
          <p:cNvSpPr txBox="1"/>
          <p:nvPr/>
        </p:nvSpPr>
        <p:spPr>
          <a:xfrm>
            <a:off x="647700" y="268288"/>
            <a:ext cx="2364740" cy="459105"/>
          </a:xfrm>
          <a:prstGeom prst="rect">
            <a:avLst/>
          </a:prstGeom>
          <a:noFill/>
        </p:spPr>
        <p:txBody>
          <a:bodyPr wrap="none" lIns="91436" tIns="45718" rIns="91436" bIns="45718" rtlCol="0">
            <a:spAutoFit/>
          </a:bodyPr>
          <a:lstStyle/>
          <a:p>
            <a:pPr fontAlgn="auto"/>
            <a:r>
              <a:rPr lang="en-US" altLang="zh-CN" sz="2400" spc="600" noProof="1" dirty="0">
                <a:solidFill>
                  <a:schemeClr val="bg1"/>
                </a:solidFill>
                <a:latin typeface="微软雅黑" panose="020B0503020204020204" pitchFamily="34" charset="-122"/>
                <a:ea typeface="微软雅黑" panose="020B0503020204020204" pitchFamily="34" charset="-122"/>
                <a:cs typeface="+mn-cs"/>
                <a:sym typeface="+mn-ea"/>
              </a:rPr>
              <a:t>1.1</a:t>
            </a:r>
            <a:r>
              <a:rPr lang="zh-CN" altLang="en-US" sz="2400" spc="600" noProof="1" dirty="0">
                <a:solidFill>
                  <a:schemeClr val="bg1"/>
                </a:solidFill>
                <a:latin typeface="微软雅黑" panose="020B0503020204020204" pitchFamily="34" charset="-122"/>
                <a:ea typeface="微软雅黑" panose="020B0503020204020204" pitchFamily="34" charset="-122"/>
                <a:cs typeface="+mn-cs"/>
                <a:sym typeface="+mn-ea"/>
              </a:rPr>
              <a:t>研究背景</a:t>
            </a:r>
            <a:endParaRPr lang="zh-CN" altLang="en-US" sz="2400" spc="600" noProof="1" dirty="0">
              <a:solidFill>
                <a:schemeClr val="tx2"/>
              </a:solidFill>
              <a:latin typeface="微软雅黑" panose="020B0503020204020204" pitchFamily="34" charset="-122"/>
              <a:ea typeface="微软雅黑" panose="020B0503020204020204" pitchFamily="34" charset="-122"/>
            </a:endParaRPr>
          </a:p>
        </p:txBody>
      </p:sp>
      <p:grpSp>
        <p:nvGrpSpPr>
          <p:cNvPr id="8196" name="组 41"/>
          <p:cNvGrpSpPr/>
          <p:nvPr/>
        </p:nvGrpSpPr>
        <p:grpSpPr>
          <a:xfrm>
            <a:off x="9283700" y="252351"/>
            <a:ext cx="2908300" cy="792224"/>
            <a:chOff x="9284089" y="252793"/>
            <a:chExt cx="2907908" cy="791907"/>
          </a:xfrm>
        </p:grpSpPr>
        <p:grpSp>
          <p:nvGrpSpPr>
            <p:cNvPr id="8197" name="组 42"/>
            <p:cNvGrpSpPr/>
            <p:nvPr/>
          </p:nvGrpSpPr>
          <p:grpSpPr>
            <a:xfrm>
              <a:off x="11454170" y="252793"/>
              <a:ext cx="737827" cy="484416"/>
              <a:chOff x="11454170" y="252793"/>
              <a:chExt cx="737827" cy="484416"/>
            </a:xfrm>
          </p:grpSpPr>
          <p:grpSp>
            <p:nvGrpSpPr>
              <p:cNvPr id="8198" name="组 49"/>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52" name="圆角矩形 51"/>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207" name="文本框 48"/>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2" name="文本框 1"/>
          <p:cNvSpPr txBox="1"/>
          <p:nvPr/>
        </p:nvSpPr>
        <p:spPr>
          <a:xfrm>
            <a:off x="628650" y="1044258"/>
            <a:ext cx="7532370" cy="583565"/>
          </a:xfrm>
          <a:prstGeom prst="rect">
            <a:avLst/>
          </a:prstGeom>
          <a:noFill/>
        </p:spPr>
        <p:txBody>
          <a:bodyPr wrap="none" rtlCol="0" anchor="t">
            <a:spAutoFit/>
          </a:bodyPr>
          <a:lstStyle/>
          <a:p>
            <a:pPr fontAlgn="auto"/>
            <a:r>
              <a:rPr lang="zh-CN" altLang="en-US" sz="3200" b="1" noProof="1" dirty="0" smtClean="0">
                <a:effectLst>
                  <a:outerShdw blurRad="38100" dist="19050" dir="2700000" algn="tl" rotWithShape="0">
                    <a:schemeClr val="dk1">
                      <a:alpha val="40000"/>
                    </a:schemeClr>
                  </a:outerShdw>
                </a:effectLst>
                <a:ea typeface="宋体" panose="02010600030101010101" pitchFamily="2" charset="-122"/>
                <a:sym typeface="+mn-ea"/>
              </a:rPr>
              <a:t>为什么要研究</a:t>
            </a:r>
            <a:r>
              <a:rPr lang="zh-CN" altLang="en-US" sz="3200" b="1" noProof="1" dirty="0" smtClean="0">
                <a:solidFill>
                  <a:srgbClr val="FF0000"/>
                </a:solidFill>
                <a:effectLst>
                  <a:outerShdw blurRad="38100" dist="19050" dir="2700000" algn="tl" rotWithShape="0">
                    <a:schemeClr val="dk1">
                      <a:alpha val="40000"/>
                    </a:schemeClr>
                  </a:outerShdw>
                </a:effectLst>
                <a:ea typeface="宋体" panose="02010600030101010101" pitchFamily="2" charset="-122"/>
                <a:sym typeface="+mn-ea"/>
              </a:rPr>
              <a:t>多智能体系统加权一致性</a:t>
            </a:r>
            <a:r>
              <a:rPr lang="zh-CN" altLang="en-US" sz="3200" b="1" noProof="1" dirty="0" smtClean="0">
                <a:effectLst>
                  <a:outerShdw blurRad="38100" dist="19050" dir="2700000" algn="tl" rotWithShape="0">
                    <a:schemeClr val="dk1">
                      <a:alpha val="40000"/>
                    </a:schemeClr>
                  </a:outerShdw>
                </a:effectLst>
                <a:ea typeface="宋体" panose="02010600030101010101" pitchFamily="2" charset="-122"/>
                <a:sym typeface="+mn-ea"/>
              </a:rPr>
              <a:t>？</a:t>
            </a:r>
            <a:endParaRPr lang="zh-CN" altLang="en-US" sz="3200" b="1" noProof="1" dirty="0" smtClean="0">
              <a:effectLst>
                <a:outerShdw blurRad="38100" dist="19050" dir="2700000" algn="tl" rotWithShape="0">
                  <a:schemeClr val="dk1">
                    <a:alpha val="40000"/>
                  </a:schemeClr>
                </a:outerShdw>
              </a:effectLst>
              <a:ea typeface="宋体" panose="02010600030101010101" pitchFamily="2" charset="-122"/>
              <a:sym typeface="+mn-ea"/>
            </a:endParaRPr>
          </a:p>
        </p:txBody>
      </p:sp>
      <p:sp>
        <p:nvSpPr>
          <p:cNvPr id="11286" name="Text Box 27"/>
          <p:cNvSpPr txBox="1"/>
          <p:nvPr/>
        </p:nvSpPr>
        <p:spPr>
          <a:xfrm>
            <a:off x="922655" y="1967230"/>
            <a:ext cx="9184005" cy="2953385"/>
          </a:xfrm>
          <a:prstGeom prst="rect">
            <a:avLst/>
          </a:prstGeom>
          <a:noFill/>
          <a:ln w="9525">
            <a:noFill/>
          </a:ln>
        </p:spPr>
        <p:txBody>
          <a:bodyPr wrap="square" anchor="t">
            <a:spAutoFit/>
          </a:bodyPr>
          <a:p>
            <a:pPr>
              <a:lnSpc>
                <a:spcPct val="150000"/>
              </a:lnSpc>
            </a:pPr>
            <a:r>
              <a:rPr lang="en-US" altLang="zh-CN" sz="2800" dirty="0">
                <a:solidFill>
                  <a:srgbClr val="161616"/>
                </a:solidFill>
                <a:latin typeface="Arial" panose="020B0604020202020204" pitchFamily="34" charset="0"/>
                <a:ea typeface="楷体_GB2312" pitchFamily="49" charset="-122"/>
              </a:rPr>
              <a:t>      </a:t>
            </a:r>
            <a:r>
              <a:rPr lang="zh-CN" altLang="en-US" sz="2400" dirty="0">
                <a:solidFill>
                  <a:srgbClr val="161616"/>
                </a:solidFill>
                <a:latin typeface="+mn-ea"/>
                <a:ea typeface="+mn-ea"/>
              </a:rPr>
              <a:t>随着多智能体系统的发展，实际的多智能体系统中，需</a:t>
            </a:r>
            <a:r>
              <a:rPr lang="zh-CN" altLang="en-US" sz="2400" dirty="0">
                <a:solidFill>
                  <a:srgbClr val="FF0000"/>
                </a:solidFill>
                <a:latin typeface="+mn-ea"/>
                <a:ea typeface="+mn-ea"/>
                <a:sym typeface="+mn-ea"/>
              </a:rPr>
              <a:t>控制多智能体最终的收敛状态</a:t>
            </a:r>
            <a:r>
              <a:rPr lang="zh-CN" altLang="en-US" sz="2400" dirty="0">
                <a:solidFill>
                  <a:srgbClr val="161616"/>
                </a:solidFill>
                <a:latin typeface="+mn-ea"/>
                <a:ea typeface="+mn-ea"/>
              </a:rPr>
              <a:t>，加权一致性可以很好的实现这一目标，所以研究</a:t>
            </a:r>
            <a:r>
              <a:rPr lang="zh-CN" altLang="en-US" sz="2400" dirty="0">
                <a:solidFill>
                  <a:schemeClr val="tx1"/>
                </a:solidFill>
                <a:latin typeface="+mn-ea"/>
                <a:ea typeface="+mn-ea"/>
                <a:sym typeface="+mn-ea"/>
              </a:rPr>
              <a:t>多智能体最终的收敛状态非常必要</a:t>
            </a:r>
            <a:r>
              <a:rPr lang="zh-CN" altLang="en-US" sz="2400" dirty="0">
                <a:solidFill>
                  <a:schemeClr val="tx1"/>
                </a:solidFill>
                <a:latin typeface="+mn-ea"/>
                <a:ea typeface="+mn-ea"/>
              </a:rPr>
              <a:t>。</a:t>
            </a:r>
            <a:r>
              <a:rPr lang="zh-CN" altLang="en-US" sz="2400" dirty="0">
                <a:solidFill>
                  <a:srgbClr val="161616"/>
                </a:solidFill>
                <a:latin typeface="+mn-ea"/>
                <a:ea typeface="+mn-ea"/>
              </a:rPr>
              <a:t>同时在实际的通信网络中，</a:t>
            </a:r>
            <a:r>
              <a:rPr lang="zh-CN" altLang="en-US" sz="2400" dirty="0">
                <a:solidFill>
                  <a:srgbClr val="FF0000"/>
                </a:solidFill>
                <a:latin typeface="+mn-ea"/>
                <a:ea typeface="+mn-ea"/>
              </a:rPr>
              <a:t>时延是不可避免的，</a:t>
            </a:r>
            <a:r>
              <a:rPr lang="zh-CN" altLang="en-US" sz="2400" dirty="0">
                <a:solidFill>
                  <a:schemeClr val="tx1"/>
                </a:solidFill>
                <a:latin typeface="+mn-ea"/>
                <a:ea typeface="+mn-ea"/>
              </a:rPr>
              <a:t>所以在研究多智能体系统的加权一致性问题的时候讨论时延的影响也更加具有现实意义。</a:t>
            </a:r>
            <a:endParaRPr lang="zh-CN" altLang="en-US" sz="2400" dirty="0">
              <a:solidFill>
                <a:schemeClr val="tx1"/>
              </a:solidFill>
              <a:latin typeface="+mn-ea"/>
              <a:ea typeface="+mn-ea"/>
            </a:endParaRPr>
          </a:p>
        </p:txBody>
      </p:sp>
      <p:pic>
        <p:nvPicPr>
          <p:cNvPr id="3" name="图片 2" descr="图片1"/>
          <p:cNvPicPr>
            <a:picLocks noChangeAspect="1"/>
          </p:cNvPicPr>
          <p:nvPr/>
        </p:nvPicPr>
        <p:blipFill>
          <a:blip r:embed="rId1"/>
          <a:stretch>
            <a:fillRect/>
          </a:stretch>
        </p:blipFill>
        <p:spPr>
          <a:xfrm>
            <a:off x="11454130" y="246380"/>
            <a:ext cx="478155" cy="478155"/>
          </a:xfrm>
          <a:prstGeom prst="rect">
            <a:avLst/>
          </a:prstGeom>
        </p:spPr>
      </p:pic>
    </p:spTree>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21" name="组 3"/>
          <p:cNvGrpSpPr/>
          <p:nvPr/>
        </p:nvGrpSpPr>
        <p:grpSpPr>
          <a:xfrm>
            <a:off x="-20637" y="2847975"/>
            <a:ext cx="12213380" cy="1295400"/>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fontAlgn="auto"/>
              <a:r>
                <a:rPr lang="en-US" altLang="zh-CN" sz="6000" strike="noStrike" noProof="1" dirty="0"/>
                <a:t>2</a:t>
              </a:r>
              <a:endParaRPr lang="en-US" altLang="zh-CN" sz="6000" strike="noStrike" noProof="1" dirty="0"/>
            </a:p>
          </p:txBody>
        </p:sp>
        <p:sp>
          <p:nvSpPr>
            <p:cNvPr id="42" name="文本框 41"/>
            <p:cNvSpPr txBox="1"/>
            <p:nvPr/>
          </p:nvSpPr>
          <p:spPr>
            <a:xfrm>
              <a:off x="5822670" y="3045064"/>
              <a:ext cx="6368270" cy="829280"/>
            </a:xfrm>
            <a:prstGeom prst="rect">
              <a:avLst/>
            </a:prstGeom>
            <a:noFill/>
          </p:spPr>
          <p:txBody>
            <a:bodyPr wrap="square" lIns="91438" tIns="45719" rIns="91438" bIns="45719" rtlCol="0">
              <a:spAutoFit/>
            </a:bodyPr>
            <a:lstStyle/>
            <a:p>
              <a:pPr algn="r" fontAlgn="auto"/>
              <a:r>
                <a:rPr lang="zh-CN" altLang="en-US" sz="4800" spc="600" noProof="1" dirty="0">
                  <a:solidFill>
                    <a:schemeClr val="bg1"/>
                  </a:solidFill>
                  <a:latin typeface="微软雅黑" panose="020B0503020204020204" pitchFamily="34" charset="-122"/>
                  <a:ea typeface="微软雅黑" panose="020B0503020204020204" pitchFamily="34" charset="-122"/>
                  <a:cs typeface="+mn-cs"/>
                  <a:sym typeface="+mn-ea"/>
                </a:rPr>
                <a:t>研究现状</a:t>
              </a:r>
              <a:endParaRPr lang="zh-CN" altLang="en-US" sz="4800" spc="600" noProof="1" dirty="0">
                <a:solidFill>
                  <a:schemeClr val="bg1"/>
                </a:solidFill>
                <a:latin typeface="微软雅黑" panose="020B0503020204020204" pitchFamily="34" charset="-122"/>
                <a:ea typeface="微软雅黑" panose="020B0503020204020204" pitchFamily="34" charset="-122"/>
              </a:endParaRPr>
            </a:p>
          </p:txBody>
        </p:sp>
        <p:grpSp>
          <p:nvGrpSpPr>
            <p:cNvPr id="5125" name="组 2"/>
            <p:cNvGrpSpPr/>
            <p:nvPr/>
          </p:nvGrpSpPr>
          <p:grpSpPr>
            <a:xfrm>
              <a:off x="-21102" y="2858492"/>
              <a:ext cx="242777" cy="1285286"/>
              <a:chOff x="-21102" y="2858492"/>
              <a:chExt cx="242777" cy="1285286"/>
            </a:xfrm>
          </p:grpSpPr>
          <p:sp>
            <p:nvSpPr>
              <p:cNvPr id="46" name="圆角矩形 45"/>
              <p:cNvSpPr/>
              <p:nvPr/>
            </p:nvSpPr>
            <p:spPr>
              <a:xfrm rot="16200000" flipV="1">
                <a:off x="-13335" y="3643332"/>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7" name="圆角矩形 46"/>
              <p:cNvSpPr/>
              <p:nvPr/>
            </p:nvSpPr>
            <p:spPr>
              <a:xfrm rot="16200000" flipV="1">
                <a:off x="-13335" y="3908762"/>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8" name="圆角矩形 47"/>
              <p:cNvSpPr/>
              <p:nvPr/>
            </p:nvSpPr>
            <p:spPr>
              <a:xfrm rot="16200000" flipV="1">
                <a:off x="-13335" y="3122168"/>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9" name="圆角矩形 48"/>
              <p:cNvSpPr/>
              <p:nvPr/>
            </p:nvSpPr>
            <p:spPr>
              <a:xfrm rot="16200000" flipV="1">
                <a:off x="-13335" y="338759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5" name="圆角矩形 44"/>
              <p:cNvSpPr/>
              <p:nvPr/>
            </p:nvSpPr>
            <p:spPr>
              <a:xfrm rot="16200000" flipV="1">
                <a:off x="-13335" y="2850726"/>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grpSp>
      <p:grpSp>
        <p:nvGrpSpPr>
          <p:cNvPr id="5131" name="组 26"/>
          <p:cNvGrpSpPr/>
          <p:nvPr/>
        </p:nvGrpSpPr>
        <p:grpSpPr>
          <a:xfrm>
            <a:off x="9283700" y="252351"/>
            <a:ext cx="2908300" cy="792224"/>
            <a:chOff x="9284089" y="252793"/>
            <a:chExt cx="2907908" cy="791907"/>
          </a:xfrm>
        </p:grpSpPr>
        <p:grpSp>
          <p:nvGrpSpPr>
            <p:cNvPr id="5132" name="组 27"/>
            <p:cNvGrpSpPr/>
            <p:nvPr/>
          </p:nvGrpSpPr>
          <p:grpSpPr>
            <a:xfrm>
              <a:off x="11454170" y="252793"/>
              <a:ext cx="737827" cy="484416"/>
              <a:chOff x="11454170" y="252793"/>
              <a:chExt cx="737827" cy="484416"/>
            </a:xfrm>
          </p:grpSpPr>
          <p:grpSp>
            <p:nvGrpSpPr>
              <p:cNvPr id="5133"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32" name="圆角矩形 31"/>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5142" name="文本框 28"/>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5143" name="矩形 24"/>
          <p:cNvSpPr/>
          <p:nvPr/>
        </p:nvSpPr>
        <p:spPr>
          <a:xfrm>
            <a:off x="714375" y="339725"/>
            <a:ext cx="774700" cy="230188"/>
          </a:xfrm>
          <a:prstGeom prst="rect">
            <a:avLst/>
          </a:prstGeom>
          <a:noFill/>
          <a:ln w="9525">
            <a:noFill/>
          </a:ln>
        </p:spPr>
        <p:txBody>
          <a:bodyPr wrap="square" anchor="t">
            <a:spAutoFit/>
          </a:bodyPr>
          <a:p>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模板下载：</a:t>
            </a:r>
            <a:r>
              <a:rPr lang="en-US" altLang="zh-CN" sz="100" dirty="0">
                <a:solidFill>
                  <a:schemeClr val="bg1"/>
                </a:solidFill>
                <a:latin typeface="Century Gothic" panose="020B0502020202020204" charset="0"/>
                <a:ea typeface="微软雅黑" panose="020B0503020204020204" pitchFamily="34" charset="-122"/>
              </a:rPr>
              <a:t>www.1ppt.com/moban/     </a:t>
            </a:r>
            <a:r>
              <a:rPr lang="zh-CN" altLang="en-US" sz="100" dirty="0">
                <a:solidFill>
                  <a:schemeClr val="bg1"/>
                </a:solidFill>
                <a:latin typeface="Century Gothic" panose="020B0502020202020204" charset="0"/>
                <a:ea typeface="微软雅黑" panose="020B0503020204020204" pitchFamily="34" charset="-122"/>
              </a:rPr>
              <a:t>行业</a:t>
            </a:r>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模板：</a:t>
            </a:r>
            <a:r>
              <a:rPr lang="en-US" altLang="zh-CN" sz="100" dirty="0">
                <a:solidFill>
                  <a:schemeClr val="bg1"/>
                </a:solidFill>
                <a:latin typeface="Century Gothic" panose="020B0502020202020204" charset="0"/>
                <a:ea typeface="微软雅黑" panose="020B0503020204020204" pitchFamily="34" charset="-122"/>
              </a:rPr>
              <a:t>www.1ppt.com/hangye/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节日</a:t>
            </a:r>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模板：</a:t>
            </a:r>
            <a:r>
              <a:rPr lang="en-US" altLang="zh-CN" sz="100" dirty="0">
                <a:solidFill>
                  <a:schemeClr val="bg1"/>
                </a:solidFill>
                <a:latin typeface="Century Gothic" panose="020B0502020202020204" charset="0"/>
                <a:ea typeface="微软雅黑" panose="020B0503020204020204" pitchFamily="34" charset="-122"/>
              </a:rPr>
              <a:t>www.1ppt.com/jieri/           PPT</a:t>
            </a:r>
            <a:r>
              <a:rPr lang="zh-CN" altLang="en-US" sz="100" dirty="0">
                <a:solidFill>
                  <a:schemeClr val="bg1"/>
                </a:solidFill>
                <a:latin typeface="Century Gothic" panose="020B0502020202020204" charset="0"/>
                <a:ea typeface="微软雅黑" panose="020B0503020204020204" pitchFamily="34" charset="-122"/>
              </a:rPr>
              <a:t>素材下载：</a:t>
            </a:r>
            <a:r>
              <a:rPr lang="en-US" altLang="zh-CN" sz="100" dirty="0">
                <a:solidFill>
                  <a:schemeClr val="bg1"/>
                </a:solidFill>
                <a:latin typeface="Century Gothic" panose="020B0502020202020204" charset="0"/>
                <a:ea typeface="微软雅黑" panose="020B0503020204020204" pitchFamily="34" charset="-122"/>
              </a:rPr>
              <a:t>www.1ppt.com/sucai/</a:t>
            </a:r>
            <a:endParaRPr lang="en-US" altLang="zh-CN" sz="100" dirty="0">
              <a:solidFill>
                <a:schemeClr val="bg1"/>
              </a:solidFill>
              <a:latin typeface="Century Gothic" panose="020B0502020202020204" charset="0"/>
              <a:ea typeface="微软雅黑" panose="020B0503020204020204" pitchFamily="34" charset="-122"/>
            </a:endParaRPr>
          </a:p>
          <a:p>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背景图片：</a:t>
            </a:r>
            <a:r>
              <a:rPr lang="en-US" altLang="zh-CN" sz="100" dirty="0">
                <a:solidFill>
                  <a:schemeClr val="bg1"/>
                </a:solidFill>
                <a:latin typeface="Century Gothic" panose="020B0502020202020204" charset="0"/>
                <a:ea typeface="微软雅黑" panose="020B0503020204020204" pitchFamily="34" charset="-122"/>
              </a:rPr>
              <a:t>www.1ppt.com/beijing/      PPT</a:t>
            </a:r>
            <a:r>
              <a:rPr lang="zh-CN" altLang="en-US" sz="100" dirty="0">
                <a:solidFill>
                  <a:schemeClr val="bg1"/>
                </a:solidFill>
                <a:latin typeface="Century Gothic" panose="020B0502020202020204" charset="0"/>
                <a:ea typeface="微软雅黑" panose="020B0503020204020204" pitchFamily="34" charset="-122"/>
              </a:rPr>
              <a:t>图表下载：</a:t>
            </a:r>
            <a:r>
              <a:rPr lang="en-US" altLang="zh-CN" sz="100" dirty="0">
                <a:solidFill>
                  <a:schemeClr val="bg1"/>
                </a:solidFill>
                <a:latin typeface="Century Gothic" panose="020B0502020202020204" charset="0"/>
                <a:ea typeface="微软雅黑" panose="020B0503020204020204" pitchFamily="34" charset="-122"/>
              </a:rPr>
              <a:t>www.1ppt.com/tubiao/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优秀</a:t>
            </a:r>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下载：</a:t>
            </a:r>
            <a:r>
              <a:rPr lang="en-US" altLang="zh-CN" sz="100" dirty="0">
                <a:solidFill>
                  <a:schemeClr val="bg1"/>
                </a:solidFill>
                <a:latin typeface="Century Gothic" panose="020B0502020202020204" charset="0"/>
                <a:ea typeface="微软雅黑" panose="020B0503020204020204" pitchFamily="34" charset="-122"/>
              </a:rPr>
              <a:t>www.1ppt.com/xiazai/        PPT</a:t>
            </a:r>
            <a:r>
              <a:rPr lang="zh-CN" altLang="en-US" sz="100" dirty="0">
                <a:solidFill>
                  <a:schemeClr val="bg1"/>
                </a:solidFill>
                <a:latin typeface="Century Gothic" panose="020B0502020202020204" charset="0"/>
                <a:ea typeface="微软雅黑" panose="020B0503020204020204" pitchFamily="34" charset="-122"/>
              </a:rPr>
              <a:t>教程： </a:t>
            </a:r>
            <a:r>
              <a:rPr lang="en-US" altLang="zh-CN" sz="100" dirty="0">
                <a:solidFill>
                  <a:schemeClr val="bg1"/>
                </a:solidFill>
                <a:latin typeface="Century Gothic" panose="020B0502020202020204" charset="0"/>
                <a:ea typeface="微软雅黑" panose="020B0503020204020204" pitchFamily="34" charset="-122"/>
              </a:rPr>
              <a:t>www.1ppt.com/powerpoint/      </a:t>
            </a:r>
            <a:endParaRPr lang="en-US" altLang="zh-CN" sz="100" dirty="0">
              <a:solidFill>
                <a:schemeClr val="bg1"/>
              </a:solidFill>
              <a:latin typeface="Century Gothic" panose="020B0502020202020204" charset="0"/>
              <a:ea typeface="微软雅黑" panose="020B0503020204020204" pitchFamily="34" charset="-122"/>
            </a:endParaRPr>
          </a:p>
          <a:p>
            <a:r>
              <a:rPr lang="en-US" altLang="zh-CN" sz="100" dirty="0">
                <a:solidFill>
                  <a:schemeClr val="bg1"/>
                </a:solidFill>
                <a:latin typeface="Century Gothic" panose="020B0502020202020204" charset="0"/>
                <a:ea typeface="微软雅黑" panose="020B0503020204020204" pitchFamily="34" charset="-122"/>
              </a:rPr>
              <a:t>Word</a:t>
            </a:r>
            <a:r>
              <a:rPr lang="zh-CN" altLang="en-US" sz="100" dirty="0">
                <a:solidFill>
                  <a:schemeClr val="bg1"/>
                </a:solidFill>
                <a:latin typeface="Century Gothic" panose="020B0502020202020204" charset="0"/>
                <a:ea typeface="微软雅黑" panose="020B0503020204020204" pitchFamily="34" charset="-122"/>
              </a:rPr>
              <a:t>教程： </a:t>
            </a:r>
            <a:r>
              <a:rPr lang="en-US" altLang="zh-CN" sz="100" dirty="0">
                <a:solidFill>
                  <a:schemeClr val="bg1"/>
                </a:solidFill>
                <a:latin typeface="Century Gothic" panose="020B0502020202020204" charset="0"/>
                <a:ea typeface="微软雅黑" panose="020B0503020204020204" pitchFamily="34" charset="-122"/>
              </a:rPr>
              <a:t>www.1ppt.com/word/              Excel</a:t>
            </a:r>
            <a:r>
              <a:rPr lang="zh-CN" altLang="en-US" sz="100" dirty="0">
                <a:solidFill>
                  <a:schemeClr val="bg1"/>
                </a:solidFill>
                <a:latin typeface="Century Gothic" panose="020B0502020202020204" charset="0"/>
                <a:ea typeface="微软雅黑" panose="020B0503020204020204" pitchFamily="34" charset="-122"/>
              </a:rPr>
              <a:t>教程：</a:t>
            </a:r>
            <a:r>
              <a:rPr lang="en-US" altLang="zh-CN" sz="100" dirty="0">
                <a:solidFill>
                  <a:schemeClr val="bg1"/>
                </a:solidFill>
                <a:latin typeface="Century Gothic" panose="020B0502020202020204" charset="0"/>
                <a:ea typeface="微软雅黑" panose="020B0503020204020204" pitchFamily="34" charset="-122"/>
              </a:rPr>
              <a:t>www.1ppt.com/excel/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资料下载：</a:t>
            </a:r>
            <a:r>
              <a:rPr lang="en-US" altLang="zh-CN" sz="100" dirty="0">
                <a:solidFill>
                  <a:schemeClr val="bg1"/>
                </a:solidFill>
                <a:latin typeface="Century Gothic" panose="020B0502020202020204" charset="0"/>
                <a:ea typeface="微软雅黑" panose="020B0503020204020204" pitchFamily="34" charset="-122"/>
              </a:rPr>
              <a:t>www.1ppt.com/ziliao/                PPT</a:t>
            </a:r>
            <a:r>
              <a:rPr lang="zh-CN" altLang="en-US" sz="100" dirty="0">
                <a:solidFill>
                  <a:schemeClr val="bg1"/>
                </a:solidFill>
                <a:latin typeface="Century Gothic" panose="020B0502020202020204" charset="0"/>
                <a:ea typeface="微软雅黑" panose="020B0503020204020204" pitchFamily="34" charset="-122"/>
              </a:rPr>
              <a:t>课件下载：</a:t>
            </a:r>
            <a:r>
              <a:rPr lang="en-US" altLang="zh-CN" sz="100" dirty="0">
                <a:solidFill>
                  <a:schemeClr val="bg1"/>
                </a:solidFill>
                <a:latin typeface="Century Gothic" panose="020B0502020202020204" charset="0"/>
                <a:ea typeface="微软雅黑" panose="020B0503020204020204" pitchFamily="34" charset="-122"/>
              </a:rPr>
              <a:t>www.1ppt.com/kejian/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范文下载：</a:t>
            </a:r>
            <a:r>
              <a:rPr lang="en-US" altLang="zh-CN" sz="100" dirty="0">
                <a:solidFill>
                  <a:schemeClr val="bg1"/>
                </a:solidFill>
                <a:latin typeface="Century Gothic" panose="020B0502020202020204" charset="0"/>
                <a:ea typeface="微软雅黑" panose="020B0503020204020204" pitchFamily="34" charset="-122"/>
              </a:rPr>
              <a:t>www.1ppt.com/fanwen/             </a:t>
            </a:r>
            <a:r>
              <a:rPr lang="zh-CN" altLang="en-US" sz="100" dirty="0">
                <a:solidFill>
                  <a:schemeClr val="bg1"/>
                </a:solidFill>
                <a:latin typeface="Century Gothic" panose="020B0502020202020204" charset="0"/>
                <a:ea typeface="微软雅黑" panose="020B0503020204020204" pitchFamily="34" charset="-122"/>
              </a:rPr>
              <a:t>试卷下载：</a:t>
            </a:r>
            <a:r>
              <a:rPr lang="en-US" altLang="zh-CN" sz="100" dirty="0">
                <a:solidFill>
                  <a:schemeClr val="bg1"/>
                </a:solidFill>
                <a:latin typeface="Century Gothic" panose="020B0502020202020204" charset="0"/>
                <a:ea typeface="微软雅黑" panose="020B0503020204020204" pitchFamily="34" charset="-122"/>
              </a:rPr>
              <a:t>www.1ppt.com/shiti/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教案下载：</a:t>
            </a:r>
            <a:r>
              <a:rPr lang="en-US" altLang="zh-CN" sz="100" dirty="0">
                <a:solidFill>
                  <a:schemeClr val="bg1"/>
                </a:solidFill>
                <a:latin typeface="Century Gothic" panose="020B0502020202020204" charset="0"/>
                <a:ea typeface="微软雅黑" panose="020B0503020204020204" pitchFamily="34" charset="-122"/>
              </a:rPr>
              <a:t>www.1ppt.com/jiaoan/        PPT</a:t>
            </a:r>
            <a:r>
              <a:rPr lang="zh-CN" altLang="en-US" sz="100" dirty="0">
                <a:solidFill>
                  <a:schemeClr val="bg1"/>
                </a:solidFill>
                <a:latin typeface="Century Gothic" panose="020B0502020202020204" charset="0"/>
                <a:ea typeface="微软雅黑" panose="020B0503020204020204" pitchFamily="34" charset="-122"/>
              </a:rPr>
              <a:t>论坛：</a:t>
            </a:r>
            <a:r>
              <a:rPr lang="en-US" altLang="zh-CN" sz="100" dirty="0">
                <a:solidFill>
                  <a:schemeClr val="bg1"/>
                </a:solidFill>
                <a:latin typeface="Century Gothic" panose="020B0502020202020204" charset="0"/>
                <a:ea typeface="微软雅黑" panose="020B0503020204020204" pitchFamily="34" charset="-122"/>
              </a:rPr>
              <a:t>www.1ppt.cn</a:t>
            </a:r>
            <a:endParaRPr lang="en-US" altLang="zh-CN" sz="100" dirty="0">
              <a:solidFill>
                <a:schemeClr val="bg1"/>
              </a:solidFill>
              <a:latin typeface="Century Gothic" panose="020B0502020202020204" charset="0"/>
              <a:ea typeface="微软雅黑" panose="020B0503020204020204" pitchFamily="34" charset="-122"/>
            </a:endParaRPr>
          </a:p>
          <a:p>
            <a:r>
              <a:rPr lang="en-US" altLang="zh-CN" sz="100" dirty="0">
                <a:solidFill>
                  <a:schemeClr val="bg1"/>
                </a:solidFill>
                <a:latin typeface="Century Gothic" panose="020B0502020202020204" charset="0"/>
                <a:ea typeface="微软雅黑" panose="020B0503020204020204" pitchFamily="34" charset="-122"/>
              </a:rPr>
              <a:t> </a:t>
            </a:r>
            <a:endParaRPr lang="zh-CN" altLang="en-US" sz="100" dirty="0">
              <a:solidFill>
                <a:schemeClr val="bg1"/>
              </a:solidFill>
              <a:latin typeface="Century Gothic" panose="020B0502020202020204" charset="0"/>
              <a:ea typeface="微软雅黑" panose="020B0503020204020204" pitchFamily="34" charset="-122"/>
            </a:endParaRPr>
          </a:p>
        </p:txBody>
      </p:sp>
      <p:pic>
        <p:nvPicPr>
          <p:cNvPr id="2" name="图片 1" descr="图片1"/>
          <p:cNvPicPr>
            <a:picLocks noChangeAspect="1"/>
          </p:cNvPicPr>
          <p:nvPr/>
        </p:nvPicPr>
        <p:blipFill>
          <a:blip r:embed="rId1"/>
          <a:stretch>
            <a:fillRect/>
          </a:stretch>
        </p:blipFill>
        <p:spPr>
          <a:xfrm>
            <a:off x="11454130" y="246380"/>
            <a:ext cx="478155" cy="478155"/>
          </a:xfrm>
          <a:prstGeom prst="rect">
            <a:avLst/>
          </a:prstGeom>
        </p:spPr>
      </p:pic>
    </p:spTree>
  </p:cSld>
  <p:clrMapOvr>
    <a:masterClrMapping/>
  </p:clrMapOvr>
  <p:transition>
    <p:blinds dir="vert"/>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8548</Words>
  <Application>WPS 演示</Application>
  <PresentationFormat>自定义</PresentationFormat>
  <Paragraphs>1026</Paragraphs>
  <Slides>36</Slides>
  <Notes>1</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52</vt:i4>
      </vt:variant>
      <vt:variant>
        <vt:lpstr>幻灯片标题</vt:lpstr>
      </vt:variant>
      <vt:variant>
        <vt:i4>36</vt:i4>
      </vt:variant>
    </vt:vector>
  </HeadingPairs>
  <TitlesOfParts>
    <vt:vector size="105" baseType="lpstr">
      <vt:lpstr>Arial</vt:lpstr>
      <vt:lpstr>宋体</vt:lpstr>
      <vt:lpstr>Wingdings</vt:lpstr>
      <vt:lpstr>Century Gothic</vt:lpstr>
      <vt:lpstr>微软雅黑</vt:lpstr>
      <vt:lpstr>Segoe UI Semilight</vt:lpstr>
      <vt:lpstr>华文宋体</vt:lpstr>
      <vt:lpstr>Eras Light ITC</vt:lpstr>
      <vt:lpstr>黑体</vt:lpstr>
      <vt:lpstr>Wingdings</vt:lpstr>
      <vt:lpstr>楷体_GB2312</vt:lpstr>
      <vt:lpstr>Arial Unicode MS</vt:lpstr>
      <vt:lpstr>Calibri</vt:lpstr>
      <vt:lpstr>Times New Roman</vt:lpstr>
      <vt:lpstr>Gulim</vt:lpstr>
      <vt:lpstr>新宋体</vt:lpstr>
      <vt:lpstr>Office 主题</vt:lpstr>
      <vt:lpstr>Visio.Drawing.11</vt:lpstr>
      <vt:lpstr>Equation.DSMT4</vt:lpstr>
      <vt:lpstr>Equation.DSMT4</vt:lpstr>
      <vt:lpstr>Equation.3</vt:lpstr>
      <vt:lpstr>Equation.DSMT4</vt:lpstr>
      <vt:lpstr>Equation.3</vt:lpstr>
      <vt:lpstr>Equation.DSMT4</vt:lpstr>
      <vt:lpstr>Equation.KSEE3</vt:lpstr>
      <vt:lpstr>Equation.KSEE3</vt:lpstr>
      <vt:lpstr>Equation.KSEE3</vt:lpstr>
      <vt:lpstr>Equation.KSEE3</vt:lpstr>
      <vt:lpstr>Equation.DSMT4</vt:lpstr>
      <vt:lpstr>Equation.3</vt:lpstr>
      <vt:lpstr>Equation.3</vt:lpstr>
      <vt:lpstr>Equation.3</vt:lpstr>
      <vt:lpstr>Equation.DSMT4</vt:lpstr>
      <vt:lpstr>Equation.DSMT4</vt:lpstr>
      <vt:lpstr>Equation.DSMT4</vt:lpstr>
      <vt:lpstr>Equation.3</vt:lpstr>
      <vt:lpstr>Equation.3</vt:lpstr>
      <vt:lpstr>Equation.DSMT4</vt:lpstr>
      <vt:lpstr>Equation.DSMT4</vt:lpstr>
      <vt:lpstr>Equation.KSEE3</vt:lpstr>
      <vt:lpstr>Equation.DSMT4</vt:lpstr>
      <vt:lpstr>Equation.KSEE3</vt:lpstr>
      <vt:lpstr>Equation.3</vt:lpstr>
      <vt:lpstr>Equation.DSMT4</vt:lpstr>
      <vt:lpstr>Equation.DSMT4</vt:lpstr>
      <vt:lpstr>Equation.KSEE3</vt:lpstr>
      <vt:lpstr>Equation.3</vt:lpstr>
      <vt:lpstr>Equation.3</vt:lpstr>
      <vt:lpstr>Equation.DSMT4</vt:lpstr>
      <vt:lpstr>Equation.DSMT4</vt:lpstr>
      <vt:lpstr>Equation.KSEE3</vt:lpstr>
      <vt:lpstr>Equation.KSEE3</vt:lpstr>
      <vt:lpstr>Equation.KSEE3</vt:lpstr>
      <vt:lpstr>Equation.DSMT4</vt:lpstr>
      <vt:lpstr>Equation.DSMT4</vt:lpstr>
      <vt:lpstr>Equation.DSMT4</vt:lpstr>
      <vt:lpstr>Equation.DSMT4</vt:lpstr>
      <vt:lpstr>Equation.3</vt:lpstr>
      <vt:lpstr>Equation.3</vt:lpstr>
      <vt:lpstr>Equation.DSMT4</vt:lpstr>
      <vt:lpstr>Equation.3</vt:lpstr>
      <vt:lpstr>Equation.KSEE3</vt:lpstr>
      <vt:lpstr>Equation.3</vt:lpstr>
      <vt:lpstr>Equation.DSMT4</vt:lpstr>
      <vt:lpstr>Equation.3</vt:lpstr>
      <vt:lpstr>Equation.KSEE3</vt:lpstr>
      <vt:lpstr>Equation.DSMT4</vt:lpstr>
      <vt:lpstr>Equation.DSMT4</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dc:description>第一PPT模板网-WWW.1PPT.COM</dc:description>
  <dc:subject>第一PPT模板网-WWW.1PPT.COM</dc:subject>
  <cp:category>第一PPT模板网-WWW.1PPT.COM</cp:category>
  <cp:lastModifiedBy>看见</cp:lastModifiedBy>
  <cp:revision>1305</cp:revision>
  <dcterms:created xsi:type="dcterms:W3CDTF">2015-04-07T16:28:00Z</dcterms:created>
  <dcterms:modified xsi:type="dcterms:W3CDTF">2018-05-10T02:20:35Z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