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147483592" r:id="rId5"/>
    <p:sldId id="2147483588" r:id="rId6"/>
    <p:sldId id="2147483591" r:id="rId7"/>
    <p:sldId id="2147483589" r:id="rId8"/>
    <p:sldId id="2147483590" r:id="rId9"/>
    <p:sldId id="2147483587" r:id="rId10"/>
    <p:sldId id="2147483593" r:id="rId11"/>
    <p:sldId id="2147483596" r:id="rId12"/>
    <p:sldId id="21474835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939A7C-E173-EA81-1DF3-0D0BDEF123D8}" name="Bruno Capuano" initials="BC" userId="S::brunocapuano@microsoft.com::50371e66-f61e-4c21-b650-c29e2a106971" providerId="AD"/>
  <p188:author id="{526DF9A2-33C5-A206-06EC-FB815EEEF4C6}" name="Pamela Fox" initials="PF" userId="S::pamelafox@microsoft.com::05c421f6-d446-4f2a-8ee0-1060b47b15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E971"/>
    <a:srgbClr val="A31515"/>
    <a:srgbClr val="E4D0F3"/>
    <a:srgbClr val="5DA7E7"/>
    <a:srgbClr val="71D9FF"/>
    <a:srgbClr val="AC62FF"/>
    <a:srgbClr val="0A0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/>
    <p:restoredTop sz="91443"/>
  </p:normalViewPr>
  <p:slideViewPr>
    <p:cSldViewPr snapToGrid="0">
      <p:cViewPr varScale="1">
        <p:scale>
          <a:sx n="95" d="100"/>
          <a:sy n="95" d="100"/>
        </p:scale>
        <p:origin x="3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405CB-82A4-468A-A648-ECE9F1B9182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22E6C-A02C-4BB1-90E8-FA24A47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22E6C-A02C-4BB1-90E8-FA24A474D4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53F99-BD76-66DB-402D-F1CA6FAAA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5FC93-5D1F-687C-AA88-1F7C4B97E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F56C6-0A28-D513-E9CC-DE82FBD12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461F447-68AF-2A13-8B15-1B143601F73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B1D5-331B-638F-FB7B-99AA37BD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087D13-7AFB-CD72-2FB6-5FC2DED548C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10/14/2024 6:48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87C74-D73C-63BD-0493-222FE0616F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4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53F99-BD76-66DB-402D-F1CA6FAAA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5FC93-5D1F-687C-AA88-1F7C4B97E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F56C6-0A28-D513-E9CC-DE82FBD12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461F447-68AF-2A13-8B15-1B143601F73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B1D5-331B-638F-FB7B-99AA37BD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087D13-7AFB-CD72-2FB6-5FC2DED548C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10/14/2024 6:48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87C74-D73C-63BD-0493-222FE0616F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13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22E6C-A02C-4BB1-90E8-FA24A474D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53F99-BD76-66DB-402D-F1CA6FAAA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5FC93-5D1F-687C-AA88-1F7C4B97E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F56C6-0A28-D513-E9CC-DE82FBD12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461F447-68AF-2A13-8B15-1B143601F73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B1D5-331B-638F-FB7B-99AA37BD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087D13-7AFB-CD72-2FB6-5FC2DED548C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10/14/2024 6:48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87C74-D73C-63BD-0493-222FE0616F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5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EAEB1-715D-AF8F-10FB-F3D16AC48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913BA90D-EA3B-29E8-A239-C61ACB3DE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118BF19-0035-C321-183A-836CC8060775}"/>
              </a:ext>
            </a:extLst>
          </p:cNvPr>
          <p:cNvSpPr/>
          <p:nvPr userDrawn="1"/>
        </p:nvSpPr>
        <p:spPr>
          <a:xfrm>
            <a:off x="529053" y="2663856"/>
            <a:ext cx="3414297" cy="1504926"/>
          </a:xfrm>
          <a:custGeom>
            <a:avLst/>
            <a:gdLst>
              <a:gd name="connsiteX0" fmla="*/ 542449 w 3308032"/>
              <a:gd name="connsiteY0" fmla="*/ 193453 h 1458087"/>
              <a:gd name="connsiteX1" fmla="*/ 543401 w 3308032"/>
              <a:gd name="connsiteY1" fmla="*/ 148971 h 1458087"/>
              <a:gd name="connsiteX2" fmla="*/ 541211 w 3308032"/>
              <a:gd name="connsiteY2" fmla="*/ 148971 h 1458087"/>
              <a:gd name="connsiteX3" fmla="*/ 534924 w 3308032"/>
              <a:gd name="connsiteY3" fmla="*/ 168497 h 1458087"/>
              <a:gd name="connsiteX4" fmla="*/ 528257 w 3308032"/>
              <a:gd name="connsiteY4" fmla="*/ 186214 h 1458087"/>
              <a:gd name="connsiteX5" fmla="*/ 374618 w 3308032"/>
              <a:gd name="connsiteY5" fmla="*/ 572834 h 1458087"/>
              <a:gd name="connsiteX6" fmla="*/ 310229 w 3308032"/>
              <a:gd name="connsiteY6" fmla="*/ 572834 h 1458087"/>
              <a:gd name="connsiteX7" fmla="*/ 155448 w 3308032"/>
              <a:gd name="connsiteY7" fmla="*/ 189643 h 1458087"/>
              <a:gd name="connsiteX8" fmla="*/ 149352 w 3308032"/>
              <a:gd name="connsiteY8" fmla="*/ 172307 h 1458087"/>
              <a:gd name="connsiteX9" fmla="*/ 141351 w 3308032"/>
              <a:gd name="connsiteY9" fmla="*/ 149066 h 1458087"/>
              <a:gd name="connsiteX10" fmla="*/ 139160 w 3308032"/>
              <a:gd name="connsiteY10" fmla="*/ 149066 h 1458087"/>
              <a:gd name="connsiteX11" fmla="*/ 140303 w 3308032"/>
              <a:gd name="connsiteY11" fmla="*/ 195739 h 1458087"/>
              <a:gd name="connsiteX12" fmla="*/ 140684 w 3308032"/>
              <a:gd name="connsiteY12" fmla="*/ 246507 h 1458087"/>
              <a:gd name="connsiteX13" fmla="*/ 140684 w 3308032"/>
              <a:gd name="connsiteY13" fmla="*/ 572834 h 1458087"/>
              <a:gd name="connsiteX14" fmla="*/ 55817 w 3308032"/>
              <a:gd name="connsiteY14" fmla="*/ 572834 h 1458087"/>
              <a:gd name="connsiteX15" fmla="*/ 55817 w 3308032"/>
              <a:gd name="connsiteY15" fmla="*/ 39243 h 1458087"/>
              <a:gd name="connsiteX16" fmla="*/ 185642 w 3308032"/>
              <a:gd name="connsiteY16" fmla="*/ 39243 h 1458087"/>
              <a:gd name="connsiteX17" fmla="*/ 322231 w 3308032"/>
              <a:gd name="connsiteY17" fmla="*/ 383381 h 1458087"/>
              <a:gd name="connsiteX18" fmla="*/ 334709 w 3308032"/>
              <a:gd name="connsiteY18" fmla="*/ 415576 h 1458087"/>
              <a:gd name="connsiteX19" fmla="*/ 343853 w 3308032"/>
              <a:gd name="connsiteY19" fmla="*/ 444817 h 1458087"/>
              <a:gd name="connsiteX20" fmla="*/ 346043 w 3308032"/>
              <a:gd name="connsiteY20" fmla="*/ 444817 h 1458087"/>
              <a:gd name="connsiteX21" fmla="*/ 358140 w 3308032"/>
              <a:gd name="connsiteY21" fmla="*/ 412433 h 1458087"/>
              <a:gd name="connsiteX22" fmla="*/ 369475 w 3308032"/>
              <a:gd name="connsiteY22" fmla="*/ 382334 h 1458087"/>
              <a:gd name="connsiteX23" fmla="*/ 507873 w 3308032"/>
              <a:gd name="connsiteY23" fmla="*/ 39243 h 1458087"/>
              <a:gd name="connsiteX24" fmla="*/ 632555 w 3308032"/>
              <a:gd name="connsiteY24" fmla="*/ 39243 h 1458087"/>
              <a:gd name="connsiteX25" fmla="*/ 632555 w 3308032"/>
              <a:gd name="connsiteY25" fmla="*/ 572834 h 1458087"/>
              <a:gd name="connsiteX26" fmla="*/ 542163 w 3308032"/>
              <a:gd name="connsiteY26" fmla="*/ 572834 h 1458087"/>
              <a:gd name="connsiteX27" fmla="*/ 542163 w 3308032"/>
              <a:gd name="connsiteY27" fmla="*/ 234220 h 1458087"/>
              <a:gd name="connsiteX28" fmla="*/ 542735 w 3308032"/>
              <a:gd name="connsiteY28" fmla="*/ 193453 h 1458087"/>
              <a:gd name="connsiteX29" fmla="*/ 768001 w 3308032"/>
              <a:gd name="connsiteY29" fmla="*/ 14383 h 1458087"/>
              <a:gd name="connsiteX30" fmla="*/ 728567 w 3308032"/>
              <a:gd name="connsiteY30" fmla="*/ 29623 h 1458087"/>
              <a:gd name="connsiteX31" fmla="*/ 713327 w 3308032"/>
              <a:gd name="connsiteY31" fmla="*/ 67247 h 1458087"/>
              <a:gd name="connsiteX32" fmla="*/ 728567 w 3308032"/>
              <a:gd name="connsiteY32" fmla="*/ 104966 h 1458087"/>
              <a:gd name="connsiteX33" fmla="*/ 768001 w 3308032"/>
              <a:gd name="connsiteY33" fmla="*/ 120777 h 1458087"/>
              <a:gd name="connsiteX34" fmla="*/ 808196 w 3308032"/>
              <a:gd name="connsiteY34" fmla="*/ 105537 h 1458087"/>
              <a:gd name="connsiteX35" fmla="*/ 823436 w 3308032"/>
              <a:gd name="connsiteY35" fmla="*/ 67627 h 1458087"/>
              <a:gd name="connsiteX36" fmla="*/ 808196 w 3308032"/>
              <a:gd name="connsiteY36" fmla="*/ 29718 h 1458087"/>
              <a:gd name="connsiteX37" fmla="*/ 768001 w 3308032"/>
              <a:gd name="connsiteY37" fmla="*/ 14478 h 1458087"/>
              <a:gd name="connsiteX38" fmla="*/ 723329 w 3308032"/>
              <a:gd name="connsiteY38" fmla="*/ 572834 h 1458087"/>
              <a:gd name="connsiteX39" fmla="*/ 812292 w 3308032"/>
              <a:gd name="connsiteY39" fmla="*/ 572834 h 1458087"/>
              <a:gd name="connsiteX40" fmla="*/ 812292 w 3308032"/>
              <a:gd name="connsiteY40" fmla="*/ 191834 h 1458087"/>
              <a:gd name="connsiteX41" fmla="*/ 723329 w 3308032"/>
              <a:gd name="connsiteY41" fmla="*/ 191834 h 1458087"/>
              <a:gd name="connsiteX42" fmla="*/ 723329 w 3308032"/>
              <a:gd name="connsiteY42" fmla="*/ 572834 h 1458087"/>
              <a:gd name="connsiteX43" fmla="*/ 1079278 w 3308032"/>
              <a:gd name="connsiteY43" fmla="*/ 581787 h 1458087"/>
              <a:gd name="connsiteX44" fmla="*/ 1169099 w 3308032"/>
              <a:gd name="connsiteY44" fmla="*/ 561689 h 1458087"/>
              <a:gd name="connsiteX45" fmla="*/ 1234726 w 3308032"/>
              <a:gd name="connsiteY45" fmla="*/ 500253 h 1458087"/>
              <a:gd name="connsiteX46" fmla="*/ 1165860 w 3308032"/>
              <a:gd name="connsiteY46" fmla="*/ 461582 h 1458087"/>
              <a:gd name="connsiteX47" fmla="*/ 1127951 w 3308032"/>
              <a:gd name="connsiteY47" fmla="*/ 497110 h 1458087"/>
              <a:gd name="connsiteX48" fmla="*/ 1081469 w 3308032"/>
              <a:gd name="connsiteY48" fmla="*/ 507683 h 1458087"/>
              <a:gd name="connsiteX49" fmla="*/ 1004126 w 3308032"/>
              <a:gd name="connsiteY49" fmla="*/ 475298 h 1458087"/>
              <a:gd name="connsiteX50" fmla="*/ 975074 w 3308032"/>
              <a:gd name="connsiteY50" fmla="*/ 383000 h 1458087"/>
              <a:gd name="connsiteX51" fmla="*/ 1004506 w 3308032"/>
              <a:gd name="connsiteY51" fmla="*/ 288512 h 1458087"/>
              <a:gd name="connsiteX52" fmla="*/ 1079278 w 3308032"/>
              <a:gd name="connsiteY52" fmla="*/ 254699 h 1458087"/>
              <a:gd name="connsiteX53" fmla="*/ 1125379 w 3308032"/>
              <a:gd name="connsiteY53" fmla="*/ 265462 h 1458087"/>
              <a:gd name="connsiteX54" fmla="*/ 1162622 w 3308032"/>
              <a:gd name="connsiteY54" fmla="*/ 301943 h 1458087"/>
              <a:gd name="connsiteX55" fmla="*/ 1232535 w 3308032"/>
              <a:gd name="connsiteY55" fmla="*/ 267367 h 1458087"/>
              <a:gd name="connsiteX56" fmla="*/ 1172432 w 3308032"/>
              <a:gd name="connsiteY56" fmla="*/ 204311 h 1458087"/>
              <a:gd name="connsiteX57" fmla="*/ 1082231 w 3308032"/>
              <a:gd name="connsiteY57" fmla="*/ 182880 h 1458087"/>
              <a:gd name="connsiteX58" fmla="*/ 939356 w 3308032"/>
              <a:gd name="connsiteY58" fmla="*/ 238125 h 1458087"/>
              <a:gd name="connsiteX59" fmla="*/ 884301 w 3308032"/>
              <a:gd name="connsiteY59" fmla="*/ 389001 h 1458087"/>
              <a:gd name="connsiteX60" fmla="*/ 936022 w 3308032"/>
              <a:gd name="connsiteY60" fmla="*/ 528923 h 1458087"/>
              <a:gd name="connsiteX61" fmla="*/ 1079278 w 3308032"/>
              <a:gd name="connsiteY61" fmla="*/ 581787 h 1458087"/>
              <a:gd name="connsiteX62" fmla="*/ 1393031 w 3308032"/>
              <a:gd name="connsiteY62" fmla="*/ 384524 h 1458087"/>
              <a:gd name="connsiteX63" fmla="*/ 1416653 w 3308032"/>
              <a:gd name="connsiteY63" fmla="*/ 296323 h 1458087"/>
              <a:gd name="connsiteX64" fmla="*/ 1478566 w 3308032"/>
              <a:gd name="connsiteY64" fmla="*/ 262795 h 1458087"/>
              <a:gd name="connsiteX65" fmla="*/ 1501807 w 3308032"/>
              <a:gd name="connsiteY65" fmla="*/ 265176 h 1458087"/>
              <a:gd name="connsiteX66" fmla="*/ 1523619 w 3308032"/>
              <a:gd name="connsiteY66" fmla="*/ 271653 h 1458087"/>
              <a:gd name="connsiteX67" fmla="*/ 1547432 w 3308032"/>
              <a:gd name="connsiteY67" fmla="*/ 195739 h 1458087"/>
              <a:gd name="connsiteX68" fmla="*/ 1521047 w 3308032"/>
              <a:gd name="connsiteY68" fmla="*/ 187166 h 1458087"/>
              <a:gd name="connsiteX69" fmla="*/ 1494282 w 3308032"/>
              <a:gd name="connsiteY69" fmla="*/ 184975 h 1458087"/>
              <a:gd name="connsiteX70" fmla="*/ 1433989 w 3308032"/>
              <a:gd name="connsiteY70" fmla="*/ 204502 h 1458087"/>
              <a:gd name="connsiteX71" fmla="*/ 1394555 w 3308032"/>
              <a:gd name="connsiteY71" fmla="*/ 260509 h 1458087"/>
              <a:gd name="connsiteX72" fmla="*/ 1393031 w 3308032"/>
              <a:gd name="connsiteY72" fmla="*/ 260509 h 1458087"/>
              <a:gd name="connsiteX73" fmla="*/ 1393031 w 3308032"/>
              <a:gd name="connsiteY73" fmla="*/ 191643 h 1458087"/>
              <a:gd name="connsiteX74" fmla="*/ 1304068 w 3308032"/>
              <a:gd name="connsiteY74" fmla="*/ 191643 h 1458087"/>
              <a:gd name="connsiteX75" fmla="*/ 1304068 w 3308032"/>
              <a:gd name="connsiteY75" fmla="*/ 572643 h 1458087"/>
              <a:gd name="connsiteX76" fmla="*/ 1393031 w 3308032"/>
              <a:gd name="connsiteY76" fmla="*/ 572643 h 1458087"/>
              <a:gd name="connsiteX77" fmla="*/ 1393031 w 3308032"/>
              <a:gd name="connsiteY77" fmla="*/ 384334 h 1458087"/>
              <a:gd name="connsiteX78" fmla="*/ 1621917 w 3308032"/>
              <a:gd name="connsiteY78" fmla="*/ 528542 h 1458087"/>
              <a:gd name="connsiteX79" fmla="*/ 1568482 w 3308032"/>
              <a:gd name="connsiteY79" fmla="*/ 385286 h 1458087"/>
              <a:gd name="connsiteX80" fmla="*/ 1625060 w 3308032"/>
              <a:gd name="connsiteY80" fmla="*/ 238506 h 1458087"/>
              <a:gd name="connsiteX81" fmla="*/ 1771269 w 3308032"/>
              <a:gd name="connsiteY81" fmla="*/ 182880 h 1458087"/>
              <a:gd name="connsiteX82" fmla="*/ 1914335 w 3308032"/>
              <a:gd name="connsiteY82" fmla="*/ 237554 h 1458087"/>
              <a:gd name="connsiteX83" fmla="*/ 1966627 w 3308032"/>
              <a:gd name="connsiteY83" fmla="*/ 378905 h 1458087"/>
              <a:gd name="connsiteX84" fmla="*/ 1911572 w 3308032"/>
              <a:gd name="connsiteY84" fmla="*/ 524542 h 1458087"/>
              <a:gd name="connsiteX85" fmla="*/ 1766126 w 3308032"/>
              <a:gd name="connsiteY85" fmla="*/ 581692 h 1458087"/>
              <a:gd name="connsiteX86" fmla="*/ 1621917 w 3308032"/>
              <a:gd name="connsiteY86" fmla="*/ 528447 h 1458087"/>
              <a:gd name="connsiteX87" fmla="*/ 1659350 w 3308032"/>
              <a:gd name="connsiteY87" fmla="*/ 383477 h 1458087"/>
              <a:gd name="connsiteX88" fmla="*/ 1688973 w 3308032"/>
              <a:gd name="connsiteY88" fmla="*/ 476155 h 1458087"/>
              <a:gd name="connsiteX89" fmla="*/ 1769555 w 3308032"/>
              <a:gd name="connsiteY89" fmla="*/ 509969 h 1458087"/>
              <a:gd name="connsiteX90" fmla="*/ 1847850 w 3308032"/>
              <a:gd name="connsiteY90" fmla="*/ 475012 h 1458087"/>
              <a:gd name="connsiteX91" fmla="*/ 1875568 w 3308032"/>
              <a:gd name="connsiteY91" fmla="*/ 381286 h 1458087"/>
              <a:gd name="connsiteX92" fmla="*/ 1847660 w 3308032"/>
              <a:gd name="connsiteY92" fmla="*/ 289750 h 1458087"/>
              <a:gd name="connsiteX93" fmla="*/ 1769174 w 3308032"/>
              <a:gd name="connsiteY93" fmla="*/ 255175 h 1458087"/>
              <a:gd name="connsiteX94" fmla="*/ 1689354 w 3308032"/>
              <a:gd name="connsiteY94" fmla="*/ 290894 h 1458087"/>
              <a:gd name="connsiteX95" fmla="*/ 1659446 w 3308032"/>
              <a:gd name="connsiteY95" fmla="*/ 383572 h 1458087"/>
              <a:gd name="connsiteX96" fmla="*/ 2267426 w 3308032"/>
              <a:gd name="connsiteY96" fmla="*/ 547878 h 1458087"/>
              <a:gd name="connsiteX97" fmla="*/ 2308003 w 3308032"/>
              <a:gd name="connsiteY97" fmla="*/ 458915 h 1458087"/>
              <a:gd name="connsiteX98" fmla="*/ 2276761 w 3308032"/>
              <a:gd name="connsiteY98" fmla="*/ 380048 h 1458087"/>
              <a:gd name="connsiteX99" fmla="*/ 2182273 w 3308032"/>
              <a:gd name="connsiteY99" fmla="*/ 339471 h 1458087"/>
              <a:gd name="connsiteX100" fmla="*/ 2127028 w 3308032"/>
              <a:gd name="connsiteY100" fmla="*/ 321278 h 1458087"/>
              <a:gd name="connsiteX101" fmla="*/ 2112359 w 3308032"/>
              <a:gd name="connsiteY101" fmla="*/ 292227 h 1458087"/>
              <a:gd name="connsiteX102" fmla="*/ 2126456 w 3308032"/>
              <a:gd name="connsiteY102" fmla="*/ 261366 h 1458087"/>
              <a:gd name="connsiteX103" fmla="*/ 2167795 w 3308032"/>
              <a:gd name="connsiteY103" fmla="*/ 249460 h 1458087"/>
              <a:gd name="connsiteX104" fmla="*/ 2211515 w 3308032"/>
              <a:gd name="connsiteY104" fmla="*/ 258413 h 1458087"/>
              <a:gd name="connsiteX105" fmla="*/ 2247043 w 3308032"/>
              <a:gd name="connsiteY105" fmla="*/ 285179 h 1458087"/>
              <a:gd name="connsiteX106" fmla="*/ 2298764 w 3308032"/>
              <a:gd name="connsiteY106" fmla="*/ 238316 h 1458087"/>
              <a:gd name="connsiteX107" fmla="*/ 2243328 w 3308032"/>
              <a:gd name="connsiteY107" fmla="*/ 196596 h 1458087"/>
              <a:gd name="connsiteX108" fmla="*/ 2170367 w 3308032"/>
              <a:gd name="connsiteY108" fmla="*/ 182785 h 1458087"/>
              <a:gd name="connsiteX109" fmla="*/ 2069211 w 3308032"/>
              <a:gd name="connsiteY109" fmla="*/ 214598 h 1458087"/>
              <a:gd name="connsiteX110" fmla="*/ 2029015 w 3308032"/>
              <a:gd name="connsiteY110" fmla="*/ 302228 h 1458087"/>
              <a:gd name="connsiteX111" fmla="*/ 2058638 w 3308032"/>
              <a:gd name="connsiteY111" fmla="*/ 375380 h 1458087"/>
              <a:gd name="connsiteX112" fmla="*/ 2163032 w 3308032"/>
              <a:gd name="connsiteY112" fmla="*/ 417957 h 1458087"/>
              <a:gd name="connsiteX113" fmla="*/ 2208943 w 3308032"/>
              <a:gd name="connsiteY113" fmla="*/ 435959 h 1458087"/>
              <a:gd name="connsiteX114" fmla="*/ 2224373 w 3308032"/>
              <a:gd name="connsiteY114" fmla="*/ 467011 h 1458087"/>
              <a:gd name="connsiteX115" fmla="*/ 2207990 w 3308032"/>
              <a:gd name="connsiteY115" fmla="*/ 502158 h 1458087"/>
              <a:gd name="connsiteX116" fmla="*/ 2162271 w 3308032"/>
              <a:gd name="connsiteY116" fmla="*/ 514636 h 1458087"/>
              <a:gd name="connsiteX117" fmla="*/ 2112645 w 3308032"/>
              <a:gd name="connsiteY117" fmla="*/ 502920 h 1458087"/>
              <a:gd name="connsiteX118" fmla="*/ 2068163 w 3308032"/>
              <a:gd name="connsiteY118" fmla="*/ 463677 h 1458087"/>
              <a:gd name="connsiteX119" fmla="*/ 2014633 w 3308032"/>
              <a:gd name="connsiteY119" fmla="*/ 511683 h 1458087"/>
              <a:gd name="connsiteX120" fmla="*/ 2074926 w 3308032"/>
              <a:gd name="connsiteY120" fmla="*/ 563785 h 1458087"/>
              <a:gd name="connsiteX121" fmla="*/ 2161604 w 3308032"/>
              <a:gd name="connsiteY121" fmla="*/ 581692 h 1458087"/>
              <a:gd name="connsiteX122" fmla="*/ 2267617 w 3308032"/>
              <a:gd name="connsiteY122" fmla="*/ 547878 h 1458087"/>
              <a:gd name="connsiteX123" fmla="*/ 2717292 w 3308032"/>
              <a:gd name="connsiteY123" fmla="*/ 237554 h 1458087"/>
              <a:gd name="connsiteX124" fmla="*/ 2769584 w 3308032"/>
              <a:gd name="connsiteY124" fmla="*/ 378905 h 1458087"/>
              <a:gd name="connsiteX125" fmla="*/ 2714530 w 3308032"/>
              <a:gd name="connsiteY125" fmla="*/ 524542 h 1458087"/>
              <a:gd name="connsiteX126" fmla="*/ 2569083 w 3308032"/>
              <a:gd name="connsiteY126" fmla="*/ 581692 h 1458087"/>
              <a:gd name="connsiteX127" fmla="*/ 2424875 w 3308032"/>
              <a:gd name="connsiteY127" fmla="*/ 528447 h 1458087"/>
              <a:gd name="connsiteX128" fmla="*/ 2371439 w 3308032"/>
              <a:gd name="connsiteY128" fmla="*/ 385191 h 1458087"/>
              <a:gd name="connsiteX129" fmla="*/ 2428018 w 3308032"/>
              <a:gd name="connsiteY129" fmla="*/ 238411 h 1458087"/>
              <a:gd name="connsiteX130" fmla="*/ 2574227 w 3308032"/>
              <a:gd name="connsiteY130" fmla="*/ 182785 h 1458087"/>
              <a:gd name="connsiteX131" fmla="*/ 2717292 w 3308032"/>
              <a:gd name="connsiteY131" fmla="*/ 237458 h 1458087"/>
              <a:gd name="connsiteX132" fmla="*/ 2678430 w 3308032"/>
              <a:gd name="connsiteY132" fmla="*/ 381191 h 1458087"/>
              <a:gd name="connsiteX133" fmla="*/ 2650522 w 3308032"/>
              <a:gd name="connsiteY133" fmla="*/ 289655 h 1458087"/>
              <a:gd name="connsiteX134" fmla="*/ 2572036 w 3308032"/>
              <a:gd name="connsiteY134" fmla="*/ 255079 h 1458087"/>
              <a:gd name="connsiteX135" fmla="*/ 2492216 w 3308032"/>
              <a:gd name="connsiteY135" fmla="*/ 290798 h 1458087"/>
              <a:gd name="connsiteX136" fmla="*/ 2462308 w 3308032"/>
              <a:gd name="connsiteY136" fmla="*/ 383477 h 1458087"/>
              <a:gd name="connsiteX137" fmla="*/ 2491931 w 3308032"/>
              <a:gd name="connsiteY137" fmla="*/ 476155 h 1458087"/>
              <a:gd name="connsiteX138" fmla="*/ 2572512 w 3308032"/>
              <a:gd name="connsiteY138" fmla="*/ 509969 h 1458087"/>
              <a:gd name="connsiteX139" fmla="*/ 2650808 w 3308032"/>
              <a:gd name="connsiteY139" fmla="*/ 475012 h 1458087"/>
              <a:gd name="connsiteX140" fmla="*/ 2678525 w 3308032"/>
              <a:gd name="connsiteY140" fmla="*/ 381286 h 1458087"/>
              <a:gd name="connsiteX141" fmla="*/ 3280410 w 3308032"/>
              <a:gd name="connsiteY141" fmla="*/ 494729 h 1458087"/>
              <a:gd name="connsiteX142" fmla="*/ 3257360 w 3308032"/>
              <a:gd name="connsiteY142" fmla="*/ 507397 h 1458087"/>
              <a:gd name="connsiteX143" fmla="*/ 3236500 w 3308032"/>
              <a:gd name="connsiteY143" fmla="*/ 511112 h 1458087"/>
              <a:gd name="connsiteX144" fmla="*/ 3205258 w 3308032"/>
              <a:gd name="connsiteY144" fmla="*/ 497872 h 1458087"/>
              <a:gd name="connsiteX145" fmla="*/ 3194114 w 3308032"/>
              <a:gd name="connsiteY145" fmla="*/ 456724 h 1458087"/>
              <a:gd name="connsiteX146" fmla="*/ 3194114 w 3308032"/>
              <a:gd name="connsiteY146" fmla="*/ 260985 h 1458087"/>
              <a:gd name="connsiteX147" fmla="*/ 3291269 w 3308032"/>
              <a:gd name="connsiteY147" fmla="*/ 260985 h 1458087"/>
              <a:gd name="connsiteX148" fmla="*/ 3291269 w 3308032"/>
              <a:gd name="connsiteY148" fmla="*/ 191738 h 1458087"/>
              <a:gd name="connsiteX149" fmla="*/ 3194114 w 3308032"/>
              <a:gd name="connsiteY149" fmla="*/ 191738 h 1458087"/>
              <a:gd name="connsiteX150" fmla="*/ 3194114 w 3308032"/>
              <a:gd name="connsiteY150" fmla="*/ 82677 h 1458087"/>
              <a:gd name="connsiteX151" fmla="*/ 3105150 w 3308032"/>
              <a:gd name="connsiteY151" fmla="*/ 98298 h 1458087"/>
              <a:gd name="connsiteX152" fmla="*/ 3105150 w 3308032"/>
              <a:gd name="connsiteY152" fmla="*/ 191643 h 1458087"/>
              <a:gd name="connsiteX153" fmla="*/ 2957227 w 3308032"/>
              <a:gd name="connsiteY153" fmla="*/ 191643 h 1458087"/>
              <a:gd name="connsiteX154" fmla="*/ 2957227 w 3308032"/>
              <a:gd name="connsiteY154" fmla="*/ 130969 h 1458087"/>
              <a:gd name="connsiteX155" fmla="*/ 2970086 w 3308032"/>
              <a:gd name="connsiteY155" fmla="*/ 86297 h 1458087"/>
              <a:gd name="connsiteX156" fmla="*/ 3006757 w 3308032"/>
              <a:gd name="connsiteY156" fmla="*/ 71438 h 1458087"/>
              <a:gd name="connsiteX157" fmla="*/ 3029236 w 3308032"/>
              <a:gd name="connsiteY157" fmla="*/ 74962 h 1458087"/>
              <a:gd name="connsiteX158" fmla="*/ 3049143 w 3308032"/>
              <a:gd name="connsiteY158" fmla="*/ 84868 h 1458087"/>
              <a:gd name="connsiteX159" fmla="*/ 3085624 w 3308032"/>
              <a:gd name="connsiteY159" fmla="*/ 20479 h 1458087"/>
              <a:gd name="connsiteX160" fmla="*/ 3045429 w 3308032"/>
              <a:gd name="connsiteY160" fmla="*/ 5048 h 1458087"/>
              <a:gd name="connsiteX161" fmla="*/ 3003042 w 3308032"/>
              <a:gd name="connsiteY161" fmla="*/ 0 h 1458087"/>
              <a:gd name="connsiteX162" fmla="*/ 2903887 w 3308032"/>
              <a:gd name="connsiteY162" fmla="*/ 34957 h 1458087"/>
              <a:gd name="connsiteX163" fmla="*/ 2868740 w 3308032"/>
              <a:gd name="connsiteY163" fmla="*/ 130207 h 1458087"/>
              <a:gd name="connsiteX164" fmla="*/ 2868740 w 3308032"/>
              <a:gd name="connsiteY164" fmla="*/ 191643 h 1458087"/>
              <a:gd name="connsiteX165" fmla="*/ 2803970 w 3308032"/>
              <a:gd name="connsiteY165" fmla="*/ 191643 h 1458087"/>
              <a:gd name="connsiteX166" fmla="*/ 2803970 w 3308032"/>
              <a:gd name="connsiteY166" fmla="*/ 260890 h 1458087"/>
              <a:gd name="connsiteX167" fmla="*/ 2868740 w 3308032"/>
              <a:gd name="connsiteY167" fmla="*/ 260890 h 1458087"/>
              <a:gd name="connsiteX168" fmla="*/ 2868740 w 3308032"/>
              <a:gd name="connsiteY168" fmla="*/ 572643 h 1458087"/>
              <a:gd name="connsiteX169" fmla="*/ 2957322 w 3308032"/>
              <a:gd name="connsiteY169" fmla="*/ 572643 h 1458087"/>
              <a:gd name="connsiteX170" fmla="*/ 2957322 w 3308032"/>
              <a:gd name="connsiteY170" fmla="*/ 260890 h 1458087"/>
              <a:gd name="connsiteX171" fmla="*/ 3105246 w 3308032"/>
              <a:gd name="connsiteY171" fmla="*/ 260890 h 1458087"/>
              <a:gd name="connsiteX172" fmla="*/ 3105246 w 3308032"/>
              <a:gd name="connsiteY172" fmla="*/ 469297 h 1458087"/>
              <a:gd name="connsiteX173" fmla="*/ 3133535 w 3308032"/>
              <a:gd name="connsiteY173" fmla="*/ 553022 h 1458087"/>
              <a:gd name="connsiteX174" fmla="*/ 3218021 w 3308032"/>
              <a:gd name="connsiteY174" fmla="*/ 581692 h 1458087"/>
              <a:gd name="connsiteX175" fmla="*/ 3269171 w 3308032"/>
              <a:gd name="connsiteY175" fmla="*/ 574453 h 1458087"/>
              <a:gd name="connsiteX176" fmla="*/ 3308033 w 3308032"/>
              <a:gd name="connsiteY176" fmla="*/ 554926 h 1458087"/>
              <a:gd name="connsiteX177" fmla="*/ 3280505 w 3308032"/>
              <a:gd name="connsiteY177" fmla="*/ 494633 h 1458087"/>
              <a:gd name="connsiteX178" fmla="*/ 301181 w 3308032"/>
              <a:gd name="connsiteY178" fmla="*/ 915543 h 1458087"/>
              <a:gd name="connsiteX179" fmla="*/ 497300 w 3308032"/>
              <a:gd name="connsiteY179" fmla="*/ 1449134 h 1458087"/>
              <a:gd name="connsiteX180" fmla="*/ 399860 w 3308032"/>
              <a:gd name="connsiteY180" fmla="*/ 1449134 h 1458087"/>
              <a:gd name="connsiteX181" fmla="*/ 354139 w 3308032"/>
              <a:gd name="connsiteY181" fmla="*/ 1324166 h 1458087"/>
              <a:gd name="connsiteX182" fmla="*/ 140970 w 3308032"/>
              <a:gd name="connsiteY182" fmla="*/ 1324166 h 1458087"/>
              <a:gd name="connsiteX183" fmla="*/ 97441 w 3308032"/>
              <a:gd name="connsiteY183" fmla="*/ 1449134 h 1458087"/>
              <a:gd name="connsiteX184" fmla="*/ 0 w 3308032"/>
              <a:gd name="connsiteY184" fmla="*/ 1449134 h 1458087"/>
              <a:gd name="connsiteX185" fmla="*/ 197930 w 3308032"/>
              <a:gd name="connsiteY185" fmla="*/ 915543 h 1458087"/>
              <a:gd name="connsiteX186" fmla="*/ 301371 w 3308032"/>
              <a:gd name="connsiteY186" fmla="*/ 915543 h 1458087"/>
              <a:gd name="connsiteX187" fmla="*/ 329851 w 3308032"/>
              <a:gd name="connsiteY187" fmla="*/ 1247108 h 1458087"/>
              <a:gd name="connsiteX188" fmla="*/ 257651 w 3308032"/>
              <a:gd name="connsiteY188" fmla="*/ 1037654 h 1458087"/>
              <a:gd name="connsiteX189" fmla="*/ 252984 w 3308032"/>
              <a:gd name="connsiteY189" fmla="*/ 1022795 h 1458087"/>
              <a:gd name="connsiteX190" fmla="*/ 248317 w 3308032"/>
              <a:gd name="connsiteY190" fmla="*/ 1006412 h 1458087"/>
              <a:gd name="connsiteX191" fmla="*/ 246126 w 3308032"/>
              <a:gd name="connsiteY191" fmla="*/ 1006412 h 1458087"/>
              <a:gd name="connsiteX192" fmla="*/ 241459 w 3308032"/>
              <a:gd name="connsiteY192" fmla="*/ 1022223 h 1458087"/>
              <a:gd name="connsiteX193" fmla="*/ 236411 w 3308032"/>
              <a:gd name="connsiteY193" fmla="*/ 1037654 h 1458087"/>
              <a:gd name="connsiteX194" fmla="*/ 164973 w 3308032"/>
              <a:gd name="connsiteY194" fmla="*/ 1247108 h 1458087"/>
              <a:gd name="connsiteX195" fmla="*/ 329756 w 3308032"/>
              <a:gd name="connsiteY195" fmla="*/ 1247108 h 1458087"/>
              <a:gd name="connsiteX196" fmla="*/ 557403 w 3308032"/>
              <a:gd name="connsiteY196" fmla="*/ 1449134 h 1458087"/>
              <a:gd name="connsiteX197" fmla="*/ 648557 w 3308032"/>
              <a:gd name="connsiteY197" fmla="*/ 1449134 h 1458087"/>
              <a:gd name="connsiteX198" fmla="*/ 648557 w 3308032"/>
              <a:gd name="connsiteY198" fmla="*/ 915543 h 1458087"/>
              <a:gd name="connsiteX199" fmla="*/ 557403 w 3308032"/>
              <a:gd name="connsiteY199" fmla="*/ 915543 h 1458087"/>
              <a:gd name="connsiteX200" fmla="*/ 557403 w 3308032"/>
              <a:gd name="connsiteY200" fmla="*/ 1449134 h 1458087"/>
              <a:gd name="connsiteX201" fmla="*/ 1271778 w 3308032"/>
              <a:gd name="connsiteY201" fmla="*/ 915543 h 1458087"/>
              <a:gd name="connsiteX202" fmla="*/ 883730 w 3308032"/>
              <a:gd name="connsiteY202" fmla="*/ 915543 h 1458087"/>
              <a:gd name="connsiteX203" fmla="*/ 883730 w 3308032"/>
              <a:gd name="connsiteY203" fmla="*/ 992600 h 1458087"/>
              <a:gd name="connsiteX204" fmla="*/ 1031843 w 3308032"/>
              <a:gd name="connsiteY204" fmla="*/ 992600 h 1458087"/>
              <a:gd name="connsiteX205" fmla="*/ 1031843 w 3308032"/>
              <a:gd name="connsiteY205" fmla="*/ 1449134 h 1458087"/>
              <a:gd name="connsiteX206" fmla="*/ 1122998 w 3308032"/>
              <a:gd name="connsiteY206" fmla="*/ 1449134 h 1458087"/>
              <a:gd name="connsiteX207" fmla="*/ 1122998 w 3308032"/>
              <a:gd name="connsiteY207" fmla="*/ 992600 h 1458087"/>
              <a:gd name="connsiteX208" fmla="*/ 1271778 w 3308032"/>
              <a:gd name="connsiteY208" fmla="*/ 992600 h 1458087"/>
              <a:gd name="connsiteX209" fmla="*/ 1271778 w 3308032"/>
              <a:gd name="connsiteY209" fmla="*/ 915543 h 1458087"/>
              <a:gd name="connsiteX210" fmla="*/ 1581340 w 3308032"/>
              <a:gd name="connsiteY210" fmla="*/ 1113854 h 1458087"/>
              <a:gd name="connsiteX211" fmla="*/ 1633633 w 3308032"/>
              <a:gd name="connsiteY211" fmla="*/ 1255205 h 1458087"/>
              <a:gd name="connsiteX212" fmla="*/ 1578578 w 3308032"/>
              <a:gd name="connsiteY212" fmla="*/ 1400842 h 1458087"/>
              <a:gd name="connsiteX213" fmla="*/ 1433132 w 3308032"/>
              <a:gd name="connsiteY213" fmla="*/ 1457992 h 1458087"/>
              <a:gd name="connsiteX214" fmla="*/ 1288923 w 3308032"/>
              <a:gd name="connsiteY214" fmla="*/ 1404747 h 1458087"/>
              <a:gd name="connsiteX215" fmla="*/ 1235488 w 3308032"/>
              <a:gd name="connsiteY215" fmla="*/ 1261491 h 1458087"/>
              <a:gd name="connsiteX216" fmla="*/ 1292066 w 3308032"/>
              <a:gd name="connsiteY216" fmla="*/ 1114711 h 1458087"/>
              <a:gd name="connsiteX217" fmla="*/ 1438275 w 3308032"/>
              <a:gd name="connsiteY217" fmla="*/ 1059085 h 1458087"/>
              <a:gd name="connsiteX218" fmla="*/ 1581340 w 3308032"/>
              <a:gd name="connsiteY218" fmla="*/ 1113758 h 1458087"/>
              <a:gd name="connsiteX219" fmla="*/ 1542479 w 3308032"/>
              <a:gd name="connsiteY219" fmla="*/ 1257491 h 1458087"/>
              <a:gd name="connsiteX220" fmla="*/ 1514570 w 3308032"/>
              <a:gd name="connsiteY220" fmla="*/ 1165955 h 1458087"/>
              <a:gd name="connsiteX221" fmla="*/ 1436084 w 3308032"/>
              <a:gd name="connsiteY221" fmla="*/ 1131380 h 1458087"/>
              <a:gd name="connsiteX222" fmla="*/ 1356265 w 3308032"/>
              <a:gd name="connsiteY222" fmla="*/ 1167098 h 1458087"/>
              <a:gd name="connsiteX223" fmla="*/ 1326356 w 3308032"/>
              <a:gd name="connsiteY223" fmla="*/ 1259777 h 1458087"/>
              <a:gd name="connsiteX224" fmla="*/ 1355979 w 3308032"/>
              <a:gd name="connsiteY224" fmla="*/ 1352455 h 1458087"/>
              <a:gd name="connsiteX225" fmla="*/ 1436561 w 3308032"/>
              <a:gd name="connsiteY225" fmla="*/ 1386269 h 1458087"/>
              <a:gd name="connsiteX226" fmla="*/ 1514856 w 3308032"/>
              <a:gd name="connsiteY226" fmla="*/ 1351312 h 1458087"/>
              <a:gd name="connsiteX227" fmla="*/ 1542574 w 3308032"/>
              <a:gd name="connsiteY227" fmla="*/ 1257586 h 1458087"/>
              <a:gd name="connsiteX228" fmla="*/ 1951577 w 3308032"/>
              <a:gd name="connsiteY228" fmla="*/ 1285399 h 1458087"/>
              <a:gd name="connsiteX229" fmla="*/ 1926622 w 3308032"/>
              <a:gd name="connsiteY229" fmla="*/ 1357598 h 1458087"/>
              <a:gd name="connsiteX230" fmla="*/ 1862233 w 3308032"/>
              <a:gd name="connsiteY230" fmla="*/ 1386269 h 1458087"/>
              <a:gd name="connsiteX231" fmla="*/ 1805273 w 3308032"/>
              <a:gd name="connsiteY231" fmla="*/ 1362266 h 1458087"/>
              <a:gd name="connsiteX232" fmla="*/ 1787081 w 3308032"/>
              <a:gd name="connsiteY232" fmla="*/ 1290638 h 1458087"/>
              <a:gd name="connsiteX233" fmla="*/ 1787081 w 3308032"/>
              <a:gd name="connsiteY233" fmla="*/ 1068134 h 1458087"/>
              <a:gd name="connsiteX234" fmla="*/ 1698498 w 3308032"/>
              <a:gd name="connsiteY234" fmla="*/ 1068134 h 1458087"/>
              <a:gd name="connsiteX235" fmla="*/ 1698498 w 3308032"/>
              <a:gd name="connsiteY235" fmla="*/ 1302544 h 1458087"/>
              <a:gd name="connsiteX236" fmla="*/ 1732502 w 3308032"/>
              <a:gd name="connsiteY236" fmla="*/ 1418463 h 1458087"/>
              <a:gd name="connsiteX237" fmla="*/ 1833563 w 3308032"/>
              <a:gd name="connsiteY237" fmla="*/ 1458087 h 1458087"/>
              <a:gd name="connsiteX238" fmla="*/ 1899571 w 3308032"/>
              <a:gd name="connsiteY238" fmla="*/ 1441514 h 1458087"/>
              <a:gd name="connsiteX239" fmla="*/ 1949577 w 3308032"/>
              <a:gd name="connsiteY239" fmla="*/ 1397413 h 1458087"/>
              <a:gd name="connsiteX240" fmla="*/ 1951482 w 3308032"/>
              <a:gd name="connsiteY240" fmla="*/ 1397413 h 1458087"/>
              <a:gd name="connsiteX241" fmla="*/ 1951482 w 3308032"/>
              <a:gd name="connsiteY241" fmla="*/ 1449134 h 1458087"/>
              <a:gd name="connsiteX242" fmla="*/ 2040446 w 3308032"/>
              <a:gd name="connsiteY242" fmla="*/ 1449134 h 1458087"/>
              <a:gd name="connsiteX243" fmla="*/ 2040446 w 3308032"/>
              <a:gd name="connsiteY243" fmla="*/ 1068134 h 1458087"/>
              <a:gd name="connsiteX244" fmla="*/ 1951482 w 3308032"/>
              <a:gd name="connsiteY244" fmla="*/ 1068134 h 1458087"/>
              <a:gd name="connsiteX245" fmla="*/ 1951482 w 3308032"/>
              <a:gd name="connsiteY245" fmla="*/ 1285399 h 1458087"/>
              <a:gd name="connsiteX246" fmla="*/ 2326767 w 3308032"/>
              <a:gd name="connsiteY246" fmla="*/ 1061466 h 1458087"/>
              <a:gd name="connsiteX247" fmla="*/ 2266474 w 3308032"/>
              <a:gd name="connsiteY247" fmla="*/ 1080992 h 1458087"/>
              <a:gd name="connsiteX248" fmla="*/ 2227040 w 3308032"/>
              <a:gd name="connsiteY248" fmla="*/ 1136999 h 1458087"/>
              <a:gd name="connsiteX249" fmla="*/ 2225516 w 3308032"/>
              <a:gd name="connsiteY249" fmla="*/ 1136999 h 1458087"/>
              <a:gd name="connsiteX250" fmla="*/ 2225516 w 3308032"/>
              <a:gd name="connsiteY250" fmla="*/ 1068134 h 1458087"/>
              <a:gd name="connsiteX251" fmla="*/ 2136553 w 3308032"/>
              <a:gd name="connsiteY251" fmla="*/ 1068134 h 1458087"/>
              <a:gd name="connsiteX252" fmla="*/ 2136553 w 3308032"/>
              <a:gd name="connsiteY252" fmla="*/ 1449134 h 1458087"/>
              <a:gd name="connsiteX253" fmla="*/ 2225516 w 3308032"/>
              <a:gd name="connsiteY253" fmla="*/ 1449134 h 1458087"/>
              <a:gd name="connsiteX254" fmla="*/ 2225516 w 3308032"/>
              <a:gd name="connsiteY254" fmla="*/ 1260824 h 1458087"/>
              <a:gd name="connsiteX255" fmla="*/ 2249138 w 3308032"/>
              <a:gd name="connsiteY255" fmla="*/ 1172623 h 1458087"/>
              <a:gd name="connsiteX256" fmla="*/ 2311051 w 3308032"/>
              <a:gd name="connsiteY256" fmla="*/ 1139095 h 1458087"/>
              <a:gd name="connsiteX257" fmla="*/ 2334292 w 3308032"/>
              <a:gd name="connsiteY257" fmla="*/ 1141476 h 1458087"/>
              <a:gd name="connsiteX258" fmla="*/ 2356104 w 3308032"/>
              <a:gd name="connsiteY258" fmla="*/ 1147953 h 1458087"/>
              <a:gd name="connsiteX259" fmla="*/ 2379917 w 3308032"/>
              <a:gd name="connsiteY259" fmla="*/ 1072039 h 1458087"/>
              <a:gd name="connsiteX260" fmla="*/ 2353532 w 3308032"/>
              <a:gd name="connsiteY260" fmla="*/ 1063466 h 1458087"/>
              <a:gd name="connsiteX261" fmla="*/ 2326767 w 3308032"/>
              <a:gd name="connsiteY261" fmla="*/ 1061276 h 145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3308032" h="1458087">
                <a:moveTo>
                  <a:pt x="542449" y="193453"/>
                </a:moveTo>
                <a:cubicBezTo>
                  <a:pt x="542830" y="180404"/>
                  <a:pt x="543116" y="165640"/>
                  <a:pt x="543401" y="148971"/>
                </a:cubicBezTo>
                <a:lnTo>
                  <a:pt x="541211" y="148971"/>
                </a:lnTo>
                <a:cubicBezTo>
                  <a:pt x="539020" y="156400"/>
                  <a:pt x="536829" y="162877"/>
                  <a:pt x="534924" y="168497"/>
                </a:cubicBezTo>
                <a:cubicBezTo>
                  <a:pt x="532924" y="174117"/>
                  <a:pt x="530733" y="180023"/>
                  <a:pt x="528257" y="186214"/>
                </a:cubicBezTo>
                <a:lnTo>
                  <a:pt x="374618" y="572834"/>
                </a:lnTo>
                <a:lnTo>
                  <a:pt x="310229" y="572834"/>
                </a:lnTo>
                <a:lnTo>
                  <a:pt x="155448" y="189643"/>
                </a:lnTo>
                <a:cubicBezTo>
                  <a:pt x="153448" y="183928"/>
                  <a:pt x="151447" y="178213"/>
                  <a:pt x="149352" y="172307"/>
                </a:cubicBezTo>
                <a:cubicBezTo>
                  <a:pt x="147257" y="166497"/>
                  <a:pt x="144589" y="158687"/>
                  <a:pt x="141351" y="149066"/>
                </a:cubicBezTo>
                <a:lnTo>
                  <a:pt x="139160" y="149066"/>
                </a:lnTo>
                <a:cubicBezTo>
                  <a:pt x="139637" y="164497"/>
                  <a:pt x="140018" y="180023"/>
                  <a:pt x="140303" y="195739"/>
                </a:cubicBezTo>
                <a:cubicBezTo>
                  <a:pt x="140589" y="211455"/>
                  <a:pt x="140684" y="228410"/>
                  <a:pt x="140684" y="246507"/>
                </a:cubicBezTo>
                <a:lnTo>
                  <a:pt x="140684" y="572834"/>
                </a:lnTo>
                <a:lnTo>
                  <a:pt x="55817" y="572834"/>
                </a:lnTo>
                <a:lnTo>
                  <a:pt x="55817" y="39243"/>
                </a:lnTo>
                <a:lnTo>
                  <a:pt x="185642" y="39243"/>
                </a:lnTo>
                <a:lnTo>
                  <a:pt x="322231" y="383381"/>
                </a:lnTo>
                <a:cubicBezTo>
                  <a:pt x="327470" y="396050"/>
                  <a:pt x="331565" y="406813"/>
                  <a:pt x="334709" y="415576"/>
                </a:cubicBezTo>
                <a:cubicBezTo>
                  <a:pt x="337852" y="424339"/>
                  <a:pt x="340805" y="434150"/>
                  <a:pt x="343853" y="444817"/>
                </a:cubicBezTo>
                <a:lnTo>
                  <a:pt x="346043" y="444817"/>
                </a:lnTo>
                <a:cubicBezTo>
                  <a:pt x="350520" y="432911"/>
                  <a:pt x="354520" y="422148"/>
                  <a:pt x="358140" y="412433"/>
                </a:cubicBezTo>
                <a:cubicBezTo>
                  <a:pt x="361760" y="402717"/>
                  <a:pt x="365474" y="392716"/>
                  <a:pt x="369475" y="382334"/>
                </a:cubicBezTo>
                <a:lnTo>
                  <a:pt x="507873" y="39243"/>
                </a:lnTo>
                <a:lnTo>
                  <a:pt x="632555" y="39243"/>
                </a:lnTo>
                <a:lnTo>
                  <a:pt x="632555" y="572834"/>
                </a:lnTo>
                <a:lnTo>
                  <a:pt x="542163" y="572834"/>
                </a:lnTo>
                <a:lnTo>
                  <a:pt x="542163" y="234220"/>
                </a:lnTo>
                <a:cubicBezTo>
                  <a:pt x="542163" y="220123"/>
                  <a:pt x="542354" y="206502"/>
                  <a:pt x="542735" y="193453"/>
                </a:cubicBezTo>
                <a:close/>
                <a:moveTo>
                  <a:pt x="768001" y="14383"/>
                </a:moveTo>
                <a:cubicBezTo>
                  <a:pt x="751904" y="14383"/>
                  <a:pt x="738759" y="19431"/>
                  <a:pt x="728567" y="29623"/>
                </a:cubicBezTo>
                <a:cubicBezTo>
                  <a:pt x="718376" y="39815"/>
                  <a:pt x="713327" y="52292"/>
                  <a:pt x="713327" y="67247"/>
                </a:cubicBezTo>
                <a:cubicBezTo>
                  <a:pt x="713327" y="82201"/>
                  <a:pt x="718376" y="94488"/>
                  <a:pt x="728567" y="104966"/>
                </a:cubicBezTo>
                <a:cubicBezTo>
                  <a:pt x="738759" y="115538"/>
                  <a:pt x="751904" y="120777"/>
                  <a:pt x="768001" y="120777"/>
                </a:cubicBezTo>
                <a:cubicBezTo>
                  <a:pt x="784098" y="120777"/>
                  <a:pt x="798005" y="115729"/>
                  <a:pt x="808196" y="105537"/>
                </a:cubicBezTo>
                <a:cubicBezTo>
                  <a:pt x="818388" y="95345"/>
                  <a:pt x="823436" y="82677"/>
                  <a:pt x="823436" y="67627"/>
                </a:cubicBezTo>
                <a:cubicBezTo>
                  <a:pt x="823436" y="52578"/>
                  <a:pt x="818388" y="39815"/>
                  <a:pt x="808196" y="29718"/>
                </a:cubicBezTo>
                <a:cubicBezTo>
                  <a:pt x="798005" y="19526"/>
                  <a:pt x="784669" y="14478"/>
                  <a:pt x="768001" y="14478"/>
                </a:cubicBezTo>
                <a:close/>
                <a:moveTo>
                  <a:pt x="723329" y="572834"/>
                </a:moveTo>
                <a:lnTo>
                  <a:pt x="812292" y="572834"/>
                </a:lnTo>
                <a:lnTo>
                  <a:pt x="812292" y="191834"/>
                </a:lnTo>
                <a:lnTo>
                  <a:pt x="723329" y="191834"/>
                </a:lnTo>
                <a:lnTo>
                  <a:pt x="723329" y="572834"/>
                </a:lnTo>
                <a:close/>
                <a:moveTo>
                  <a:pt x="1079278" y="581787"/>
                </a:moveTo>
                <a:cubicBezTo>
                  <a:pt x="1112234" y="581787"/>
                  <a:pt x="1142238" y="575120"/>
                  <a:pt x="1169099" y="561689"/>
                </a:cubicBezTo>
                <a:cubicBezTo>
                  <a:pt x="1195959" y="548259"/>
                  <a:pt x="1217867" y="527876"/>
                  <a:pt x="1234726" y="500253"/>
                </a:cubicBezTo>
                <a:lnTo>
                  <a:pt x="1165860" y="461582"/>
                </a:lnTo>
                <a:cubicBezTo>
                  <a:pt x="1154716" y="478250"/>
                  <a:pt x="1142048" y="490061"/>
                  <a:pt x="1127951" y="497110"/>
                </a:cubicBezTo>
                <a:cubicBezTo>
                  <a:pt x="1113854" y="504158"/>
                  <a:pt x="1098328" y="507683"/>
                  <a:pt x="1081469" y="507683"/>
                </a:cubicBezTo>
                <a:cubicBezTo>
                  <a:pt x="1049179" y="507683"/>
                  <a:pt x="1023461" y="496919"/>
                  <a:pt x="1004126" y="475298"/>
                </a:cubicBezTo>
                <a:cubicBezTo>
                  <a:pt x="984790" y="453676"/>
                  <a:pt x="975074" y="423005"/>
                  <a:pt x="975074" y="383000"/>
                </a:cubicBezTo>
                <a:cubicBezTo>
                  <a:pt x="975074" y="342995"/>
                  <a:pt x="984885" y="311087"/>
                  <a:pt x="1004506" y="288512"/>
                </a:cubicBezTo>
                <a:cubicBezTo>
                  <a:pt x="1024128" y="265938"/>
                  <a:pt x="1048988" y="254699"/>
                  <a:pt x="1079278" y="254699"/>
                </a:cubicBezTo>
                <a:cubicBezTo>
                  <a:pt x="1096613" y="254699"/>
                  <a:pt x="1112044" y="258318"/>
                  <a:pt x="1125379" y="265462"/>
                </a:cubicBezTo>
                <a:cubicBezTo>
                  <a:pt x="1138809" y="272701"/>
                  <a:pt x="1151192" y="284798"/>
                  <a:pt x="1162622" y="301943"/>
                </a:cubicBezTo>
                <a:lnTo>
                  <a:pt x="1232535" y="267367"/>
                </a:lnTo>
                <a:cubicBezTo>
                  <a:pt x="1219105" y="239554"/>
                  <a:pt x="1199102" y="218599"/>
                  <a:pt x="1172432" y="204311"/>
                </a:cubicBezTo>
                <a:cubicBezTo>
                  <a:pt x="1145762" y="190024"/>
                  <a:pt x="1115663" y="182880"/>
                  <a:pt x="1082231" y="182880"/>
                </a:cubicBezTo>
                <a:cubicBezTo>
                  <a:pt x="1023652" y="182880"/>
                  <a:pt x="976027" y="201263"/>
                  <a:pt x="939356" y="238125"/>
                </a:cubicBezTo>
                <a:cubicBezTo>
                  <a:pt x="902589" y="274987"/>
                  <a:pt x="884301" y="325279"/>
                  <a:pt x="884301" y="389001"/>
                </a:cubicBezTo>
                <a:cubicBezTo>
                  <a:pt x="884301" y="447008"/>
                  <a:pt x="901541" y="493681"/>
                  <a:pt x="936022" y="528923"/>
                </a:cubicBezTo>
                <a:cubicBezTo>
                  <a:pt x="970502" y="564166"/>
                  <a:pt x="1018223" y="581787"/>
                  <a:pt x="1079278" y="581787"/>
                </a:cubicBezTo>
                <a:close/>
                <a:moveTo>
                  <a:pt x="1393031" y="384524"/>
                </a:moveTo>
                <a:cubicBezTo>
                  <a:pt x="1393031" y="348044"/>
                  <a:pt x="1400937" y="318707"/>
                  <a:pt x="1416653" y="296323"/>
                </a:cubicBezTo>
                <a:cubicBezTo>
                  <a:pt x="1432370" y="274034"/>
                  <a:pt x="1453039" y="262795"/>
                  <a:pt x="1478566" y="262795"/>
                </a:cubicBezTo>
                <a:cubicBezTo>
                  <a:pt x="1486757" y="262795"/>
                  <a:pt x="1494473" y="263557"/>
                  <a:pt x="1501807" y="265176"/>
                </a:cubicBezTo>
                <a:cubicBezTo>
                  <a:pt x="1509141" y="266795"/>
                  <a:pt x="1516380" y="268986"/>
                  <a:pt x="1523619" y="271653"/>
                </a:cubicBezTo>
                <a:lnTo>
                  <a:pt x="1547432" y="195739"/>
                </a:lnTo>
                <a:cubicBezTo>
                  <a:pt x="1538002" y="191548"/>
                  <a:pt x="1529239" y="188690"/>
                  <a:pt x="1521047" y="187166"/>
                </a:cubicBezTo>
                <a:cubicBezTo>
                  <a:pt x="1512856" y="185642"/>
                  <a:pt x="1503902" y="184975"/>
                  <a:pt x="1494282" y="184975"/>
                </a:cubicBezTo>
                <a:cubicBezTo>
                  <a:pt x="1471422" y="184975"/>
                  <a:pt x="1451324" y="191452"/>
                  <a:pt x="1433989" y="204502"/>
                </a:cubicBezTo>
                <a:cubicBezTo>
                  <a:pt x="1416653" y="217551"/>
                  <a:pt x="1403509" y="236220"/>
                  <a:pt x="1394555" y="260509"/>
                </a:cubicBezTo>
                <a:lnTo>
                  <a:pt x="1393031" y="260509"/>
                </a:lnTo>
                <a:lnTo>
                  <a:pt x="1393031" y="191643"/>
                </a:lnTo>
                <a:lnTo>
                  <a:pt x="1304068" y="191643"/>
                </a:lnTo>
                <a:lnTo>
                  <a:pt x="1304068" y="572643"/>
                </a:lnTo>
                <a:lnTo>
                  <a:pt x="1393031" y="572643"/>
                </a:lnTo>
                <a:lnTo>
                  <a:pt x="1393031" y="384334"/>
                </a:lnTo>
                <a:close/>
                <a:moveTo>
                  <a:pt x="1621917" y="528542"/>
                </a:moveTo>
                <a:cubicBezTo>
                  <a:pt x="1586294" y="493109"/>
                  <a:pt x="1568482" y="445294"/>
                  <a:pt x="1568482" y="385286"/>
                </a:cubicBezTo>
                <a:cubicBezTo>
                  <a:pt x="1568768" y="324517"/>
                  <a:pt x="1587532" y="275558"/>
                  <a:pt x="1625060" y="238506"/>
                </a:cubicBezTo>
                <a:cubicBezTo>
                  <a:pt x="1662494" y="201454"/>
                  <a:pt x="1711262" y="182880"/>
                  <a:pt x="1771269" y="182880"/>
                </a:cubicBezTo>
                <a:cubicBezTo>
                  <a:pt x="1831277" y="182880"/>
                  <a:pt x="1879473" y="201073"/>
                  <a:pt x="1914335" y="237554"/>
                </a:cubicBezTo>
                <a:cubicBezTo>
                  <a:pt x="1949196" y="274034"/>
                  <a:pt x="1966627" y="321183"/>
                  <a:pt x="1966627" y="378905"/>
                </a:cubicBezTo>
                <a:cubicBezTo>
                  <a:pt x="1966627" y="436626"/>
                  <a:pt x="1948244" y="486537"/>
                  <a:pt x="1911572" y="524542"/>
                </a:cubicBezTo>
                <a:cubicBezTo>
                  <a:pt x="1874901" y="562642"/>
                  <a:pt x="1826324" y="581692"/>
                  <a:pt x="1766126" y="581692"/>
                </a:cubicBezTo>
                <a:cubicBezTo>
                  <a:pt x="1705928" y="581692"/>
                  <a:pt x="1657540" y="563975"/>
                  <a:pt x="1621917" y="528447"/>
                </a:cubicBezTo>
                <a:close/>
                <a:moveTo>
                  <a:pt x="1659350" y="383477"/>
                </a:moveTo>
                <a:cubicBezTo>
                  <a:pt x="1659350" y="422720"/>
                  <a:pt x="1669256" y="453580"/>
                  <a:pt x="1688973" y="476155"/>
                </a:cubicBezTo>
                <a:cubicBezTo>
                  <a:pt x="1708690" y="498729"/>
                  <a:pt x="1735550" y="509969"/>
                  <a:pt x="1769555" y="509969"/>
                </a:cubicBezTo>
                <a:cubicBezTo>
                  <a:pt x="1803559" y="509969"/>
                  <a:pt x="1829372" y="498348"/>
                  <a:pt x="1847850" y="475012"/>
                </a:cubicBezTo>
                <a:cubicBezTo>
                  <a:pt x="1866329" y="451675"/>
                  <a:pt x="1875568" y="420434"/>
                  <a:pt x="1875568" y="381286"/>
                </a:cubicBezTo>
                <a:cubicBezTo>
                  <a:pt x="1875568" y="342138"/>
                  <a:pt x="1866233" y="312801"/>
                  <a:pt x="1847660" y="289750"/>
                </a:cubicBezTo>
                <a:cubicBezTo>
                  <a:pt x="1829086" y="266700"/>
                  <a:pt x="1802892" y="255175"/>
                  <a:pt x="1769174" y="255175"/>
                </a:cubicBezTo>
                <a:cubicBezTo>
                  <a:pt x="1735455" y="255175"/>
                  <a:pt x="1709357" y="267081"/>
                  <a:pt x="1689354" y="290894"/>
                </a:cubicBezTo>
                <a:cubicBezTo>
                  <a:pt x="1669352" y="314706"/>
                  <a:pt x="1659446" y="345567"/>
                  <a:pt x="1659446" y="383572"/>
                </a:cubicBezTo>
                <a:close/>
                <a:moveTo>
                  <a:pt x="2267426" y="547878"/>
                </a:moveTo>
                <a:cubicBezTo>
                  <a:pt x="2294477" y="525304"/>
                  <a:pt x="2308003" y="495681"/>
                  <a:pt x="2308003" y="458915"/>
                </a:cubicBezTo>
                <a:cubicBezTo>
                  <a:pt x="2308003" y="426149"/>
                  <a:pt x="2297621" y="399859"/>
                  <a:pt x="2276761" y="380048"/>
                </a:cubicBezTo>
                <a:cubicBezTo>
                  <a:pt x="2255901" y="360236"/>
                  <a:pt x="2224373" y="346710"/>
                  <a:pt x="2182273" y="339471"/>
                </a:cubicBezTo>
                <a:cubicBezTo>
                  <a:pt x="2155222" y="334232"/>
                  <a:pt x="2136839" y="328232"/>
                  <a:pt x="2127028" y="321278"/>
                </a:cubicBezTo>
                <a:cubicBezTo>
                  <a:pt x="2117217" y="314325"/>
                  <a:pt x="2112359" y="304705"/>
                  <a:pt x="2112359" y="292227"/>
                </a:cubicBezTo>
                <a:cubicBezTo>
                  <a:pt x="2112359" y="279749"/>
                  <a:pt x="2117027" y="269272"/>
                  <a:pt x="2126456" y="261366"/>
                </a:cubicBezTo>
                <a:cubicBezTo>
                  <a:pt x="2135886" y="253460"/>
                  <a:pt x="2149602" y="249460"/>
                  <a:pt x="2167795" y="249460"/>
                </a:cubicBezTo>
                <a:cubicBezTo>
                  <a:pt x="2184654" y="249460"/>
                  <a:pt x="2199227" y="252413"/>
                  <a:pt x="2211515" y="258413"/>
                </a:cubicBezTo>
                <a:cubicBezTo>
                  <a:pt x="2223802" y="264414"/>
                  <a:pt x="2235613" y="273272"/>
                  <a:pt x="2247043" y="285179"/>
                </a:cubicBezTo>
                <a:lnTo>
                  <a:pt x="2298764" y="238316"/>
                </a:lnTo>
                <a:cubicBezTo>
                  <a:pt x="2284381" y="219742"/>
                  <a:pt x="2265902" y="205835"/>
                  <a:pt x="2243328" y="196596"/>
                </a:cubicBezTo>
                <a:cubicBezTo>
                  <a:pt x="2220754" y="187452"/>
                  <a:pt x="2196465" y="182785"/>
                  <a:pt x="2170367" y="182785"/>
                </a:cubicBezTo>
                <a:cubicBezTo>
                  <a:pt x="2129695" y="182785"/>
                  <a:pt x="2095976" y="193358"/>
                  <a:pt x="2069211" y="214598"/>
                </a:cubicBezTo>
                <a:cubicBezTo>
                  <a:pt x="2042446" y="235839"/>
                  <a:pt x="2029015" y="264986"/>
                  <a:pt x="2029015" y="302228"/>
                </a:cubicBezTo>
                <a:cubicBezTo>
                  <a:pt x="2029015" y="331280"/>
                  <a:pt x="2038922" y="355664"/>
                  <a:pt x="2058638" y="375380"/>
                </a:cubicBezTo>
                <a:cubicBezTo>
                  <a:pt x="2078355" y="395097"/>
                  <a:pt x="2113121" y="409289"/>
                  <a:pt x="2163032" y="417957"/>
                </a:cubicBezTo>
                <a:cubicBezTo>
                  <a:pt x="2183321" y="421672"/>
                  <a:pt x="2198656" y="427673"/>
                  <a:pt x="2208943" y="435959"/>
                </a:cubicBezTo>
                <a:cubicBezTo>
                  <a:pt x="2219230" y="444246"/>
                  <a:pt x="2224373" y="454628"/>
                  <a:pt x="2224373" y="467011"/>
                </a:cubicBezTo>
                <a:cubicBezTo>
                  <a:pt x="2224373" y="482155"/>
                  <a:pt x="2218944" y="493871"/>
                  <a:pt x="2207990" y="502158"/>
                </a:cubicBezTo>
                <a:cubicBezTo>
                  <a:pt x="2197037" y="510445"/>
                  <a:pt x="2181797" y="514636"/>
                  <a:pt x="2162271" y="514636"/>
                </a:cubicBezTo>
                <a:cubicBezTo>
                  <a:pt x="2144935" y="514636"/>
                  <a:pt x="2128361" y="510730"/>
                  <a:pt x="2112645" y="502920"/>
                </a:cubicBezTo>
                <a:cubicBezTo>
                  <a:pt x="2096929" y="495109"/>
                  <a:pt x="2082070" y="482060"/>
                  <a:pt x="2068163" y="463677"/>
                </a:cubicBezTo>
                <a:lnTo>
                  <a:pt x="2014633" y="511683"/>
                </a:lnTo>
                <a:cubicBezTo>
                  <a:pt x="2028730" y="534543"/>
                  <a:pt x="2048828" y="551879"/>
                  <a:pt x="2074926" y="563785"/>
                </a:cubicBezTo>
                <a:cubicBezTo>
                  <a:pt x="2101025" y="575691"/>
                  <a:pt x="2129885" y="581692"/>
                  <a:pt x="2161604" y="581692"/>
                </a:cubicBezTo>
                <a:cubicBezTo>
                  <a:pt x="2205228" y="581692"/>
                  <a:pt x="2240566" y="570452"/>
                  <a:pt x="2267617" y="547878"/>
                </a:cubicBezTo>
                <a:close/>
                <a:moveTo>
                  <a:pt x="2717292" y="237554"/>
                </a:moveTo>
                <a:cubicBezTo>
                  <a:pt x="2752154" y="274034"/>
                  <a:pt x="2769584" y="321183"/>
                  <a:pt x="2769584" y="378905"/>
                </a:cubicBezTo>
                <a:cubicBezTo>
                  <a:pt x="2769584" y="436626"/>
                  <a:pt x="2751201" y="486537"/>
                  <a:pt x="2714530" y="524542"/>
                </a:cubicBezTo>
                <a:cubicBezTo>
                  <a:pt x="2677859" y="562642"/>
                  <a:pt x="2629281" y="581692"/>
                  <a:pt x="2569083" y="581692"/>
                </a:cubicBezTo>
                <a:cubicBezTo>
                  <a:pt x="2508885" y="581692"/>
                  <a:pt x="2460498" y="563975"/>
                  <a:pt x="2424875" y="528447"/>
                </a:cubicBezTo>
                <a:cubicBezTo>
                  <a:pt x="2389251" y="493014"/>
                  <a:pt x="2371439" y="445199"/>
                  <a:pt x="2371439" y="385191"/>
                </a:cubicBezTo>
                <a:cubicBezTo>
                  <a:pt x="2371725" y="324422"/>
                  <a:pt x="2390489" y="275463"/>
                  <a:pt x="2428018" y="238411"/>
                </a:cubicBezTo>
                <a:cubicBezTo>
                  <a:pt x="2465451" y="201359"/>
                  <a:pt x="2514219" y="182785"/>
                  <a:pt x="2574227" y="182785"/>
                </a:cubicBezTo>
                <a:cubicBezTo>
                  <a:pt x="2634234" y="182785"/>
                  <a:pt x="2682431" y="200977"/>
                  <a:pt x="2717292" y="237458"/>
                </a:cubicBezTo>
                <a:close/>
                <a:moveTo>
                  <a:pt x="2678430" y="381191"/>
                </a:moveTo>
                <a:cubicBezTo>
                  <a:pt x="2678430" y="343281"/>
                  <a:pt x="2669096" y="312706"/>
                  <a:pt x="2650522" y="289655"/>
                </a:cubicBezTo>
                <a:cubicBezTo>
                  <a:pt x="2631948" y="266605"/>
                  <a:pt x="2605754" y="255079"/>
                  <a:pt x="2572036" y="255079"/>
                </a:cubicBezTo>
                <a:cubicBezTo>
                  <a:pt x="2538317" y="255079"/>
                  <a:pt x="2512219" y="266986"/>
                  <a:pt x="2492216" y="290798"/>
                </a:cubicBezTo>
                <a:cubicBezTo>
                  <a:pt x="2472214" y="314611"/>
                  <a:pt x="2462308" y="345472"/>
                  <a:pt x="2462308" y="383477"/>
                </a:cubicBezTo>
                <a:cubicBezTo>
                  <a:pt x="2462308" y="421481"/>
                  <a:pt x="2472214" y="453580"/>
                  <a:pt x="2491931" y="476155"/>
                </a:cubicBezTo>
                <a:cubicBezTo>
                  <a:pt x="2511647" y="498729"/>
                  <a:pt x="2538508" y="509969"/>
                  <a:pt x="2572512" y="509969"/>
                </a:cubicBezTo>
                <a:cubicBezTo>
                  <a:pt x="2606516" y="509969"/>
                  <a:pt x="2632329" y="498348"/>
                  <a:pt x="2650808" y="475012"/>
                </a:cubicBezTo>
                <a:cubicBezTo>
                  <a:pt x="2669286" y="451675"/>
                  <a:pt x="2678525" y="420434"/>
                  <a:pt x="2678525" y="381286"/>
                </a:cubicBezTo>
                <a:close/>
                <a:moveTo>
                  <a:pt x="3280410" y="494729"/>
                </a:moveTo>
                <a:cubicBezTo>
                  <a:pt x="3272028" y="500634"/>
                  <a:pt x="3264313" y="504920"/>
                  <a:pt x="3257360" y="507397"/>
                </a:cubicBezTo>
                <a:cubicBezTo>
                  <a:pt x="3250406" y="509873"/>
                  <a:pt x="3243453" y="511112"/>
                  <a:pt x="3236500" y="511112"/>
                </a:cubicBezTo>
                <a:cubicBezTo>
                  <a:pt x="3223070" y="511112"/>
                  <a:pt x="3212687" y="506730"/>
                  <a:pt x="3205258" y="497872"/>
                </a:cubicBezTo>
                <a:cubicBezTo>
                  <a:pt x="3197829" y="489109"/>
                  <a:pt x="3194114" y="475393"/>
                  <a:pt x="3194114" y="456724"/>
                </a:cubicBezTo>
                <a:lnTo>
                  <a:pt x="3194114" y="260985"/>
                </a:lnTo>
                <a:lnTo>
                  <a:pt x="3291269" y="260985"/>
                </a:lnTo>
                <a:lnTo>
                  <a:pt x="3291269" y="191738"/>
                </a:lnTo>
                <a:lnTo>
                  <a:pt x="3194114" y="191738"/>
                </a:lnTo>
                <a:lnTo>
                  <a:pt x="3194114" y="82677"/>
                </a:lnTo>
                <a:lnTo>
                  <a:pt x="3105150" y="98298"/>
                </a:lnTo>
                <a:lnTo>
                  <a:pt x="3105150" y="191643"/>
                </a:lnTo>
                <a:lnTo>
                  <a:pt x="2957227" y="191643"/>
                </a:lnTo>
                <a:lnTo>
                  <a:pt x="2957227" y="130969"/>
                </a:lnTo>
                <a:cubicBezTo>
                  <a:pt x="2957227" y="111157"/>
                  <a:pt x="2961513" y="96202"/>
                  <a:pt x="2970086" y="86297"/>
                </a:cubicBezTo>
                <a:cubicBezTo>
                  <a:pt x="2978658" y="76391"/>
                  <a:pt x="2990850" y="71438"/>
                  <a:pt x="3006757" y="71438"/>
                </a:cubicBezTo>
                <a:cubicBezTo>
                  <a:pt x="3014948" y="71438"/>
                  <a:pt x="3022473" y="72581"/>
                  <a:pt x="3029236" y="74962"/>
                </a:cubicBezTo>
                <a:cubicBezTo>
                  <a:pt x="3036094" y="77343"/>
                  <a:pt x="3042666" y="80581"/>
                  <a:pt x="3049143" y="84868"/>
                </a:cubicBezTo>
                <a:lnTo>
                  <a:pt x="3085624" y="20479"/>
                </a:lnTo>
                <a:cubicBezTo>
                  <a:pt x="3072479" y="13525"/>
                  <a:pt x="3059049" y="8382"/>
                  <a:pt x="3045429" y="5048"/>
                </a:cubicBezTo>
                <a:cubicBezTo>
                  <a:pt x="3031808" y="1715"/>
                  <a:pt x="3017615" y="0"/>
                  <a:pt x="3003042" y="0"/>
                </a:cubicBezTo>
                <a:cubicBezTo>
                  <a:pt x="2960370" y="0"/>
                  <a:pt x="2927318" y="11621"/>
                  <a:pt x="2903887" y="34957"/>
                </a:cubicBezTo>
                <a:cubicBezTo>
                  <a:pt x="2880455" y="58293"/>
                  <a:pt x="2868740" y="90011"/>
                  <a:pt x="2868740" y="130207"/>
                </a:cubicBezTo>
                <a:lnTo>
                  <a:pt x="2868740" y="191643"/>
                </a:lnTo>
                <a:lnTo>
                  <a:pt x="2803970" y="191643"/>
                </a:lnTo>
                <a:lnTo>
                  <a:pt x="2803970" y="260890"/>
                </a:lnTo>
                <a:lnTo>
                  <a:pt x="2868740" y="260890"/>
                </a:lnTo>
                <a:lnTo>
                  <a:pt x="2868740" y="572643"/>
                </a:lnTo>
                <a:lnTo>
                  <a:pt x="2957322" y="572643"/>
                </a:lnTo>
                <a:lnTo>
                  <a:pt x="2957322" y="260890"/>
                </a:lnTo>
                <a:lnTo>
                  <a:pt x="3105246" y="260890"/>
                </a:lnTo>
                <a:lnTo>
                  <a:pt x="3105246" y="469297"/>
                </a:lnTo>
                <a:cubicBezTo>
                  <a:pt x="3105246" y="505968"/>
                  <a:pt x="3114675" y="533876"/>
                  <a:pt x="3133535" y="553022"/>
                </a:cubicBezTo>
                <a:cubicBezTo>
                  <a:pt x="3152394" y="572167"/>
                  <a:pt x="3180588" y="581692"/>
                  <a:pt x="3218021" y="581692"/>
                </a:cubicBezTo>
                <a:cubicBezTo>
                  <a:pt x="3236405" y="581692"/>
                  <a:pt x="3253454" y="579311"/>
                  <a:pt x="3269171" y="574453"/>
                </a:cubicBezTo>
                <a:cubicBezTo>
                  <a:pt x="3284887" y="569595"/>
                  <a:pt x="3297841" y="563118"/>
                  <a:pt x="3308033" y="554926"/>
                </a:cubicBezTo>
                <a:lnTo>
                  <a:pt x="3280505" y="494633"/>
                </a:lnTo>
                <a:close/>
                <a:moveTo>
                  <a:pt x="301181" y="915543"/>
                </a:moveTo>
                <a:lnTo>
                  <a:pt x="497300" y="1449134"/>
                </a:lnTo>
                <a:lnTo>
                  <a:pt x="399860" y="1449134"/>
                </a:lnTo>
                <a:lnTo>
                  <a:pt x="354139" y="1324166"/>
                </a:lnTo>
                <a:lnTo>
                  <a:pt x="140970" y="1324166"/>
                </a:lnTo>
                <a:lnTo>
                  <a:pt x="97441" y="1449134"/>
                </a:lnTo>
                <a:lnTo>
                  <a:pt x="0" y="1449134"/>
                </a:lnTo>
                <a:lnTo>
                  <a:pt x="197930" y="915543"/>
                </a:lnTo>
                <a:lnTo>
                  <a:pt x="301371" y="915543"/>
                </a:lnTo>
                <a:close/>
                <a:moveTo>
                  <a:pt x="329851" y="1247108"/>
                </a:moveTo>
                <a:lnTo>
                  <a:pt x="257651" y="1037654"/>
                </a:lnTo>
                <a:cubicBezTo>
                  <a:pt x="255937" y="1032224"/>
                  <a:pt x="254318" y="1027271"/>
                  <a:pt x="252984" y="1022795"/>
                </a:cubicBezTo>
                <a:cubicBezTo>
                  <a:pt x="251651" y="1018318"/>
                  <a:pt x="250031" y="1012888"/>
                  <a:pt x="248317" y="1006412"/>
                </a:cubicBezTo>
                <a:lnTo>
                  <a:pt x="246126" y="1006412"/>
                </a:lnTo>
                <a:cubicBezTo>
                  <a:pt x="244412" y="1012317"/>
                  <a:pt x="242792" y="1017651"/>
                  <a:pt x="241459" y="1022223"/>
                </a:cubicBezTo>
                <a:cubicBezTo>
                  <a:pt x="240125" y="1026795"/>
                  <a:pt x="238411" y="1031938"/>
                  <a:pt x="236411" y="1037654"/>
                </a:cubicBezTo>
                <a:lnTo>
                  <a:pt x="164973" y="1247108"/>
                </a:lnTo>
                <a:lnTo>
                  <a:pt x="329756" y="1247108"/>
                </a:lnTo>
                <a:close/>
                <a:moveTo>
                  <a:pt x="557403" y="1449134"/>
                </a:moveTo>
                <a:lnTo>
                  <a:pt x="648557" y="1449134"/>
                </a:lnTo>
                <a:lnTo>
                  <a:pt x="648557" y="915543"/>
                </a:lnTo>
                <a:lnTo>
                  <a:pt x="557403" y="915543"/>
                </a:lnTo>
                <a:lnTo>
                  <a:pt x="557403" y="1449134"/>
                </a:lnTo>
                <a:close/>
                <a:moveTo>
                  <a:pt x="1271778" y="915543"/>
                </a:moveTo>
                <a:lnTo>
                  <a:pt x="883730" y="915543"/>
                </a:lnTo>
                <a:lnTo>
                  <a:pt x="883730" y="992600"/>
                </a:lnTo>
                <a:lnTo>
                  <a:pt x="1031843" y="992600"/>
                </a:lnTo>
                <a:lnTo>
                  <a:pt x="1031843" y="1449134"/>
                </a:lnTo>
                <a:lnTo>
                  <a:pt x="1122998" y="1449134"/>
                </a:lnTo>
                <a:lnTo>
                  <a:pt x="1122998" y="992600"/>
                </a:lnTo>
                <a:lnTo>
                  <a:pt x="1271778" y="992600"/>
                </a:lnTo>
                <a:lnTo>
                  <a:pt x="1271778" y="915543"/>
                </a:lnTo>
                <a:close/>
                <a:moveTo>
                  <a:pt x="1581340" y="1113854"/>
                </a:moveTo>
                <a:cubicBezTo>
                  <a:pt x="1616202" y="1150334"/>
                  <a:pt x="1633633" y="1197483"/>
                  <a:pt x="1633633" y="1255205"/>
                </a:cubicBezTo>
                <a:cubicBezTo>
                  <a:pt x="1633633" y="1312926"/>
                  <a:pt x="1615250" y="1362837"/>
                  <a:pt x="1578578" y="1400842"/>
                </a:cubicBezTo>
                <a:cubicBezTo>
                  <a:pt x="1541812" y="1438942"/>
                  <a:pt x="1493330" y="1457992"/>
                  <a:pt x="1433132" y="1457992"/>
                </a:cubicBezTo>
                <a:cubicBezTo>
                  <a:pt x="1372934" y="1457992"/>
                  <a:pt x="1324547" y="1440275"/>
                  <a:pt x="1288923" y="1404747"/>
                </a:cubicBezTo>
                <a:cubicBezTo>
                  <a:pt x="1253300" y="1369314"/>
                  <a:pt x="1235488" y="1321499"/>
                  <a:pt x="1235488" y="1261491"/>
                </a:cubicBezTo>
                <a:cubicBezTo>
                  <a:pt x="1235774" y="1200722"/>
                  <a:pt x="1254538" y="1151763"/>
                  <a:pt x="1292066" y="1114711"/>
                </a:cubicBezTo>
                <a:cubicBezTo>
                  <a:pt x="1329500" y="1077659"/>
                  <a:pt x="1378268" y="1059085"/>
                  <a:pt x="1438275" y="1059085"/>
                </a:cubicBezTo>
                <a:cubicBezTo>
                  <a:pt x="1498283" y="1059085"/>
                  <a:pt x="1546479" y="1077278"/>
                  <a:pt x="1581340" y="1113758"/>
                </a:cubicBezTo>
                <a:close/>
                <a:moveTo>
                  <a:pt x="1542479" y="1257491"/>
                </a:moveTo>
                <a:cubicBezTo>
                  <a:pt x="1542479" y="1219581"/>
                  <a:pt x="1533144" y="1189006"/>
                  <a:pt x="1514570" y="1165955"/>
                </a:cubicBezTo>
                <a:cubicBezTo>
                  <a:pt x="1495997" y="1142905"/>
                  <a:pt x="1469803" y="1131380"/>
                  <a:pt x="1436084" y="1131380"/>
                </a:cubicBezTo>
                <a:cubicBezTo>
                  <a:pt x="1402366" y="1131380"/>
                  <a:pt x="1376267" y="1143286"/>
                  <a:pt x="1356265" y="1167098"/>
                </a:cubicBezTo>
                <a:cubicBezTo>
                  <a:pt x="1336262" y="1190911"/>
                  <a:pt x="1326356" y="1221772"/>
                  <a:pt x="1326356" y="1259777"/>
                </a:cubicBezTo>
                <a:cubicBezTo>
                  <a:pt x="1326356" y="1297781"/>
                  <a:pt x="1336262" y="1329881"/>
                  <a:pt x="1355979" y="1352455"/>
                </a:cubicBezTo>
                <a:cubicBezTo>
                  <a:pt x="1375696" y="1375029"/>
                  <a:pt x="1402556" y="1386269"/>
                  <a:pt x="1436561" y="1386269"/>
                </a:cubicBezTo>
                <a:cubicBezTo>
                  <a:pt x="1470565" y="1386269"/>
                  <a:pt x="1496378" y="1374648"/>
                  <a:pt x="1514856" y="1351312"/>
                </a:cubicBezTo>
                <a:cubicBezTo>
                  <a:pt x="1533335" y="1327976"/>
                  <a:pt x="1542574" y="1296734"/>
                  <a:pt x="1542574" y="1257586"/>
                </a:cubicBezTo>
                <a:close/>
                <a:moveTo>
                  <a:pt x="1951577" y="1285399"/>
                </a:moveTo>
                <a:cubicBezTo>
                  <a:pt x="1951577" y="1314450"/>
                  <a:pt x="1943290" y="1338453"/>
                  <a:pt x="1926622" y="1357598"/>
                </a:cubicBezTo>
                <a:cubicBezTo>
                  <a:pt x="1910048" y="1376744"/>
                  <a:pt x="1888522" y="1386269"/>
                  <a:pt x="1862233" y="1386269"/>
                </a:cubicBezTo>
                <a:cubicBezTo>
                  <a:pt x="1835944" y="1386269"/>
                  <a:pt x="1817465" y="1378268"/>
                  <a:pt x="1805273" y="1362266"/>
                </a:cubicBezTo>
                <a:cubicBezTo>
                  <a:pt x="1793081" y="1346264"/>
                  <a:pt x="1787081" y="1322356"/>
                  <a:pt x="1787081" y="1290638"/>
                </a:cubicBezTo>
                <a:lnTo>
                  <a:pt x="1787081" y="1068134"/>
                </a:lnTo>
                <a:lnTo>
                  <a:pt x="1698498" y="1068134"/>
                </a:lnTo>
                <a:lnTo>
                  <a:pt x="1698498" y="1302544"/>
                </a:lnTo>
                <a:cubicBezTo>
                  <a:pt x="1698498" y="1353407"/>
                  <a:pt x="1709833" y="1391984"/>
                  <a:pt x="1732502" y="1418463"/>
                </a:cubicBezTo>
                <a:cubicBezTo>
                  <a:pt x="1755172" y="1444943"/>
                  <a:pt x="1788890" y="1458087"/>
                  <a:pt x="1833563" y="1458087"/>
                </a:cubicBezTo>
                <a:cubicBezTo>
                  <a:pt x="1856423" y="1458087"/>
                  <a:pt x="1878425" y="1452563"/>
                  <a:pt x="1899571" y="1441514"/>
                </a:cubicBezTo>
                <a:cubicBezTo>
                  <a:pt x="1920716" y="1430465"/>
                  <a:pt x="1937480" y="1415796"/>
                  <a:pt x="1949577" y="1397413"/>
                </a:cubicBezTo>
                <a:lnTo>
                  <a:pt x="1951482" y="1397413"/>
                </a:lnTo>
                <a:lnTo>
                  <a:pt x="1951482" y="1449134"/>
                </a:lnTo>
                <a:lnTo>
                  <a:pt x="2040446" y="1449134"/>
                </a:lnTo>
                <a:lnTo>
                  <a:pt x="2040446" y="1068134"/>
                </a:lnTo>
                <a:lnTo>
                  <a:pt x="1951482" y="1068134"/>
                </a:lnTo>
                <a:lnTo>
                  <a:pt x="1951482" y="1285399"/>
                </a:lnTo>
                <a:close/>
                <a:moveTo>
                  <a:pt x="2326767" y="1061466"/>
                </a:moveTo>
                <a:cubicBezTo>
                  <a:pt x="2303907" y="1061466"/>
                  <a:pt x="2283809" y="1067943"/>
                  <a:pt x="2266474" y="1080992"/>
                </a:cubicBezTo>
                <a:cubicBezTo>
                  <a:pt x="2249138" y="1094042"/>
                  <a:pt x="2235994" y="1112711"/>
                  <a:pt x="2227040" y="1136999"/>
                </a:cubicBezTo>
                <a:lnTo>
                  <a:pt x="2225516" y="1136999"/>
                </a:lnTo>
                <a:lnTo>
                  <a:pt x="2225516" y="1068134"/>
                </a:lnTo>
                <a:lnTo>
                  <a:pt x="2136553" y="1068134"/>
                </a:lnTo>
                <a:lnTo>
                  <a:pt x="2136553" y="1449134"/>
                </a:lnTo>
                <a:lnTo>
                  <a:pt x="2225516" y="1449134"/>
                </a:lnTo>
                <a:lnTo>
                  <a:pt x="2225516" y="1260824"/>
                </a:lnTo>
                <a:cubicBezTo>
                  <a:pt x="2225516" y="1224344"/>
                  <a:pt x="2233422" y="1195007"/>
                  <a:pt x="2249138" y="1172623"/>
                </a:cubicBezTo>
                <a:cubicBezTo>
                  <a:pt x="2264855" y="1150334"/>
                  <a:pt x="2285524" y="1139095"/>
                  <a:pt x="2311051" y="1139095"/>
                </a:cubicBezTo>
                <a:cubicBezTo>
                  <a:pt x="2319242" y="1139095"/>
                  <a:pt x="2326958" y="1139857"/>
                  <a:pt x="2334292" y="1141476"/>
                </a:cubicBezTo>
                <a:cubicBezTo>
                  <a:pt x="2341626" y="1143095"/>
                  <a:pt x="2348865" y="1145286"/>
                  <a:pt x="2356104" y="1147953"/>
                </a:cubicBezTo>
                <a:lnTo>
                  <a:pt x="2379917" y="1072039"/>
                </a:lnTo>
                <a:cubicBezTo>
                  <a:pt x="2370487" y="1067848"/>
                  <a:pt x="2361724" y="1064990"/>
                  <a:pt x="2353532" y="1063466"/>
                </a:cubicBezTo>
                <a:cubicBezTo>
                  <a:pt x="2345341" y="1061942"/>
                  <a:pt x="2336387" y="1061276"/>
                  <a:pt x="2326767" y="1061276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33000">
                <a:srgbClr val="FFFFFF"/>
              </a:gs>
              <a:gs pos="69000">
                <a:srgbClr val="D4EC8E"/>
              </a:gs>
            </a:gsLst>
            <a:lin ang="2700000" scaled="0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318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471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11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0429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9548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04272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95678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8842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8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1044106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2115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21651477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D3C8DE-A151-6229-4ABB-693D018AB9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425781"/>
            <a:ext cx="5577840" cy="1107996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Sans Display Semibold" pitchFamily="2" charset="0"/>
                <a:ea typeface="+mn-ea"/>
                <a:cs typeface="Segoe Sans Display Semibold" pitchFamily="2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4200" y="3962400"/>
            <a:ext cx="557784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7402CA17-47CB-D841-851F-EAC4B87C20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6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37909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9366165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02037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509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487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72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87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5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solidFill>
                  <a:srgbClr val="0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958803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Segoe Sans Display Semibold" pitchFamily="2" charset="0"/>
                <a:cs typeface="Segoe Sans Display Semibold" pitchFamily="2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4FE235F-02A3-CF25-8716-2552AE8442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2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3771427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395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59085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661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3113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BEB8-AFEF-362F-CB36-DC00FA4C6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256310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0A0B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10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2" r:id="rId23"/>
    <p:sldLayoutId id="2147483704" r:id="rId24"/>
    <p:sldLayoutId id="2147483705" r:id="rId25"/>
    <p:sldLayoutId id="2147483706" r:id="rId26"/>
    <p:sldLayoutId id="2147483707" r:id="rId27"/>
    <p:sldLayoutId id="2147483708" r:id="rId2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sQ6rgX77t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12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06F-B19B-7DCE-15B8-C8AEF4D0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BFD01-8EE6-FCC0-8515-A0C88796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6" y="96153"/>
            <a:ext cx="11088647" cy="5801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6ADD7-399D-1012-E695-2D093952F6E7}"/>
              </a:ext>
            </a:extLst>
          </p:cNvPr>
          <p:cNvSpPr txBox="1"/>
          <p:nvPr/>
        </p:nvSpPr>
        <p:spPr>
          <a:xfrm>
            <a:off x="2100104" y="6082659"/>
            <a:ext cx="956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hlinkClick r:id="rId4"/>
              </a:rPr>
              <a:t>Reacciones locas al gol de Oyarzabal 2-1 contra Inglaterra (youtube.com)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896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00965-DFB5-1BAF-9326-361EBCE2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D21280-1965-A36C-C828-DB322B3212E1}"/>
              </a:ext>
            </a:extLst>
          </p:cNvPr>
          <p:cNvSpPr/>
          <p:nvPr/>
        </p:nvSpPr>
        <p:spPr bwMode="auto">
          <a:xfrm>
            <a:off x="6251750" y="462223"/>
            <a:ext cx="5678992" cy="293579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1524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6AB0A6-CD57-F1B0-B159-DDD5A910891E}"/>
              </a:ext>
            </a:extLst>
          </p:cNvPr>
          <p:cNvSpPr/>
          <p:nvPr/>
        </p:nvSpPr>
        <p:spPr bwMode="auto">
          <a:xfrm>
            <a:off x="6250075" y="3506875"/>
            <a:ext cx="5678992" cy="316523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1524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9F9530A-5E15-5E96-7131-FA14C442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Football Data Analytics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ADBDB3A-F2D0-6E81-82E4-FFA58055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96" y="770163"/>
            <a:ext cx="5225144" cy="25859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C4F73FB-5012-69DA-92BC-C555E39BD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994" y="3535979"/>
            <a:ext cx="5278673" cy="29150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BB4E7C-1E63-96F2-43B7-B7ACB3A35207}"/>
              </a:ext>
            </a:extLst>
          </p:cNvPr>
          <p:cNvSpPr/>
          <p:nvPr/>
        </p:nvSpPr>
        <p:spPr bwMode="auto">
          <a:xfrm>
            <a:off x="281353" y="2773345"/>
            <a:ext cx="5817996" cy="388871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1524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AD5FD4-2DDD-5836-D4C6-7F6C31288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42" y="3145135"/>
            <a:ext cx="5230314" cy="32912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425B1A5-A62E-2A19-20CC-2FF972005EE8}"/>
              </a:ext>
            </a:extLst>
          </p:cNvPr>
          <p:cNvGrpSpPr/>
          <p:nvPr/>
        </p:nvGrpSpPr>
        <p:grpSpPr>
          <a:xfrm>
            <a:off x="1123950" y="1504950"/>
            <a:ext cx="3721101" cy="701676"/>
            <a:chOff x="7242175" y="2525713"/>
            <a:chExt cx="1431925" cy="2571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DF1964-0447-A751-29AF-D234B1AA94A7}"/>
                </a:ext>
              </a:extLst>
            </p:cNvPr>
            <p:cNvSpPr/>
            <p:nvPr/>
          </p:nvSpPr>
          <p:spPr bwMode="auto">
            <a:xfrm>
              <a:off x="7242175" y="2525713"/>
              <a:ext cx="1431925" cy="257175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E1637EEC-45D1-FA2E-919A-761C1F588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800" y="2555503"/>
              <a:ext cx="1346656" cy="2051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152400" dir="8100000" algn="tr" rotWithShape="0">
                <a:schemeClr val="tx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705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00965-DFB5-1BAF-9326-361EBCE2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9F9530A-5E15-5E96-7131-FA14C442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Football Data Analytics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6BB5AB-0103-EBD1-94E6-9C3A5DC6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12" y="1556967"/>
            <a:ext cx="9080531" cy="49518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C1C211-5159-E14E-12C9-2BC19E4E65A6}"/>
              </a:ext>
            </a:extLst>
          </p:cNvPr>
          <p:cNvSpPr/>
          <p:nvPr/>
        </p:nvSpPr>
        <p:spPr bwMode="auto">
          <a:xfrm>
            <a:off x="443803" y="2713054"/>
            <a:ext cx="5678992" cy="399924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1524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0E3F2-D0B0-FF52-3128-9167D161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70" y="2759603"/>
            <a:ext cx="4786613" cy="385220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62D97D5-9759-A299-274B-1CB03800B3E8}"/>
              </a:ext>
            </a:extLst>
          </p:cNvPr>
          <p:cNvGrpSpPr/>
          <p:nvPr/>
        </p:nvGrpSpPr>
        <p:grpSpPr>
          <a:xfrm>
            <a:off x="1123950" y="1504950"/>
            <a:ext cx="3721101" cy="701676"/>
            <a:chOff x="7242175" y="2525713"/>
            <a:chExt cx="1431925" cy="2571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9A7269-2F99-E8D2-48D2-7205FB1F2C7F}"/>
                </a:ext>
              </a:extLst>
            </p:cNvPr>
            <p:cNvSpPr/>
            <p:nvPr/>
          </p:nvSpPr>
          <p:spPr bwMode="auto">
            <a:xfrm>
              <a:off x="7242175" y="2525713"/>
              <a:ext cx="1431925" cy="257175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268382B7-8DE3-C111-B243-A7832B4F6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800" y="2555503"/>
              <a:ext cx="1346656" cy="205159"/>
            </a:xfrm>
            <a:prstGeom prst="rect">
              <a:avLst/>
            </a:prstGeom>
            <a:solidFill>
              <a:schemeClr val="tx1"/>
            </a:solidFill>
            <a:effectLst/>
          </p:spPr>
        </p:pic>
      </p:grpSp>
    </p:spTree>
    <p:extLst>
      <p:ext uri="{BB962C8B-B14F-4D97-AF65-F5344CB8AC3E}">
        <p14:creationId xmlns:p14="http://schemas.microsoft.com/office/powerpoint/2010/main" val="9238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CAFE33-390E-2A7D-F053-29CCD4769D08}"/>
              </a:ext>
            </a:extLst>
          </p:cNvPr>
          <p:cNvSpPr/>
          <p:nvPr/>
        </p:nvSpPr>
        <p:spPr bwMode="auto">
          <a:xfrm>
            <a:off x="4794739" y="1205801"/>
            <a:ext cx="7122605" cy="546630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1524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39239-39BC-4F1A-3707-A3DA4CC5A8C7}"/>
              </a:ext>
            </a:extLst>
          </p:cNvPr>
          <p:cNvSpPr/>
          <p:nvPr/>
        </p:nvSpPr>
        <p:spPr bwMode="auto">
          <a:xfrm>
            <a:off x="212691" y="1205801"/>
            <a:ext cx="4469841" cy="20699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1524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F7F4D-E7A6-5729-2E43-E53BB997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Football</a:t>
            </a:r>
            <a:r>
              <a:rPr lang="es-ES" dirty="0"/>
              <a:t> Data </a:t>
            </a:r>
            <a:r>
              <a:rPr lang="es-ES" dirty="0" err="1"/>
              <a:t>Analytics</a:t>
            </a:r>
            <a:r>
              <a:rPr lang="es-ES" dirty="0"/>
              <a:t> </a:t>
            </a:r>
            <a:r>
              <a:rPr lang="es-ES" dirty="0" err="1"/>
              <a:t>Copilot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28A7-A97F-21FC-C438-A0DC81074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6727" y="1544902"/>
            <a:ext cx="3603773" cy="1292662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if you could query unstructured data to find answers</a:t>
            </a:r>
            <a:r>
              <a:rPr lang="es-ES" dirty="0">
                <a:solidFill>
                  <a:schemeClr val="bg1"/>
                </a:solidFill>
              </a:rPr>
              <a:t>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55181-EE59-FF81-7A33-495A558C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04" y="1398742"/>
            <a:ext cx="6933163" cy="51176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7211CF-ADA1-9A8B-52E0-1A8876E398CE}"/>
              </a:ext>
            </a:extLst>
          </p:cNvPr>
          <p:cNvSpPr/>
          <p:nvPr/>
        </p:nvSpPr>
        <p:spPr bwMode="auto">
          <a:xfrm>
            <a:off x="606251" y="3587262"/>
            <a:ext cx="4469841" cy="2835309"/>
          </a:xfrm>
          <a:prstGeom prst="rect">
            <a:avLst/>
          </a:prstGeom>
          <a:solidFill>
            <a:srgbClr val="8DE971"/>
          </a:solidFill>
          <a:ln>
            <a:noFill/>
            <a:headEnd type="none" w="med" len="med"/>
            <a:tailEnd type="none" w="med" len="med"/>
          </a:ln>
          <a:effectLst>
            <a:outerShdw blurRad="50800" dist="1524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98F8F-069F-746E-7A41-E64BAFBC02E0}"/>
              </a:ext>
            </a:extLst>
          </p:cNvPr>
          <p:cNvSpPr txBox="1"/>
          <p:nvPr/>
        </p:nvSpPr>
        <p:spPr>
          <a:xfrm>
            <a:off x="693336" y="3681942"/>
            <a:ext cx="44413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 the first half of the match, at the 44th minute, the action began with **Jude Bellingham** of England making a pass from the left wing to **Harry Kane**, who was positioned as the center forward. This pass set up a potential scoring opportunity as Kane received the ball at the 44:04 mark.</a:t>
            </a:r>
          </a:p>
          <a:p>
            <a:r>
              <a:rPr lang="en-US" sz="1400" dirty="0">
                <a:solidFill>
                  <a:schemeClr val="bg1"/>
                </a:solidFill>
              </a:rPr>
              <a:t>Just a moment later, at 44:05, **Harry Kane** took a shot on goal. He executed a half-volley with his right foot, aiming to score from open play. However, the shot was blocked by **Rodrigo Hernández Cascante** of Spain, who was quick to react and made a crucial defensive play to prevent the goal.</a:t>
            </a:r>
          </a:p>
        </p:txBody>
      </p:sp>
    </p:spTree>
    <p:extLst>
      <p:ext uri="{BB962C8B-B14F-4D97-AF65-F5344CB8AC3E}">
        <p14:creationId xmlns:p14="http://schemas.microsoft.com/office/powerpoint/2010/main" val="27163905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00B45D-A898-C99B-6B1F-C8E24AC9A40A}"/>
              </a:ext>
            </a:extLst>
          </p:cNvPr>
          <p:cNvSpPr/>
          <p:nvPr/>
        </p:nvSpPr>
        <p:spPr bwMode="auto">
          <a:xfrm>
            <a:off x="262933" y="1075173"/>
            <a:ext cx="7966667" cy="431074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1524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F7F4D-E7A6-5729-2E43-E53BB997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Football</a:t>
            </a:r>
            <a:r>
              <a:rPr lang="es-ES" dirty="0"/>
              <a:t> Data </a:t>
            </a:r>
            <a:r>
              <a:rPr lang="es-ES" dirty="0" err="1"/>
              <a:t>Analytics</a:t>
            </a:r>
            <a:r>
              <a:rPr lang="es-ES" dirty="0"/>
              <a:t> </a:t>
            </a:r>
            <a:r>
              <a:rPr lang="es-ES" dirty="0" err="1"/>
              <a:t>Copilot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482A3-7869-69BE-F55A-CBA221CD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1" y="1116198"/>
            <a:ext cx="7069302" cy="38909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EB62EE-5827-617C-A08D-C7E30953F3A4}"/>
              </a:ext>
            </a:extLst>
          </p:cNvPr>
          <p:cNvSpPr/>
          <p:nvPr/>
        </p:nvSpPr>
        <p:spPr bwMode="auto">
          <a:xfrm>
            <a:off x="5948624" y="2512088"/>
            <a:ext cx="6079252" cy="42404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1524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02837-8EC9-97FD-B422-2238EFDBE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56" y="2561907"/>
            <a:ext cx="5843340" cy="2505033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6A2B1-0EE6-DD6C-26BB-DEBED0A98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708" y="5164853"/>
            <a:ext cx="5898295" cy="14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578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00965-DFB5-1BAF-9326-361EBCE2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29F961-A139-5D05-3FBE-874E675B8046}"/>
              </a:ext>
            </a:extLst>
          </p:cNvPr>
          <p:cNvSpPr/>
          <p:nvPr/>
        </p:nvSpPr>
        <p:spPr bwMode="auto">
          <a:xfrm>
            <a:off x="4441370" y="2703007"/>
            <a:ext cx="1889091" cy="101488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889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peech Bubble: Rectangle with Corners Rounded 18">
            <a:extLst>
              <a:ext uri="{FF2B5EF4-FFF2-40B4-BE49-F238E27FC236}">
                <a16:creationId xmlns:a16="http://schemas.microsoft.com/office/drawing/2014/main" id="{C91D0CA7-DAE1-236C-F984-39028AF02CF9}"/>
              </a:ext>
            </a:extLst>
          </p:cNvPr>
          <p:cNvSpPr/>
          <p:nvPr/>
        </p:nvSpPr>
        <p:spPr bwMode="auto">
          <a:xfrm>
            <a:off x="7174523" y="954593"/>
            <a:ext cx="4721544" cy="2662814"/>
          </a:xfrm>
          <a:prstGeom prst="wedgeRoundRectCallout">
            <a:avLst>
              <a:gd name="adj1" fmla="val 24202"/>
              <a:gd name="adj2" fmla="val 65278"/>
              <a:gd name="adj3" fmla="val 16667"/>
            </a:avLst>
          </a:prstGeom>
          <a:solidFill>
            <a:srgbClr val="2454C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9F9530A-5E15-5E96-7131-FA14C442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Advanced RAG Adding business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733C9C-6F25-A47B-ECD6-D40877D9C3B4}"/>
              </a:ext>
            </a:extLst>
          </p:cNvPr>
          <p:cNvGrpSpPr/>
          <p:nvPr/>
        </p:nvGrpSpPr>
        <p:grpSpPr>
          <a:xfrm>
            <a:off x="3098800" y="3832225"/>
            <a:ext cx="6461950" cy="2389728"/>
            <a:chOff x="3098800" y="3832225"/>
            <a:chExt cx="6461950" cy="2389728"/>
          </a:xfrm>
        </p:grpSpPr>
        <p:sp>
          <p:nvSpPr>
            <p:cNvPr id="29" name="Arrow: Right 11">
              <a:extLst>
                <a:ext uri="{FF2B5EF4-FFF2-40B4-BE49-F238E27FC236}">
                  <a16:creationId xmlns:a16="http://schemas.microsoft.com/office/drawing/2014/main" id="{8AB03939-C8CB-A739-E256-4BDD766E6FFB}"/>
                </a:ext>
              </a:extLst>
            </p:cNvPr>
            <p:cNvSpPr/>
            <p:nvPr/>
          </p:nvSpPr>
          <p:spPr bwMode="auto">
            <a:xfrm>
              <a:off x="3098800" y="3832225"/>
              <a:ext cx="5149850" cy="294997"/>
            </a:xfrm>
            <a:prstGeom prst="rightArrow">
              <a:avLst/>
            </a:prstGeom>
            <a:solidFill>
              <a:srgbClr val="2454C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Text Placeholder 5">
              <a:extLst>
                <a:ext uri="{FF2B5EF4-FFF2-40B4-BE49-F238E27FC236}">
                  <a16:creationId xmlns:a16="http://schemas.microsoft.com/office/drawing/2014/main" id="{B83A7845-BC1C-DF98-D7BD-23A25A9FBDD2}"/>
                </a:ext>
              </a:extLst>
            </p:cNvPr>
            <p:cNvSpPr txBox="1">
              <a:spLocks/>
            </p:cNvSpPr>
            <p:nvPr/>
          </p:nvSpPr>
          <p:spPr>
            <a:xfrm>
              <a:off x="7964251" y="4988741"/>
              <a:ext cx="1596499" cy="1233212"/>
            </a:xfrm>
            <a:prstGeom prst="rect">
              <a:avLst/>
            </a:prstGeom>
          </p:spPr>
          <p:txBody>
            <a:bodyPr lIns="91440" tIns="45720" rIns="91440" bIns="45720" anchor="t"/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865484">
                <a:buNone/>
                <a:defRPr/>
              </a:pPr>
              <a:r>
                <a:rPr lang="en-US" sz="2000">
                  <a:latin typeface="+mj-lt"/>
                  <a:cs typeface="Segoe UI Semilight"/>
                </a:rPr>
                <a:t>Large Language Model</a:t>
              </a:r>
              <a:endParaRPr lang="en-US" sz="2000">
                <a:cs typeface="Arial"/>
              </a:endParaRPr>
            </a:p>
          </p:txBody>
        </p:sp>
        <p:pic>
          <p:nvPicPr>
            <p:cNvPr id="6" name="Graphic 2">
              <a:extLst>
                <a:ext uri="{FF2B5EF4-FFF2-40B4-BE49-F238E27FC236}">
                  <a16:creationId xmlns:a16="http://schemas.microsoft.com/office/drawing/2014/main" id="{59394545-4B5F-F06B-477B-F88AC523E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23673" y="3960073"/>
              <a:ext cx="937363" cy="991286"/>
            </a:xfrm>
            <a:prstGeom prst="rect">
              <a:avLst/>
            </a:prstGeom>
          </p:spPr>
        </p:pic>
        <p:sp>
          <p:nvSpPr>
            <p:cNvPr id="28" name="Arrow: Right 10">
              <a:extLst>
                <a:ext uri="{FF2B5EF4-FFF2-40B4-BE49-F238E27FC236}">
                  <a16:creationId xmlns:a16="http://schemas.microsoft.com/office/drawing/2014/main" id="{9BF584E8-B0CB-BA25-0DAC-1BA63F426134}"/>
                </a:ext>
              </a:extLst>
            </p:cNvPr>
            <p:cNvSpPr/>
            <p:nvPr/>
          </p:nvSpPr>
          <p:spPr bwMode="auto">
            <a:xfrm>
              <a:off x="5849453" y="4417055"/>
              <a:ext cx="2381066" cy="261323"/>
            </a:xfrm>
            <a:prstGeom prst="rightArrow">
              <a:avLst/>
            </a:prstGeom>
            <a:solidFill>
              <a:srgbClr val="2454C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8A954C-CF67-308B-6122-C23AE5057DFE}"/>
              </a:ext>
            </a:extLst>
          </p:cNvPr>
          <p:cNvGrpSpPr/>
          <p:nvPr/>
        </p:nvGrpSpPr>
        <p:grpSpPr>
          <a:xfrm>
            <a:off x="9411469" y="3690255"/>
            <a:ext cx="2135610" cy="1437684"/>
            <a:chOff x="9282535" y="3585132"/>
            <a:chExt cx="2135610" cy="1437684"/>
          </a:xfrm>
        </p:grpSpPr>
        <p:pic>
          <p:nvPicPr>
            <p:cNvPr id="32" name="Graphic 14">
              <a:extLst>
                <a:ext uri="{FF2B5EF4-FFF2-40B4-BE49-F238E27FC236}">
                  <a16:creationId xmlns:a16="http://schemas.microsoft.com/office/drawing/2014/main" id="{7A2C16C9-0DF8-7F41-FBA6-7A28A3549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51976" y="3585132"/>
              <a:ext cx="1366169" cy="1437684"/>
            </a:xfrm>
            <a:prstGeom prst="rect">
              <a:avLst/>
            </a:prstGeom>
          </p:spPr>
        </p:pic>
        <p:sp>
          <p:nvSpPr>
            <p:cNvPr id="33" name="Arrow: Right 17">
              <a:extLst>
                <a:ext uri="{FF2B5EF4-FFF2-40B4-BE49-F238E27FC236}">
                  <a16:creationId xmlns:a16="http://schemas.microsoft.com/office/drawing/2014/main" id="{1A784AE4-6560-70F7-B380-6D8D24D13FF0}"/>
                </a:ext>
              </a:extLst>
            </p:cNvPr>
            <p:cNvSpPr/>
            <p:nvPr/>
          </p:nvSpPr>
          <p:spPr bwMode="auto">
            <a:xfrm>
              <a:off x="9282535" y="4338993"/>
              <a:ext cx="830562" cy="278148"/>
            </a:xfrm>
            <a:prstGeom prst="rightArrow">
              <a:avLst/>
            </a:prstGeom>
            <a:solidFill>
              <a:srgbClr val="2454C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6" name="Graphic 13">
            <a:extLst>
              <a:ext uri="{FF2B5EF4-FFF2-40B4-BE49-F238E27FC236}">
                <a16:creationId xmlns:a16="http://schemas.microsoft.com/office/drawing/2014/main" id="{973D085F-266B-EBD6-6D29-4CA6BA35E9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965" y="4004724"/>
            <a:ext cx="884866" cy="916582"/>
          </a:xfrm>
          <a:prstGeom prst="rect">
            <a:avLst/>
          </a:prstGeom>
        </p:spPr>
      </p:pic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A11E0ABD-CB43-7630-4523-9B450CF85945}"/>
              </a:ext>
            </a:extLst>
          </p:cNvPr>
          <p:cNvSpPr txBox="1">
            <a:spLocks/>
          </p:cNvSpPr>
          <p:nvPr/>
        </p:nvSpPr>
        <p:spPr>
          <a:xfrm>
            <a:off x="0" y="4988741"/>
            <a:ext cx="2051084" cy="1010311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65484">
              <a:defRPr/>
            </a:pPr>
            <a:r>
              <a:rPr lang="en-US" sz="2000">
                <a:latin typeface="+mj-lt"/>
                <a:cs typeface="Segoe UI Semilight"/>
              </a:rPr>
              <a:t>User</a:t>
            </a:r>
            <a:endParaRPr lang="en-US"/>
          </a:p>
          <a:p>
            <a:pPr marL="0" indent="0" algn="ctr" defTabSz="1865484">
              <a:buNone/>
              <a:defRPr/>
            </a:pPr>
            <a:r>
              <a:rPr lang="en-US" sz="2000">
                <a:latin typeface="+mj-lt"/>
                <a:cs typeface="Segoe UI Semilight"/>
              </a:rPr>
              <a:t>Question</a:t>
            </a:r>
            <a:endParaRPr lang="en-US" sz="2000">
              <a:cs typeface="Segoe UI Semiligh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922E46-84FB-30B5-0880-37CEA1187727}"/>
              </a:ext>
            </a:extLst>
          </p:cNvPr>
          <p:cNvGrpSpPr/>
          <p:nvPr/>
        </p:nvGrpSpPr>
        <p:grpSpPr>
          <a:xfrm>
            <a:off x="129353" y="1567543"/>
            <a:ext cx="2784637" cy="2497700"/>
            <a:chOff x="521530" y="4240114"/>
            <a:chExt cx="4365143" cy="1671128"/>
          </a:xfrm>
        </p:grpSpPr>
        <p:sp>
          <p:nvSpPr>
            <p:cNvPr id="39" name="Speech Bubble: Rectangle with Corners Rounded 7">
              <a:extLst>
                <a:ext uri="{FF2B5EF4-FFF2-40B4-BE49-F238E27FC236}">
                  <a16:creationId xmlns:a16="http://schemas.microsoft.com/office/drawing/2014/main" id="{8974F9F0-60F5-BB1A-F6AE-F8CAEDA2878A}"/>
                </a:ext>
              </a:extLst>
            </p:cNvPr>
            <p:cNvSpPr/>
            <p:nvPr/>
          </p:nvSpPr>
          <p:spPr bwMode="auto">
            <a:xfrm>
              <a:off x="521530" y="4240114"/>
              <a:ext cx="4365143" cy="1436405"/>
            </a:xfrm>
            <a:prstGeom prst="wedgeRoundRectCallout">
              <a:avLst/>
            </a:prstGeom>
            <a:solidFill>
              <a:srgbClr val="2454C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 Placeholder 5">
              <a:extLst>
                <a:ext uri="{FF2B5EF4-FFF2-40B4-BE49-F238E27FC236}">
                  <a16:creationId xmlns:a16="http://schemas.microsoft.com/office/drawing/2014/main" id="{FE1D72B6-5C60-2E46-AC02-E76A0184CCFE}"/>
                </a:ext>
              </a:extLst>
            </p:cNvPr>
            <p:cNvSpPr txBox="1">
              <a:spLocks/>
            </p:cNvSpPr>
            <p:nvPr/>
          </p:nvSpPr>
          <p:spPr>
            <a:xfrm>
              <a:off x="672027" y="4327749"/>
              <a:ext cx="4214646" cy="1583493"/>
            </a:xfrm>
            <a:prstGeom prst="rect">
              <a:avLst/>
            </a:prstGeom>
          </p:spPr>
          <p:txBody>
            <a:bodyPr lIns="91440" tIns="45720" rIns="91440" bIns="45720" anchor="t"/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865484">
                <a:buNone/>
                <a:defRPr/>
              </a:pPr>
              <a:r>
                <a:rPr lang="en-US" sz="2000" dirty="0">
                  <a:latin typeface="Segoe UI"/>
                  <a:cs typeface="Segoe UI Semilight"/>
                </a:rPr>
                <a:t>List the critical moments or sequences, such as blocked shots, successful tackles, and goal attempts?</a:t>
              </a:r>
              <a:endParaRPr lang="en-US" sz="2000" dirty="0">
                <a:latin typeface="Segoe UI"/>
                <a:cs typeface="Segoe U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15E0CB-0E74-4DD6-F87A-65059871FDC4}"/>
              </a:ext>
            </a:extLst>
          </p:cNvPr>
          <p:cNvGrpSpPr/>
          <p:nvPr/>
        </p:nvGrpSpPr>
        <p:grpSpPr>
          <a:xfrm>
            <a:off x="3398893" y="4444116"/>
            <a:ext cx="4780465" cy="1513278"/>
            <a:chOff x="3398893" y="4444116"/>
            <a:chExt cx="4780465" cy="1513278"/>
          </a:xfrm>
        </p:grpSpPr>
        <p:sp>
          <p:nvSpPr>
            <p:cNvPr id="44" name="Arrow: Right 8">
              <a:extLst>
                <a:ext uri="{FF2B5EF4-FFF2-40B4-BE49-F238E27FC236}">
                  <a16:creationId xmlns:a16="http://schemas.microsoft.com/office/drawing/2014/main" id="{C8605F67-5829-5480-FA09-22B335CAAB65}"/>
                </a:ext>
              </a:extLst>
            </p:cNvPr>
            <p:cNvSpPr/>
            <p:nvPr/>
          </p:nvSpPr>
          <p:spPr bwMode="auto">
            <a:xfrm>
              <a:off x="3398893" y="4444116"/>
              <a:ext cx="1367352" cy="278148"/>
            </a:xfrm>
            <a:prstGeom prst="rightArrow">
              <a:avLst/>
            </a:prstGeom>
            <a:solidFill>
              <a:srgbClr val="2454C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Box 7">
              <a:extLst>
                <a:ext uri="{FF2B5EF4-FFF2-40B4-BE49-F238E27FC236}">
                  <a16:creationId xmlns:a16="http://schemas.microsoft.com/office/drawing/2014/main" id="{1341AC40-BD9B-9B8E-FB84-6AE7E798DA13}"/>
                </a:ext>
              </a:extLst>
            </p:cNvPr>
            <p:cNvSpPr txBox="1"/>
            <p:nvPr/>
          </p:nvSpPr>
          <p:spPr>
            <a:xfrm>
              <a:off x="5930227" y="4864787"/>
              <a:ext cx="2249131" cy="1092607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ffectLst>
              <a:outerShdw blurRad="50800" dist="88900" dir="8100000" algn="tr" rotWithShape="0">
                <a:schemeClr val="tx1">
                  <a:alpha val="40000"/>
                </a:scheme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3657965">
                <a:defRPr sz="1100" b="1" i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defRPr>
              </a:lvl1pPr>
              <a:lvl2pPr marL="1828983" defTabSz="3657965">
                <a:defRPr sz="7200"/>
              </a:lvl2pPr>
              <a:lvl3pPr marL="3657965" defTabSz="3657965">
                <a:defRPr sz="7200"/>
              </a:lvl3pPr>
              <a:lvl4pPr marL="5486948" defTabSz="3657965">
                <a:defRPr sz="7200"/>
              </a:lvl4pPr>
              <a:lvl5pPr marL="7315932" defTabSz="3657965">
                <a:defRPr sz="7200"/>
              </a:lvl5pPr>
              <a:lvl6pPr marL="9144915" defTabSz="3657965">
                <a:defRPr sz="7200"/>
              </a:lvl6pPr>
              <a:lvl7pPr marL="10973897" defTabSz="3657965">
                <a:defRPr sz="7200"/>
              </a:lvl7pPr>
              <a:lvl8pPr marL="12802880" defTabSz="3657965">
                <a:defRPr sz="7200"/>
              </a:lvl8pPr>
              <a:lvl9pPr marL="14631864" defTabSz="3657965">
                <a:defRPr sz="7200"/>
              </a:lvl9pPr>
            </a:lstStyle>
            <a:p>
              <a:r>
                <a:rPr lang="en-US" dirty="0"/>
                <a:t>Script Data</a:t>
              </a:r>
            </a:p>
            <a:p>
              <a:r>
                <a:rPr lang="en-US" sz="1000" b="0" i="0" dirty="0">
                  <a:solidFill>
                    <a:srgbClr val="CB4B16"/>
                  </a:solidFill>
                  <a:effectLst/>
                  <a:latin typeface="Source Code Pro" panose="020B0509030403020204" pitchFamily="49" charset="0"/>
                </a:rPr>
                <a:t>In the 34th minute of the match, Spain's Lamine Yamal </a:t>
              </a:r>
              <a:r>
                <a:rPr lang="en-US" sz="1000" b="0" i="0" dirty="0" err="1">
                  <a:solidFill>
                    <a:srgbClr val="CB4B16"/>
                  </a:solidFill>
                  <a:effectLst/>
                  <a:latin typeface="Source Code Pro" panose="020B0509030403020204" pitchFamily="49" charset="0"/>
                </a:rPr>
                <a:t>Nasraoui</a:t>
              </a:r>
              <a:r>
                <a:rPr lang="en-US" sz="1000" b="0" i="0" dirty="0">
                  <a:solidFill>
                    <a:srgbClr val="CB4B16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sz="1000" b="0" i="0" dirty="0" err="1">
                  <a:solidFill>
                    <a:srgbClr val="CB4B16"/>
                  </a:solidFill>
                  <a:effectLst/>
                  <a:latin typeface="Source Code Pro" panose="020B0509030403020204" pitchFamily="49" charset="0"/>
                </a:rPr>
                <a:t>Ebana</a:t>
              </a:r>
              <a:r>
                <a:rPr lang="en-US" sz="1000" b="0" i="0" dirty="0">
                  <a:solidFill>
                    <a:srgbClr val="CB4B16"/>
                  </a:solidFill>
                  <a:effectLst/>
                  <a:latin typeface="Source Code Pro" panose="020B0509030403020204" pitchFamily="49" charset="0"/>
                </a:rPr>
                <a:t> took a corner kick from the right wing. The </a:t>
              </a:r>
              <a:r>
                <a:rPr lang="en-US" sz="1000" b="0" i="0" dirty="0" err="1">
                  <a:solidFill>
                    <a:srgbClr val="CB4B16"/>
                  </a:solidFill>
                  <a:effectLst/>
                  <a:latin typeface="Source Code Pro" panose="020B0509030403020204" pitchFamily="49" charset="0"/>
                </a:rPr>
                <a:t>inswinging</a:t>
              </a:r>
              <a:r>
                <a:rPr lang="en-US" sz="1000" b="0" i="0" dirty="0">
                  <a:solidFill>
                    <a:srgbClr val="CB4B16"/>
                  </a:solidFill>
                  <a:effectLst/>
                  <a:latin typeface="Source Code Pro" panose="020B0509030403020204" pitchFamily="49" charset="0"/>
                </a:rPr>
                <a:t> corner was executed with his left foot..</a:t>
              </a:r>
              <a:endParaRPr lang="en-US" b="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ACB1BD-64A6-BDA4-DE43-8B160F80AC51}"/>
              </a:ext>
            </a:extLst>
          </p:cNvPr>
          <p:cNvGrpSpPr/>
          <p:nvPr/>
        </p:nvGrpSpPr>
        <p:grpSpPr>
          <a:xfrm>
            <a:off x="1659764" y="4052074"/>
            <a:ext cx="3145875" cy="2169879"/>
            <a:chOff x="1659764" y="4052074"/>
            <a:chExt cx="3145875" cy="2169879"/>
          </a:xfrm>
        </p:grpSpPr>
        <p:sp>
          <p:nvSpPr>
            <p:cNvPr id="47" name="Arrow: Right 8">
              <a:extLst>
                <a:ext uri="{FF2B5EF4-FFF2-40B4-BE49-F238E27FC236}">
                  <a16:creationId xmlns:a16="http://schemas.microsoft.com/office/drawing/2014/main" id="{CD7855C8-7765-729E-9B5D-90F886F81104}"/>
                </a:ext>
              </a:extLst>
            </p:cNvPr>
            <p:cNvSpPr/>
            <p:nvPr/>
          </p:nvSpPr>
          <p:spPr bwMode="auto">
            <a:xfrm>
              <a:off x="1659764" y="4444116"/>
              <a:ext cx="710070" cy="300790"/>
            </a:xfrm>
            <a:prstGeom prst="rightArrow">
              <a:avLst/>
            </a:prstGeom>
            <a:solidFill>
              <a:srgbClr val="2454C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Graphic 2">
              <a:extLst>
                <a:ext uri="{FF2B5EF4-FFF2-40B4-BE49-F238E27FC236}">
                  <a16:creationId xmlns:a16="http://schemas.microsoft.com/office/drawing/2014/main" id="{114C22DD-1CCD-6A8C-1B58-70E920BD1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09979" y="4052074"/>
              <a:ext cx="937363" cy="991286"/>
            </a:xfrm>
            <a:prstGeom prst="rect">
              <a:avLst/>
            </a:prstGeom>
          </p:spPr>
        </p:pic>
        <p:sp>
          <p:nvSpPr>
            <p:cNvPr id="49" name="TextBox 7">
              <a:extLst>
                <a:ext uri="{FF2B5EF4-FFF2-40B4-BE49-F238E27FC236}">
                  <a16:creationId xmlns:a16="http://schemas.microsoft.com/office/drawing/2014/main" id="{CF6ACFA1-8B96-1F17-A518-9FF2542003BF}"/>
                </a:ext>
              </a:extLst>
            </p:cNvPr>
            <p:cNvSpPr txBox="1"/>
            <p:nvPr/>
          </p:nvSpPr>
          <p:spPr>
            <a:xfrm>
              <a:off x="3438286" y="4787398"/>
              <a:ext cx="1367353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  <a:ea typeface="+mn-lt"/>
                  <a:cs typeface="+mn-lt"/>
                </a:rPr>
                <a:t>embeddings</a:t>
              </a:r>
            </a:p>
          </p:txBody>
        </p:sp>
        <p:sp>
          <p:nvSpPr>
            <p:cNvPr id="50" name="Text Placeholder 5">
              <a:extLst>
                <a:ext uri="{FF2B5EF4-FFF2-40B4-BE49-F238E27FC236}">
                  <a16:creationId xmlns:a16="http://schemas.microsoft.com/office/drawing/2014/main" id="{E80D063C-B12D-CF70-CDA9-88F4810637C7}"/>
                </a:ext>
              </a:extLst>
            </p:cNvPr>
            <p:cNvSpPr txBox="1">
              <a:spLocks/>
            </p:cNvSpPr>
            <p:nvPr/>
          </p:nvSpPr>
          <p:spPr>
            <a:xfrm>
              <a:off x="2083485" y="4988741"/>
              <a:ext cx="1596499" cy="1233212"/>
            </a:xfrm>
            <a:prstGeom prst="rect">
              <a:avLst/>
            </a:prstGeom>
          </p:spPr>
          <p:txBody>
            <a:bodyPr lIns="91440" tIns="45720" rIns="91440" bIns="45720" anchor="t"/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865484">
                <a:buNone/>
                <a:defRPr/>
              </a:pPr>
              <a:r>
                <a:rPr lang="en-US" sz="2000" dirty="0">
                  <a:latin typeface="+mj-lt"/>
                  <a:cs typeface="Segoe UI Semilight"/>
                </a:rPr>
                <a:t>Large Language Model</a:t>
              </a:r>
              <a:endParaRPr lang="en-US" sz="2000" dirty="0">
                <a:cs typeface="Arial"/>
              </a:endParaRPr>
            </a:p>
          </p:txBody>
        </p:sp>
      </p:grpSp>
      <p:sp>
        <p:nvSpPr>
          <p:cNvPr id="5" name="TextBox 12">
            <a:extLst>
              <a:ext uri="{FF2B5EF4-FFF2-40B4-BE49-F238E27FC236}">
                <a16:creationId xmlns:a16="http://schemas.microsoft.com/office/drawing/2014/main" id="{7403CC38-8739-FA96-A119-37ECAED92414}"/>
              </a:ext>
            </a:extLst>
          </p:cNvPr>
          <p:cNvSpPr txBox="1"/>
          <p:nvPr/>
        </p:nvSpPr>
        <p:spPr>
          <a:xfrm>
            <a:off x="7415685" y="1020248"/>
            <a:ext cx="4404694" cy="2492990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Segoe UI"/>
                <a:ea typeface="Menlo"/>
                <a:cs typeface="Menlo"/>
              </a:rPr>
              <a:t>Corner Kick: At 34:00, Lamine Yamal took a corner kick, but it was cleared by England's Marc </a:t>
            </a:r>
            <a:r>
              <a:rPr lang="en-US" sz="1800" dirty="0" err="1">
                <a:latin typeface="Segoe UI"/>
                <a:ea typeface="Menlo"/>
                <a:cs typeface="Menlo"/>
              </a:rPr>
              <a:t>Guehi</a:t>
            </a:r>
            <a:r>
              <a:rPr lang="en-US" sz="1800" dirty="0">
                <a:latin typeface="Segoe UI"/>
                <a:ea typeface="Menlo"/>
                <a:cs typeface="Menlo"/>
              </a:rPr>
              <a:t> at 34:07.</a:t>
            </a:r>
          </a:p>
          <a:p>
            <a:r>
              <a:rPr lang="en-US" sz="1800" dirty="0">
                <a:latin typeface="Segoe UI"/>
                <a:ea typeface="Menlo"/>
                <a:cs typeface="Menlo"/>
              </a:rPr>
              <a:t>Tackle by Carvajal: At 60:00, Daniel Carvajal engaged in a crucial tackle against Luke Shaw but lost the duel.</a:t>
            </a:r>
          </a:p>
          <a:p>
            <a:r>
              <a:rPr lang="en-US" sz="1800" dirty="0">
                <a:latin typeface="Segoe UI"/>
                <a:ea typeface="Menlo"/>
                <a:cs typeface="Menlo"/>
              </a:rPr>
              <a:t>Substitution: At 60:41, Harry Kane was replaced by Ollie Watkins, indicating a tactical shift for England.</a:t>
            </a:r>
            <a:endParaRPr lang="en-US" sz="1800" baseline="30000" dirty="0">
              <a:solidFill>
                <a:schemeClr val="bg1"/>
              </a:solidFill>
              <a:latin typeface="Segoe UI"/>
              <a:ea typeface="Menlo"/>
              <a:cs typeface="Menl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F012E-2485-BBB5-C0AE-75ECB6B473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245" y="5767754"/>
            <a:ext cx="1559880" cy="85913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88900" dir="8100000" algn="tr" rotWithShape="0">
              <a:schemeClr val="tx1">
                <a:alpha val="40000"/>
              </a:scheme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8CF6B2-207C-4859-EF46-7223AB2FD7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2003" y="5694462"/>
            <a:ext cx="1581980" cy="89506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88900" dir="8100000" algn="tr" rotWithShape="0">
              <a:schemeClr val="tx1">
                <a:alpha val="40000"/>
              </a:schemeClr>
            </a:outerShdw>
          </a:effectLst>
        </p:spPr>
      </p:pic>
      <p:sp>
        <p:nvSpPr>
          <p:cNvPr id="14" name="Arrow: Right 8">
            <a:extLst>
              <a:ext uri="{FF2B5EF4-FFF2-40B4-BE49-F238E27FC236}">
                <a16:creationId xmlns:a16="http://schemas.microsoft.com/office/drawing/2014/main" id="{4A5295C2-1A7E-9D86-B153-30D2C265D438}"/>
              </a:ext>
            </a:extLst>
          </p:cNvPr>
          <p:cNvSpPr/>
          <p:nvPr/>
        </p:nvSpPr>
        <p:spPr bwMode="auto">
          <a:xfrm>
            <a:off x="5842000" y="4127499"/>
            <a:ext cx="2401348" cy="286923"/>
          </a:xfrm>
          <a:prstGeom prst="rightArrow">
            <a:avLst/>
          </a:prstGeom>
          <a:solidFill>
            <a:srgbClr val="2454C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DD1B3D-D91A-442D-CA3A-BD5B884E12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59810" y="3935180"/>
            <a:ext cx="1620727" cy="1620727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EC69012-4A5C-334A-69FB-D909207E0969}"/>
              </a:ext>
            </a:extLst>
          </p:cNvPr>
          <p:cNvSpPr txBox="1"/>
          <p:nvPr/>
        </p:nvSpPr>
        <p:spPr>
          <a:xfrm>
            <a:off x="5938576" y="6182795"/>
            <a:ext cx="2240782" cy="477054"/>
          </a:xfrm>
          <a:prstGeom prst="rect">
            <a:avLst/>
          </a:prstGeom>
          <a:solidFill>
            <a:srgbClr val="FFB900"/>
          </a:solidFill>
          <a:ln>
            <a:noFill/>
          </a:ln>
          <a:effectLst>
            <a:outerShdw blurRad="50800" dist="889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657965">
              <a:defRPr sz="1100" b="1" i="0">
                <a:solidFill>
                  <a:schemeClr val="bg1"/>
                </a:solidFill>
                <a:effectLst/>
                <a:latin typeface="Source Code Pro" panose="020B0509030403020204" pitchFamily="49" charset="0"/>
              </a:defRPr>
            </a:lvl1pPr>
            <a:lvl2pPr marL="1828983" defTabSz="3657965">
              <a:defRPr sz="7200"/>
            </a:lvl2pPr>
            <a:lvl3pPr marL="3657965" defTabSz="3657965">
              <a:defRPr sz="7200"/>
            </a:lvl3pPr>
            <a:lvl4pPr marL="5486948" defTabSz="3657965">
              <a:defRPr sz="7200"/>
            </a:lvl4pPr>
            <a:lvl5pPr marL="7315932" defTabSz="3657965">
              <a:defRPr sz="7200"/>
            </a:lvl5pPr>
            <a:lvl6pPr marL="9144915" defTabSz="3657965">
              <a:defRPr sz="7200"/>
            </a:lvl6pPr>
            <a:lvl7pPr marL="10973897" defTabSz="3657965">
              <a:defRPr sz="7200"/>
            </a:lvl7pPr>
            <a:lvl8pPr marL="12802880" defTabSz="3657965">
              <a:defRPr sz="7200"/>
            </a:lvl8pPr>
            <a:lvl9pPr marL="14631864" defTabSz="3657965">
              <a:defRPr sz="7200"/>
            </a:lvl9pPr>
          </a:lstStyle>
          <a:p>
            <a:r>
              <a:rPr lang="en-US" dirty="0"/>
              <a:t>Data Domain</a:t>
            </a:r>
          </a:p>
          <a:p>
            <a:r>
              <a:rPr lang="en-US" sz="1000" b="0" dirty="0">
                <a:solidFill>
                  <a:srgbClr val="CB4B16"/>
                </a:solidFill>
              </a:rPr>
              <a:t>Result, Lineups</a:t>
            </a:r>
          </a:p>
          <a:p>
            <a:r>
              <a:rPr lang="en-US" sz="1000" b="0" dirty="0">
                <a:solidFill>
                  <a:srgbClr val="CB4B16"/>
                </a:solidFill>
              </a:rPr>
              <a:t>Competition, Season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34E8B-26FC-EE21-6BFC-DDB7A74BEF99}"/>
              </a:ext>
            </a:extLst>
          </p:cNvPr>
          <p:cNvSpPr txBox="1"/>
          <p:nvPr/>
        </p:nvSpPr>
        <p:spPr>
          <a:xfrm>
            <a:off x="4511709" y="2793442"/>
            <a:ext cx="1758461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Postgres</a:t>
            </a:r>
            <a:r>
              <a:rPr lang="es-E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Extensions</a:t>
            </a:r>
            <a:endParaRPr lang="es-E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s-E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s-E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azure_local_ai</a:t>
            </a:r>
            <a:endParaRPr lang="es-E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s-E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s-E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azure_ai</a:t>
            </a:r>
            <a:endParaRPr lang="es-E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s-E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vector</a:t>
            </a:r>
          </a:p>
        </p:txBody>
      </p:sp>
    </p:spTree>
    <p:extLst>
      <p:ext uri="{BB962C8B-B14F-4D97-AF65-F5344CB8AC3E}">
        <p14:creationId xmlns:p14="http://schemas.microsoft.com/office/powerpoint/2010/main" val="40198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1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8BCB506-27CA-53D0-0CB3-B7C97ECB868A}"/>
              </a:ext>
            </a:extLst>
          </p:cNvPr>
          <p:cNvGrpSpPr/>
          <p:nvPr/>
        </p:nvGrpSpPr>
        <p:grpSpPr>
          <a:xfrm>
            <a:off x="1629505" y="4169230"/>
            <a:ext cx="1266093" cy="1377461"/>
            <a:chOff x="2152021" y="3425651"/>
            <a:chExt cx="1266093" cy="13774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CA31C4-63E1-1E62-20D5-C11CE8F48A88}"/>
                </a:ext>
              </a:extLst>
            </p:cNvPr>
            <p:cNvSpPr/>
            <p:nvPr/>
          </p:nvSpPr>
          <p:spPr bwMode="auto">
            <a:xfrm>
              <a:off x="2152021" y="3438212"/>
              <a:ext cx="1266093" cy="1364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A2B8133-EFFF-9D3E-06AC-A1C6898D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4535" y="3425651"/>
              <a:ext cx="1231760" cy="123176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702782-2D42-9781-7D49-994F07B5F111}"/>
                </a:ext>
              </a:extLst>
            </p:cNvPr>
            <p:cNvSpPr txBox="1"/>
            <p:nvPr/>
          </p:nvSpPr>
          <p:spPr>
            <a:xfrm>
              <a:off x="2311121" y="4371034"/>
              <a:ext cx="10349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s-ES" sz="16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Client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1A5C3-1C6E-3F57-132C-623EE4E073E2}"/>
              </a:ext>
            </a:extLst>
          </p:cNvPr>
          <p:cNvGrpSpPr/>
          <p:nvPr/>
        </p:nvGrpSpPr>
        <p:grpSpPr>
          <a:xfrm>
            <a:off x="4837024" y="4141593"/>
            <a:ext cx="1306286" cy="1395046"/>
            <a:chOff x="5136382" y="3317631"/>
            <a:chExt cx="1306286" cy="13950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AB8780-372F-E924-9EF8-0047C322C3D4}"/>
                </a:ext>
              </a:extLst>
            </p:cNvPr>
            <p:cNvSpPr/>
            <p:nvPr/>
          </p:nvSpPr>
          <p:spPr bwMode="auto">
            <a:xfrm>
              <a:off x="5136382" y="3317631"/>
              <a:ext cx="1266093" cy="13950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7D4A864-A465-A7A0-1BA2-DD876E067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7278" y="3556277"/>
              <a:ext cx="722121" cy="72212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4B8A99-AEB0-EF95-2631-1CB36D3F061F}"/>
                </a:ext>
              </a:extLst>
            </p:cNvPr>
            <p:cNvSpPr txBox="1"/>
            <p:nvPr/>
          </p:nvSpPr>
          <p:spPr>
            <a:xfrm>
              <a:off x="5407688" y="4282274"/>
              <a:ext cx="10349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s-ES" sz="16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SQL DB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C41945-52EC-0CB1-A9A9-A34CB467C05E}"/>
              </a:ext>
            </a:extLst>
          </p:cNvPr>
          <p:cNvGrpSpPr/>
          <p:nvPr/>
        </p:nvGrpSpPr>
        <p:grpSpPr>
          <a:xfrm>
            <a:off x="7978390" y="3683000"/>
            <a:ext cx="1266093" cy="1885950"/>
            <a:chOff x="8320034" y="2597777"/>
            <a:chExt cx="1266093" cy="18859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72B4C3-0EC7-A1DF-A933-0D29189FA078}"/>
                </a:ext>
              </a:extLst>
            </p:cNvPr>
            <p:cNvSpPr/>
            <p:nvPr/>
          </p:nvSpPr>
          <p:spPr bwMode="auto">
            <a:xfrm>
              <a:off x="8320034" y="2597777"/>
              <a:ext cx="1266093" cy="18859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9B29E43-3082-21C5-43E2-89CFE31C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31534" y="2966355"/>
              <a:ext cx="643096" cy="6430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A2A587-6C6E-20D7-E256-629B88C38F49}"/>
                </a:ext>
              </a:extLst>
            </p:cNvPr>
            <p:cNvSpPr txBox="1"/>
            <p:nvPr/>
          </p:nvSpPr>
          <p:spPr>
            <a:xfrm>
              <a:off x="8522677" y="3710839"/>
              <a:ext cx="89263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Azure </a:t>
              </a:r>
              <a:r>
                <a:rPr lang="en-US" sz="16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OpenAI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12805-4204-8486-45DF-4456D08147AA}"/>
              </a:ext>
            </a:extLst>
          </p:cNvPr>
          <p:cNvSpPr/>
          <p:nvPr/>
        </p:nvSpPr>
        <p:spPr bwMode="auto">
          <a:xfrm>
            <a:off x="8872694" y="341643"/>
            <a:ext cx="2853732" cy="2230736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5D252FE-D059-1A01-5305-8ACA0166F1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0303" y="2505075"/>
            <a:ext cx="2288822" cy="1524308"/>
          </a:xfrm>
          <a:prstGeom prst="curvedConnector3">
            <a:avLst>
              <a:gd name="adj1" fmla="val 99938"/>
            </a:avLst>
          </a:prstGeom>
          <a:ln w="22225">
            <a:solidFill>
              <a:schemeClr val="accent6">
                <a:lumMod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4978C772-C00E-BDAB-65C1-B1ECA7927C54}"/>
              </a:ext>
            </a:extLst>
          </p:cNvPr>
          <p:cNvCxnSpPr>
            <a:cxnSpLocks/>
          </p:cNvCxnSpPr>
          <p:nvPr/>
        </p:nvCxnSpPr>
        <p:spPr>
          <a:xfrm flipV="1">
            <a:off x="2984360" y="4652386"/>
            <a:ext cx="1738365" cy="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6">
                <a:lumMod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B0A3377-C54F-7C2E-B8F6-1E569B8A8047}"/>
              </a:ext>
            </a:extLst>
          </p:cNvPr>
          <p:cNvSpPr txBox="1"/>
          <p:nvPr/>
        </p:nvSpPr>
        <p:spPr>
          <a:xfrm>
            <a:off x="2648054" y="2598965"/>
            <a:ext cx="813917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JSON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F7A1C9-BBBD-E65E-5574-A36A1B420462}"/>
              </a:ext>
            </a:extLst>
          </p:cNvPr>
          <p:cNvSpPr txBox="1"/>
          <p:nvPr/>
        </p:nvSpPr>
        <p:spPr>
          <a:xfrm>
            <a:off x="3408064" y="4523432"/>
            <a:ext cx="813917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JSON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993858A-9F1E-3D77-1AD2-C4EDCFE076B2}"/>
              </a:ext>
            </a:extLst>
          </p:cNvPr>
          <p:cNvCxnSpPr>
            <a:cxnSpLocks/>
          </p:cNvCxnSpPr>
          <p:nvPr/>
        </p:nvCxnSpPr>
        <p:spPr>
          <a:xfrm rot="10800000">
            <a:off x="6203954" y="4349748"/>
            <a:ext cx="1650997" cy="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2581DDA-DDE1-2ED8-4A6B-F3DEAAB503B7}"/>
              </a:ext>
            </a:extLst>
          </p:cNvPr>
          <p:cNvCxnSpPr>
            <a:cxnSpLocks/>
          </p:cNvCxnSpPr>
          <p:nvPr/>
        </p:nvCxnSpPr>
        <p:spPr>
          <a:xfrm flipV="1">
            <a:off x="6210300" y="3822700"/>
            <a:ext cx="1714500" cy="40640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CF2535-A9BE-0BEA-B5A9-9510424C0003}"/>
              </a:ext>
            </a:extLst>
          </p:cNvPr>
          <p:cNvSpPr txBox="1"/>
          <p:nvPr/>
        </p:nvSpPr>
        <p:spPr>
          <a:xfrm>
            <a:off x="6781800" y="3913832"/>
            <a:ext cx="608831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JSON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04F034-8A38-986C-1233-8B149DAA393C}"/>
              </a:ext>
            </a:extLst>
          </p:cNvPr>
          <p:cNvSpPr txBox="1"/>
          <p:nvPr/>
        </p:nvSpPr>
        <p:spPr>
          <a:xfrm>
            <a:off x="6767214" y="4256732"/>
            <a:ext cx="687686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TEXT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F70FCEF6-1056-D0A0-D492-B06CFF712018}"/>
              </a:ext>
            </a:extLst>
          </p:cNvPr>
          <p:cNvCxnSpPr>
            <a:cxnSpLocks/>
          </p:cNvCxnSpPr>
          <p:nvPr/>
        </p:nvCxnSpPr>
        <p:spPr>
          <a:xfrm>
            <a:off x="6210300" y="5111750"/>
            <a:ext cx="1663700" cy="1270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55DAA031-6622-0ED4-0D4D-8FF2E8BDBC74}"/>
              </a:ext>
            </a:extLst>
          </p:cNvPr>
          <p:cNvCxnSpPr>
            <a:cxnSpLocks/>
          </p:cNvCxnSpPr>
          <p:nvPr/>
        </p:nvCxnSpPr>
        <p:spPr>
          <a:xfrm rot="10800000">
            <a:off x="6216650" y="5213350"/>
            <a:ext cx="16256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4C17612-3D43-B940-2F5B-4FFE04D42647}"/>
              </a:ext>
            </a:extLst>
          </p:cNvPr>
          <p:cNvSpPr txBox="1"/>
          <p:nvPr/>
        </p:nvSpPr>
        <p:spPr>
          <a:xfrm>
            <a:off x="6699250" y="5285432"/>
            <a:ext cx="768350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VECTOR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196BC6-B3D3-7BFA-EE6D-AAEA609579EB}"/>
              </a:ext>
            </a:extLst>
          </p:cNvPr>
          <p:cNvSpPr txBox="1"/>
          <p:nvPr/>
        </p:nvSpPr>
        <p:spPr>
          <a:xfrm>
            <a:off x="6748164" y="5006032"/>
            <a:ext cx="687686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TEXT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1F0DECCF-D03F-2E0B-0478-B40B493A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Data </a:t>
            </a:r>
            <a:r>
              <a:rPr lang="es-ES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Loading</a:t>
            </a:r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Architecture</a:t>
            </a:r>
            <a:endParaRPr lang="es-E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C28FCC-69E2-4F1D-AAE3-AE89DD6238F6}"/>
              </a:ext>
            </a:extLst>
          </p:cNvPr>
          <p:cNvSpPr/>
          <p:nvPr/>
        </p:nvSpPr>
        <p:spPr bwMode="auto">
          <a:xfrm>
            <a:off x="2352675" y="3019425"/>
            <a:ext cx="333375" cy="323850"/>
          </a:xfrm>
          <a:prstGeom prst="ellipse">
            <a:avLst/>
          </a:prstGeom>
          <a:solidFill>
            <a:srgbClr val="FF5C39"/>
          </a:solidFill>
          <a:ln>
            <a:solidFill>
              <a:schemeClr val="bg2">
                <a:lumMod val="90000"/>
                <a:lumOff val="1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E278AB3-7889-C427-AE52-72AB06CAF4EB}"/>
              </a:ext>
            </a:extLst>
          </p:cNvPr>
          <p:cNvSpPr/>
          <p:nvPr/>
        </p:nvSpPr>
        <p:spPr bwMode="auto">
          <a:xfrm>
            <a:off x="3619500" y="4105275"/>
            <a:ext cx="333375" cy="323850"/>
          </a:xfrm>
          <a:prstGeom prst="ellipse">
            <a:avLst/>
          </a:prstGeom>
          <a:solidFill>
            <a:srgbClr val="FF5C39"/>
          </a:solidFill>
          <a:ln>
            <a:solidFill>
              <a:schemeClr val="bg2">
                <a:lumMod val="90000"/>
                <a:lumOff val="1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19FAA8E-89B1-49DF-3917-1A8DB9E47A9B}"/>
              </a:ext>
            </a:extLst>
          </p:cNvPr>
          <p:cNvSpPr/>
          <p:nvPr/>
        </p:nvSpPr>
        <p:spPr bwMode="auto">
          <a:xfrm>
            <a:off x="6962775" y="3467100"/>
            <a:ext cx="333375" cy="323850"/>
          </a:xfrm>
          <a:prstGeom prst="ellipse">
            <a:avLst/>
          </a:prstGeom>
          <a:solidFill>
            <a:srgbClr val="FF5C39"/>
          </a:solidFill>
          <a:ln>
            <a:solidFill>
              <a:schemeClr val="bg2">
                <a:lumMod val="90000"/>
                <a:lumOff val="1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7E93FB0-0F6C-DF02-685E-346CE9FBC6DA}"/>
              </a:ext>
            </a:extLst>
          </p:cNvPr>
          <p:cNvSpPr/>
          <p:nvPr/>
        </p:nvSpPr>
        <p:spPr bwMode="auto">
          <a:xfrm>
            <a:off x="6962775" y="5581650"/>
            <a:ext cx="333375" cy="323850"/>
          </a:xfrm>
          <a:prstGeom prst="ellipse">
            <a:avLst/>
          </a:prstGeom>
          <a:solidFill>
            <a:srgbClr val="FF5C39"/>
          </a:solidFill>
          <a:ln>
            <a:solidFill>
              <a:schemeClr val="bg2">
                <a:lumMod val="90000"/>
                <a:lumOff val="1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B9254-2D65-2A1C-348F-A9BAAF252906}"/>
              </a:ext>
            </a:extLst>
          </p:cNvPr>
          <p:cNvSpPr/>
          <p:nvPr/>
        </p:nvSpPr>
        <p:spPr bwMode="auto">
          <a:xfrm>
            <a:off x="4595445" y="1714501"/>
            <a:ext cx="1905839" cy="1491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B08626C-6F25-750C-6DB7-D4C403F09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5762" y="2189598"/>
            <a:ext cx="587827" cy="58782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B6C6473-67D9-EF79-906A-B0D2D8E65D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786" y="2179025"/>
            <a:ext cx="587829" cy="5878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E81FB5-9972-E018-33F5-200BEDBFC5D4}"/>
              </a:ext>
            </a:extLst>
          </p:cNvPr>
          <p:cNvSpPr txBox="1"/>
          <p:nvPr/>
        </p:nvSpPr>
        <p:spPr>
          <a:xfrm>
            <a:off x="4762919" y="2874562"/>
            <a:ext cx="16378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Football Open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E7233-6885-B08B-6AB3-60B2836FBA50}"/>
              </a:ext>
            </a:extLst>
          </p:cNvPr>
          <p:cNvGrpSpPr/>
          <p:nvPr/>
        </p:nvGrpSpPr>
        <p:grpSpPr>
          <a:xfrm>
            <a:off x="4813300" y="1825625"/>
            <a:ext cx="1431925" cy="257175"/>
            <a:chOff x="7242175" y="2525713"/>
            <a:chExt cx="1431925" cy="2571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BA0D11-604D-EEA6-C193-619A5B3152F9}"/>
                </a:ext>
              </a:extLst>
            </p:cNvPr>
            <p:cNvSpPr/>
            <p:nvPr/>
          </p:nvSpPr>
          <p:spPr bwMode="auto">
            <a:xfrm>
              <a:off x="7242175" y="2525713"/>
              <a:ext cx="1431925" cy="257175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DE934-6E86-84B5-F7EF-0402A440E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800" y="2555503"/>
              <a:ext cx="1346656" cy="205159"/>
            </a:xfrm>
            <a:prstGeom prst="rect">
              <a:avLst/>
            </a:prstGeom>
            <a:solidFill>
              <a:schemeClr val="tx1"/>
            </a:solidFill>
            <a:effectLst/>
          </p:spPr>
        </p:pic>
      </p:grpSp>
    </p:spTree>
    <p:extLst>
      <p:ext uri="{BB962C8B-B14F-4D97-AF65-F5344CB8AC3E}">
        <p14:creationId xmlns:p14="http://schemas.microsoft.com/office/powerpoint/2010/main" val="19479691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1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EC687A-DE55-F8F5-901E-03103C4D864A}"/>
              </a:ext>
            </a:extLst>
          </p:cNvPr>
          <p:cNvGrpSpPr/>
          <p:nvPr/>
        </p:nvGrpSpPr>
        <p:grpSpPr>
          <a:xfrm>
            <a:off x="1661745" y="1552576"/>
            <a:ext cx="1405305" cy="695324"/>
            <a:chOff x="4595445" y="1714501"/>
            <a:chExt cx="1405305" cy="6953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B9254-2D65-2A1C-348F-A9BAAF252906}"/>
                </a:ext>
              </a:extLst>
            </p:cNvPr>
            <p:cNvSpPr/>
            <p:nvPr/>
          </p:nvSpPr>
          <p:spPr bwMode="auto">
            <a:xfrm>
              <a:off x="4595445" y="1714501"/>
              <a:ext cx="1405305" cy="6953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E81FB5-9972-E018-33F5-200BEDBFC5D4}"/>
                </a:ext>
              </a:extLst>
            </p:cNvPr>
            <p:cNvSpPr txBox="1"/>
            <p:nvPr/>
          </p:nvSpPr>
          <p:spPr>
            <a:xfrm>
              <a:off x="4753394" y="1855387"/>
              <a:ext cx="108543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DATABASE</a:t>
              </a:r>
            </a:p>
            <a:p>
              <a:pPr algn="ctr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MASTER KEY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6CF4CF9-071B-AF09-D583-32DAB2251977}"/>
              </a:ext>
            </a:extLst>
          </p:cNvPr>
          <p:cNvGrpSpPr/>
          <p:nvPr/>
        </p:nvGrpSpPr>
        <p:grpSpPr>
          <a:xfrm>
            <a:off x="3747720" y="2381250"/>
            <a:ext cx="1405305" cy="933449"/>
            <a:chOff x="4595445" y="1714500"/>
            <a:chExt cx="1405305" cy="9334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5BBDA7-3683-6D61-E2E6-CC3185303B31}"/>
                </a:ext>
              </a:extLst>
            </p:cNvPr>
            <p:cNvSpPr/>
            <p:nvPr/>
          </p:nvSpPr>
          <p:spPr bwMode="auto">
            <a:xfrm>
              <a:off x="4595445" y="1714500"/>
              <a:ext cx="1405305" cy="9334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0E4528-67BC-7F78-FE51-FE6C33BB7E5D}"/>
                </a:ext>
              </a:extLst>
            </p:cNvPr>
            <p:cNvSpPr txBox="1"/>
            <p:nvPr/>
          </p:nvSpPr>
          <p:spPr>
            <a:xfrm>
              <a:off x="4753394" y="1855387"/>
              <a:ext cx="108543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DATABASE</a:t>
              </a:r>
            </a:p>
            <a:p>
              <a:pPr algn="ctr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SCOPED CREDENTIAL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CFD314-3FE5-590D-CD2A-1D8225F162D7}"/>
              </a:ext>
            </a:extLst>
          </p:cNvPr>
          <p:cNvGrpSpPr/>
          <p:nvPr/>
        </p:nvGrpSpPr>
        <p:grpSpPr>
          <a:xfrm>
            <a:off x="5843220" y="3124200"/>
            <a:ext cx="1405305" cy="933449"/>
            <a:chOff x="4595445" y="1714500"/>
            <a:chExt cx="1405305" cy="9334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17BD5D-BD61-5110-FD74-D6EFC97E7A31}"/>
                </a:ext>
              </a:extLst>
            </p:cNvPr>
            <p:cNvSpPr/>
            <p:nvPr/>
          </p:nvSpPr>
          <p:spPr bwMode="auto">
            <a:xfrm>
              <a:off x="4595445" y="1714500"/>
              <a:ext cx="1405305" cy="9334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30ED03-EA3A-FA16-864C-004BA3741B13}"/>
                </a:ext>
              </a:extLst>
            </p:cNvPr>
            <p:cNvSpPr txBox="1"/>
            <p:nvPr/>
          </p:nvSpPr>
          <p:spPr>
            <a:xfrm>
              <a:off x="4753394" y="1855387"/>
              <a:ext cx="108543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TSQL </a:t>
              </a:r>
            </a:p>
            <a:p>
              <a:pPr algn="ctr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STORED</a:t>
              </a:r>
            </a:p>
            <a:p>
              <a:pPr algn="ctr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PROCEDURES</a:t>
              </a: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7BEC601-EDC2-6639-1E6D-F0166ABFD9F6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3067050" y="1900238"/>
            <a:ext cx="680670" cy="947737"/>
          </a:xfrm>
          <a:prstGeom prst="bentConnector3">
            <a:avLst/>
          </a:prstGeom>
          <a:ln w="22225">
            <a:solidFill>
              <a:schemeClr val="accent6">
                <a:lumMod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7042E03-D4CB-E4A0-95B6-E88577FAF1A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153025" y="2847975"/>
            <a:ext cx="690195" cy="742950"/>
          </a:xfrm>
          <a:prstGeom prst="bentConnector3">
            <a:avLst/>
          </a:prstGeom>
          <a:ln w="22225">
            <a:solidFill>
              <a:schemeClr val="accent6">
                <a:lumMod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034E12-3154-455A-C655-720F518416E8}"/>
              </a:ext>
            </a:extLst>
          </p:cNvPr>
          <p:cNvSpPr txBox="1"/>
          <p:nvPr/>
        </p:nvSpPr>
        <p:spPr>
          <a:xfrm>
            <a:off x="1914526" y="2294582"/>
            <a:ext cx="1164456" cy="169277"/>
          </a:xfrm>
          <a:prstGeom prst="rect">
            <a:avLst/>
          </a:prstGeom>
          <a:solidFill>
            <a:srgbClr val="FF5C3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100" b="1" dirty="0"/>
              <a:t>PASSWORD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EC2FB3-78EA-FEAE-E6DB-D8E3FC50A76F}"/>
              </a:ext>
            </a:extLst>
          </p:cNvPr>
          <p:cNvSpPr txBox="1"/>
          <p:nvPr/>
        </p:nvSpPr>
        <p:spPr>
          <a:xfrm>
            <a:off x="4267199" y="3380432"/>
            <a:ext cx="897757" cy="169277"/>
          </a:xfrm>
          <a:prstGeom prst="rect">
            <a:avLst/>
          </a:prstGeom>
          <a:solidFill>
            <a:srgbClr val="FF5C3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100" b="1" dirty="0"/>
              <a:t>API-KEY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889A33-6A77-D377-3A3F-D8CE5A0B1D61}"/>
              </a:ext>
            </a:extLst>
          </p:cNvPr>
          <p:cNvSpPr txBox="1"/>
          <p:nvPr/>
        </p:nvSpPr>
        <p:spPr>
          <a:xfrm>
            <a:off x="1123950" y="2539483"/>
            <a:ext cx="1952625" cy="60016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encryption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N'V3RYStr0NGP@s0rd!'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75E178-63D1-0F92-D69B-82F2B64248C3}"/>
              </a:ext>
            </a:extLst>
          </p:cNvPr>
          <p:cNvSpPr txBox="1"/>
          <p:nvPr/>
        </p:nvSpPr>
        <p:spPr>
          <a:xfrm>
            <a:off x="2047875" y="3620185"/>
            <a:ext cx="3124199" cy="76944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69CD6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1100" dirty="0"/>
              <a:t>create database scoped credential [https://&lt;endpoint&gt;.openai.azure.com]</a:t>
            </a:r>
          </a:p>
          <a:p>
            <a:r>
              <a:rPr lang="en-US" sz="1100" dirty="0"/>
              <a:t>with identity = '</a:t>
            </a:r>
            <a:r>
              <a:rPr lang="en-US" sz="1100" dirty="0" err="1"/>
              <a:t>HTTPEndpointHeaders</a:t>
            </a:r>
            <a:r>
              <a:rPr lang="en-US" sz="1100" dirty="0"/>
              <a:t>', secret = '{"</a:t>
            </a:r>
            <a:r>
              <a:rPr lang="en-US" sz="1100" dirty="0" err="1"/>
              <a:t>api</a:t>
            </a:r>
            <a:r>
              <a:rPr lang="en-US" sz="1100" dirty="0"/>
              <a:t>-key": "&lt;</a:t>
            </a:r>
            <a:r>
              <a:rPr lang="en-US" sz="1100" dirty="0" err="1"/>
              <a:t>api</a:t>
            </a:r>
            <a:r>
              <a:rPr lang="en-US" sz="1100" dirty="0"/>
              <a:t>-key&gt;"}';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7D0248-C550-1FC0-52D2-9A42781DC467}"/>
              </a:ext>
            </a:extLst>
          </p:cNvPr>
          <p:cNvSpPr txBox="1"/>
          <p:nvPr/>
        </p:nvSpPr>
        <p:spPr>
          <a:xfrm>
            <a:off x="7734300" y="3224243"/>
            <a:ext cx="3390899" cy="93871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69CD6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sz="1100" dirty="0"/>
              <a:t>CREATE PROCEDURE [</a:t>
            </a:r>
            <a:r>
              <a:rPr lang="es-ES" sz="1100" dirty="0" err="1"/>
              <a:t>dbo</a:t>
            </a:r>
            <a:r>
              <a:rPr lang="es-ES" sz="1100" dirty="0"/>
              <a:t>].[</a:t>
            </a:r>
            <a:r>
              <a:rPr lang="es-ES" sz="1100" dirty="0" err="1"/>
              <a:t>get_embeddings</a:t>
            </a:r>
            <a:r>
              <a:rPr lang="es-ES" sz="1100" dirty="0"/>
              <a:t>] (</a:t>
            </a:r>
          </a:p>
          <a:p>
            <a:r>
              <a:rPr lang="es-ES" sz="1100" dirty="0"/>
              <a:t>    @model VARCHAR(MAX),</a:t>
            </a:r>
          </a:p>
          <a:p>
            <a:r>
              <a:rPr lang="es-ES" sz="1100" dirty="0"/>
              <a:t>    @text NVARCHAR(MAX),</a:t>
            </a:r>
          </a:p>
          <a:p>
            <a:r>
              <a:rPr lang="es-ES" sz="1100" dirty="0"/>
              <a:t>    @embedding VECTOR(1536) OUTPUT</a:t>
            </a:r>
          </a:p>
          <a:p>
            <a:r>
              <a:rPr lang="es-ES" sz="1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1BD62F-54E5-D8C0-ADB6-2EE47F700F97}"/>
              </a:ext>
            </a:extLst>
          </p:cNvPr>
          <p:cNvSpPr txBox="1"/>
          <p:nvPr/>
        </p:nvSpPr>
        <p:spPr>
          <a:xfrm>
            <a:off x="7743825" y="4305717"/>
            <a:ext cx="3362325" cy="178510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69CD6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sz="1100" dirty="0"/>
              <a:t>CREATE PROCEDURE [</a:t>
            </a:r>
            <a:r>
              <a:rPr lang="es-ES" sz="1100" dirty="0" err="1"/>
              <a:t>dbo</a:t>
            </a:r>
            <a:r>
              <a:rPr lang="es-ES" sz="1100" dirty="0"/>
              <a:t>].[</a:t>
            </a:r>
            <a:r>
              <a:rPr lang="es-ES" sz="1100" dirty="0" err="1"/>
              <a:t>get_chat_completion</a:t>
            </a:r>
            <a:r>
              <a:rPr lang="es-ES" sz="1100" dirty="0"/>
              <a:t>] (</a:t>
            </a:r>
          </a:p>
          <a:p>
            <a:r>
              <a:rPr lang="es-ES" sz="1100" dirty="0"/>
              <a:t>    @model VARCHAR(MAX),</a:t>
            </a:r>
          </a:p>
          <a:p>
            <a:r>
              <a:rPr lang="es-ES" sz="1100" dirty="0"/>
              <a:t>    @system_message NVARCHAR(MAX),</a:t>
            </a:r>
          </a:p>
          <a:p>
            <a:r>
              <a:rPr lang="es-ES" sz="1100" dirty="0"/>
              <a:t>    @user_prompt NVARCHAR(MAX),</a:t>
            </a:r>
          </a:p>
          <a:p>
            <a:r>
              <a:rPr lang="es-ES" sz="1100" dirty="0"/>
              <a:t>    @temperature FLOAT,</a:t>
            </a:r>
          </a:p>
          <a:p>
            <a:r>
              <a:rPr lang="es-ES" sz="1100" dirty="0"/>
              <a:t>    @max_tokens INT,</a:t>
            </a:r>
          </a:p>
          <a:p>
            <a:r>
              <a:rPr lang="es-ES" sz="1100" dirty="0"/>
              <a:t>    @max_attempts INT = 3,</a:t>
            </a:r>
          </a:p>
          <a:p>
            <a:r>
              <a:rPr lang="es-ES" sz="1100" dirty="0"/>
              <a:t>    @chat_completion NVARCHAR(MAX) OUTPUT</a:t>
            </a:r>
          </a:p>
          <a:p>
            <a:r>
              <a:rPr lang="es-ES" sz="1100" dirty="0"/>
              <a:t>)</a:t>
            </a:r>
          </a:p>
        </p:txBody>
      </p:sp>
      <p:cxnSp>
        <p:nvCxnSpPr>
          <p:cNvPr id="47" name="Connector: Curved 20">
            <a:extLst>
              <a:ext uri="{FF2B5EF4-FFF2-40B4-BE49-F238E27FC236}">
                <a16:creationId xmlns:a16="http://schemas.microsoft.com/office/drawing/2014/main" id="{B5099556-42F1-26DC-6F3F-DD41794FC16D}"/>
              </a:ext>
            </a:extLst>
          </p:cNvPr>
          <p:cNvCxnSpPr>
            <a:cxnSpLocks/>
            <a:stCxn id="12" idx="2"/>
            <a:endCxn id="46" idx="1"/>
          </p:cNvCxnSpPr>
          <p:nvPr/>
        </p:nvCxnSpPr>
        <p:spPr>
          <a:xfrm rot="16200000" flipH="1">
            <a:off x="6574539" y="4028983"/>
            <a:ext cx="1140620" cy="1197952"/>
          </a:xfrm>
          <a:prstGeom prst="bentConnector2">
            <a:avLst/>
          </a:prstGeom>
          <a:ln w="22225">
            <a:solidFill>
              <a:schemeClr val="accent6">
                <a:lumMod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20">
            <a:extLst>
              <a:ext uri="{FF2B5EF4-FFF2-40B4-BE49-F238E27FC236}">
                <a16:creationId xmlns:a16="http://schemas.microsoft.com/office/drawing/2014/main" id="{1EB6942E-4F2D-B00D-6448-EA9BB43F584A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>
            <a:off x="7248525" y="3590925"/>
            <a:ext cx="485775" cy="10267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6">
                <a:lumMod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969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1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5948D-7DFD-89B6-FC2B-4EDE3DCD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77841" y="965647"/>
            <a:ext cx="4772565" cy="282611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8BCB506-27CA-53D0-0CB3-B7C97ECB868A}"/>
              </a:ext>
            </a:extLst>
          </p:cNvPr>
          <p:cNvGrpSpPr/>
          <p:nvPr/>
        </p:nvGrpSpPr>
        <p:grpSpPr>
          <a:xfrm>
            <a:off x="1629505" y="4169230"/>
            <a:ext cx="1266093" cy="1377461"/>
            <a:chOff x="2152021" y="3425651"/>
            <a:chExt cx="1266093" cy="13774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CA31C4-63E1-1E62-20D5-C11CE8F48A88}"/>
                </a:ext>
              </a:extLst>
            </p:cNvPr>
            <p:cNvSpPr/>
            <p:nvPr/>
          </p:nvSpPr>
          <p:spPr bwMode="auto">
            <a:xfrm>
              <a:off x="2152021" y="3438212"/>
              <a:ext cx="1266093" cy="1364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A2B8133-EFFF-9D3E-06AC-A1C6898D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54535" y="3425651"/>
              <a:ext cx="1231760" cy="123176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702782-2D42-9781-7D49-994F07B5F111}"/>
                </a:ext>
              </a:extLst>
            </p:cNvPr>
            <p:cNvSpPr txBox="1"/>
            <p:nvPr/>
          </p:nvSpPr>
          <p:spPr>
            <a:xfrm>
              <a:off x="2311121" y="4371034"/>
              <a:ext cx="10349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s-ES" sz="16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Client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1A5C3-1C6E-3F57-132C-623EE4E073E2}"/>
              </a:ext>
            </a:extLst>
          </p:cNvPr>
          <p:cNvGrpSpPr/>
          <p:nvPr/>
        </p:nvGrpSpPr>
        <p:grpSpPr>
          <a:xfrm>
            <a:off x="4875124" y="4141593"/>
            <a:ext cx="1306286" cy="1395046"/>
            <a:chOff x="5136382" y="3317631"/>
            <a:chExt cx="1306286" cy="13950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AB8780-372F-E924-9EF8-0047C322C3D4}"/>
                </a:ext>
              </a:extLst>
            </p:cNvPr>
            <p:cNvSpPr/>
            <p:nvPr/>
          </p:nvSpPr>
          <p:spPr bwMode="auto">
            <a:xfrm>
              <a:off x="5136382" y="3317631"/>
              <a:ext cx="1266093" cy="13950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7D4A864-A465-A7A0-1BA2-DD876E067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87278" y="3556277"/>
              <a:ext cx="722121" cy="72212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4B8A99-AEB0-EF95-2631-1CB36D3F061F}"/>
                </a:ext>
              </a:extLst>
            </p:cNvPr>
            <p:cNvSpPr txBox="1"/>
            <p:nvPr/>
          </p:nvSpPr>
          <p:spPr>
            <a:xfrm>
              <a:off x="5407688" y="4282274"/>
              <a:ext cx="10349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s-ES" sz="16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SQL DB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C41945-52EC-0CB1-A9A9-A34CB467C05E}"/>
              </a:ext>
            </a:extLst>
          </p:cNvPr>
          <p:cNvGrpSpPr/>
          <p:nvPr/>
        </p:nvGrpSpPr>
        <p:grpSpPr>
          <a:xfrm>
            <a:off x="7978390" y="3683000"/>
            <a:ext cx="1266093" cy="1885950"/>
            <a:chOff x="8320034" y="2597777"/>
            <a:chExt cx="1266093" cy="18859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72B4C3-0EC7-A1DF-A933-0D29189FA078}"/>
                </a:ext>
              </a:extLst>
            </p:cNvPr>
            <p:cNvSpPr/>
            <p:nvPr/>
          </p:nvSpPr>
          <p:spPr bwMode="auto">
            <a:xfrm>
              <a:off x="8320034" y="2597777"/>
              <a:ext cx="1266093" cy="18859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9B29E43-3082-21C5-43E2-89CFE31C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31534" y="2966355"/>
              <a:ext cx="643096" cy="6430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A2A587-6C6E-20D7-E256-629B88C38F49}"/>
                </a:ext>
              </a:extLst>
            </p:cNvPr>
            <p:cNvSpPr txBox="1"/>
            <p:nvPr/>
          </p:nvSpPr>
          <p:spPr>
            <a:xfrm>
              <a:off x="8522677" y="3710839"/>
              <a:ext cx="89263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Azure </a:t>
              </a:r>
              <a:r>
                <a:rPr lang="en-US" sz="16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OpenAI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FD1979-556F-C138-D200-059436D8C00F}"/>
              </a:ext>
            </a:extLst>
          </p:cNvPr>
          <p:cNvGrpSpPr/>
          <p:nvPr/>
        </p:nvGrpSpPr>
        <p:grpSpPr>
          <a:xfrm>
            <a:off x="4595445" y="2032174"/>
            <a:ext cx="1905839" cy="1202453"/>
            <a:chOff x="4595445" y="1832149"/>
            <a:chExt cx="1905839" cy="120245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B9254-2D65-2A1C-348F-A9BAAF252906}"/>
                </a:ext>
              </a:extLst>
            </p:cNvPr>
            <p:cNvSpPr/>
            <p:nvPr/>
          </p:nvSpPr>
          <p:spPr bwMode="auto">
            <a:xfrm>
              <a:off x="4595445" y="1832149"/>
              <a:ext cx="1905839" cy="12024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s-E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B08626C-6F25-750C-6DB7-D4C403F09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08137" y="1989573"/>
              <a:ext cx="587827" cy="58782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B6C6473-67D9-EF79-906A-B0D2D8E6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0636" y="1969475"/>
              <a:ext cx="587829" cy="58782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E81FB5-9972-E018-33F5-200BEDBFC5D4}"/>
                </a:ext>
              </a:extLst>
            </p:cNvPr>
            <p:cNvSpPr txBox="1"/>
            <p:nvPr/>
          </p:nvSpPr>
          <p:spPr>
            <a:xfrm>
              <a:off x="4762919" y="2674537"/>
              <a:ext cx="16378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Football Open Data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12805-4204-8486-45DF-4456D08147AA}"/>
              </a:ext>
            </a:extLst>
          </p:cNvPr>
          <p:cNvSpPr/>
          <p:nvPr/>
        </p:nvSpPr>
        <p:spPr bwMode="auto">
          <a:xfrm>
            <a:off x="3919693" y="1370343"/>
            <a:ext cx="3157381" cy="2230736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4978C772-C00E-BDAB-65C1-B1ECA7927C54}"/>
              </a:ext>
            </a:extLst>
          </p:cNvPr>
          <p:cNvCxnSpPr>
            <a:cxnSpLocks/>
          </p:cNvCxnSpPr>
          <p:nvPr/>
        </p:nvCxnSpPr>
        <p:spPr>
          <a:xfrm flipV="1">
            <a:off x="2984360" y="4652386"/>
            <a:ext cx="1738365" cy="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6">
                <a:lumMod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F7A1C9-BBBD-E65E-5574-A36A1B420462}"/>
              </a:ext>
            </a:extLst>
          </p:cNvPr>
          <p:cNvSpPr txBox="1"/>
          <p:nvPr/>
        </p:nvSpPr>
        <p:spPr>
          <a:xfrm>
            <a:off x="3408064" y="4523432"/>
            <a:ext cx="813917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JSON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993858A-9F1E-3D77-1AD2-C4EDCFE076B2}"/>
              </a:ext>
            </a:extLst>
          </p:cNvPr>
          <p:cNvCxnSpPr>
            <a:cxnSpLocks/>
          </p:cNvCxnSpPr>
          <p:nvPr/>
        </p:nvCxnSpPr>
        <p:spPr>
          <a:xfrm rot="10800000">
            <a:off x="6203954" y="4349748"/>
            <a:ext cx="1650997" cy="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2581DDA-DDE1-2ED8-4A6B-F3DEAAB503B7}"/>
              </a:ext>
            </a:extLst>
          </p:cNvPr>
          <p:cNvCxnSpPr>
            <a:cxnSpLocks/>
          </p:cNvCxnSpPr>
          <p:nvPr/>
        </p:nvCxnSpPr>
        <p:spPr>
          <a:xfrm flipV="1">
            <a:off x="6210300" y="3822700"/>
            <a:ext cx="1714500" cy="40640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CF2535-A9BE-0BEA-B5A9-9510424C0003}"/>
              </a:ext>
            </a:extLst>
          </p:cNvPr>
          <p:cNvSpPr txBox="1"/>
          <p:nvPr/>
        </p:nvSpPr>
        <p:spPr>
          <a:xfrm>
            <a:off x="6677025" y="3913832"/>
            <a:ext cx="933450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SEARCH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04F034-8A38-986C-1233-8B149DAA393C}"/>
              </a:ext>
            </a:extLst>
          </p:cNvPr>
          <p:cNvSpPr txBox="1"/>
          <p:nvPr/>
        </p:nvSpPr>
        <p:spPr>
          <a:xfrm>
            <a:off x="6767214" y="4256732"/>
            <a:ext cx="687686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TEXT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F70FCEF6-1056-D0A0-D492-B06CFF712018}"/>
              </a:ext>
            </a:extLst>
          </p:cNvPr>
          <p:cNvCxnSpPr>
            <a:cxnSpLocks/>
          </p:cNvCxnSpPr>
          <p:nvPr/>
        </p:nvCxnSpPr>
        <p:spPr>
          <a:xfrm>
            <a:off x="6210300" y="5111750"/>
            <a:ext cx="1663700" cy="1270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55DAA031-6622-0ED4-0D4D-8FF2E8BDBC74}"/>
              </a:ext>
            </a:extLst>
          </p:cNvPr>
          <p:cNvCxnSpPr>
            <a:cxnSpLocks/>
          </p:cNvCxnSpPr>
          <p:nvPr/>
        </p:nvCxnSpPr>
        <p:spPr>
          <a:xfrm rot="10800000">
            <a:off x="6216650" y="5213350"/>
            <a:ext cx="16256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4C17612-3D43-B940-2F5B-4FFE04D42647}"/>
              </a:ext>
            </a:extLst>
          </p:cNvPr>
          <p:cNvSpPr txBox="1"/>
          <p:nvPr/>
        </p:nvSpPr>
        <p:spPr>
          <a:xfrm>
            <a:off x="6699250" y="5285432"/>
            <a:ext cx="768350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VECTOR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196BC6-B3D3-7BFA-EE6D-AAEA609579EB}"/>
              </a:ext>
            </a:extLst>
          </p:cNvPr>
          <p:cNvSpPr txBox="1"/>
          <p:nvPr/>
        </p:nvSpPr>
        <p:spPr>
          <a:xfrm>
            <a:off x="6748164" y="5006032"/>
            <a:ext cx="687686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621933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AI Tour 16:9 Template Dark">
  <a:themeElements>
    <a:clrScheme name="Custom 197">
      <a:dk1>
        <a:srgbClr val="091F2C"/>
      </a:dk1>
      <a:lt1>
        <a:srgbClr val="FFFFFF"/>
      </a:lt1>
      <a:dk2>
        <a:srgbClr val="091F2C"/>
      </a:dk2>
      <a:lt2>
        <a:srgbClr val="E8E6DF"/>
      </a:lt2>
      <a:accent1>
        <a:srgbClr val="C5B4E3"/>
      </a:accent1>
      <a:accent2>
        <a:srgbClr val="0078D4"/>
      </a:accent2>
      <a:accent3>
        <a:srgbClr val="8DE971"/>
      </a:accent3>
      <a:accent4>
        <a:srgbClr val="D7D2CB"/>
      </a:accent4>
      <a:accent5>
        <a:srgbClr val="8661C5"/>
      </a:accent5>
      <a:accent6>
        <a:srgbClr val="D2D2D2"/>
      </a:accent6>
      <a:hlink>
        <a:srgbClr val="D59ED7"/>
      </a:hlink>
      <a:folHlink>
        <a:srgbClr val="D59ED7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Microsoft AI Tour_2024_16-9 Event-template.potx" id="{10A8AE99-8A8D-4608-9F84-61FDF4D5C73D}" vid="{837E6454-BB5A-485A-B15D-3D489AC26F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925C27B3ADB5469B06FE7A435DCE3F" ma:contentTypeVersion="13" ma:contentTypeDescription="Create a new document." ma:contentTypeScope="" ma:versionID="badf56bc76d54608cc2a02cc6874d755">
  <xsd:schema xmlns:xsd="http://www.w3.org/2001/XMLSchema" xmlns:xs="http://www.w3.org/2001/XMLSchema" xmlns:p="http://schemas.microsoft.com/office/2006/metadata/properties" xmlns:ns1="http://schemas.microsoft.com/sharepoint/v3" xmlns:ns2="fed66e55-c941-4e39-8cb9-763ce1174e9f" xmlns:ns3="f2a6f4ca-5247-406e-b053-1da4431a8aba" targetNamespace="http://schemas.microsoft.com/office/2006/metadata/properties" ma:root="true" ma:fieldsID="ae94ac1c592ba472f320e37268160b24" ns1:_="" ns2:_="" ns3:_="">
    <xsd:import namespace="http://schemas.microsoft.com/sharepoint/v3"/>
    <xsd:import namespace="fed66e55-c941-4e39-8cb9-763ce1174e9f"/>
    <xsd:import namespace="f2a6f4ca-5247-406e-b053-1da4431a8a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66e55-c941-4e39-8cb9-763ce1174e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6f4ca-5247-406e-b053-1da4431a8ab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505f3ab-082a-4f57-b038-70f5450bd252}" ma:internalName="TaxCatchAll" ma:showField="CatchAllData" ma:web="f2a6f4ca-5247-406e-b053-1da4431a8a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ed66e55-c941-4e39-8cb9-763ce1174e9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f2a6f4ca-5247-406e-b053-1da4431a8aba" xsi:nil="true"/>
  </documentManagement>
</p:properties>
</file>

<file path=customXml/itemProps1.xml><?xml version="1.0" encoding="utf-8"?>
<ds:datastoreItem xmlns:ds="http://schemas.openxmlformats.org/officeDocument/2006/customXml" ds:itemID="{948419D9-581A-44A8-91B6-4F43E1D69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AD097B-2910-44F3-AC28-CEBF8CD886B2}">
  <ds:schemaRefs>
    <ds:schemaRef ds:uri="f2a6f4ca-5247-406e-b053-1da4431a8aba"/>
    <ds:schemaRef ds:uri="fed66e55-c941-4e39-8cb9-763ce1174e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433F3D-D6EB-404B-A6A4-2834F1FD1D65}">
  <ds:schemaRefs>
    <ds:schemaRef ds:uri="http://schemas.microsoft.com/office/2006/documentManagement/types"/>
    <ds:schemaRef ds:uri="http://purl.org/dc/elements/1.1/"/>
    <ds:schemaRef ds:uri="http://purl.org/dc/terms/"/>
    <ds:schemaRef ds:uri="fed66e55-c941-4e39-8cb9-763ce1174e9f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2a6f4ca-5247-406e-b053-1da4431a8aba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597</Words>
  <Application>Microsoft Office PowerPoint</Application>
  <PresentationFormat>Widescreen</PresentationFormat>
  <Paragraphs>88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Consolas</vt:lpstr>
      <vt:lpstr>Segoe Sans Display Semibold</vt:lpstr>
      <vt:lpstr>Segoe UI</vt:lpstr>
      <vt:lpstr>Segoe UI Semibold</vt:lpstr>
      <vt:lpstr>Segoe UI Semilight</vt:lpstr>
      <vt:lpstr>Source Code Pro</vt:lpstr>
      <vt:lpstr>Wingdings</vt:lpstr>
      <vt:lpstr>Microsoft AI Tour 16:9 Template Dark</vt:lpstr>
      <vt:lpstr>PowerPoint Presentation</vt:lpstr>
      <vt:lpstr>Football Data Analytics</vt:lpstr>
      <vt:lpstr>Football Data Analytics</vt:lpstr>
      <vt:lpstr>Football Data Analytics Copilot</vt:lpstr>
      <vt:lpstr>Football Data Analytics Copilot</vt:lpstr>
      <vt:lpstr>Advanced RAG Adding business data</vt:lpstr>
      <vt:lpstr>Data Loading 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 Chaussee</dc:creator>
  <cp:lastModifiedBy>Eladio Rincón Herrera</cp:lastModifiedBy>
  <cp:revision>23</cp:revision>
  <dcterms:created xsi:type="dcterms:W3CDTF">2024-08-07T00:36:26Z</dcterms:created>
  <dcterms:modified xsi:type="dcterms:W3CDTF">2024-10-14T16:50:42Z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0x01010014925C27B3ADB5469B06FE7A435DCE3F</vt:lpwstr>
  </property>
  <property fmtid="{D5CDD505-2E9C-101B-9397-08002B2CF9AE}" pid="3" name="MediaServiceImageTags">
    <vt:lpwstr/>
  </property>
</Properties>
</file>