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3"/>
  </p:notesMasterIdLst>
  <p:handoutMasterIdLst>
    <p:handoutMasterId r:id="rId14"/>
  </p:handoutMasterIdLst>
  <p:sldIdLst>
    <p:sldId id="495" r:id="rId5"/>
    <p:sldId id="496" r:id="rId6"/>
    <p:sldId id="497" r:id="rId7"/>
    <p:sldId id="502" r:id="rId8"/>
    <p:sldId id="503" r:id="rId9"/>
    <p:sldId id="498" r:id="rId10"/>
    <p:sldId id="499" r:id="rId11"/>
    <p:sldId id="5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5"/>
            <p14:sldId id="496"/>
            <p14:sldId id="497"/>
            <p14:sldId id="502"/>
            <p14:sldId id="503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6400"/>
    <a:srgbClr val="FFFFFF"/>
    <a:srgbClr val="414241"/>
    <a:srgbClr val="B4009E"/>
    <a:srgbClr val="0478D7"/>
    <a:srgbClr val="0359A0"/>
    <a:srgbClr val="95CFFF"/>
    <a:srgbClr val="797979"/>
    <a:srgbClr val="94D0FF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509" autoAdjust="0"/>
    <p:restoredTop sz="95945"/>
  </p:normalViewPr>
  <p:slideViewPr>
    <p:cSldViewPr snapToGrid="0">
      <p:cViewPr>
        <p:scale>
          <a:sx n="92" d="100"/>
          <a:sy n="92" d="100"/>
        </p:scale>
        <p:origin x="696" y="984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E66400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8FBB-1780-41E3-B231-D3C37B464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E794-6877-4C3E-8C3C-FF690CD1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209003" y="2117725"/>
            <a:ext cx="3103423" cy="18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9451-5C6F-45A6-8467-A3FFDBDED47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CE0FBF-640E-466F-BC88-9651C52ED9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C5625-3CAC-4438-99C6-485BE7455A95}"/>
                </a:ext>
              </a:extLst>
            </p:cNvPr>
            <p:cNvSpPr/>
            <p:nvPr userDrawn="1"/>
          </p:nvSpPr>
          <p:spPr>
            <a:xfrm>
              <a:off x="1725929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2426" y="328693"/>
            <a:ext cx="8422373" cy="6371836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background with circles and lines&#10;&#10;Description automatically generated">
            <a:extLst>
              <a:ext uri="{FF2B5EF4-FFF2-40B4-BE49-F238E27FC236}">
                <a16:creationId xmlns:a16="http://schemas.microsoft.com/office/drawing/2014/main" id="{E42C318E-12CB-4D36-B808-CEFE81911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+mn-lt"/>
              </a:rPr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BDB7C-1CED-496E-A08B-C175C1A706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7" y="5252535"/>
            <a:ext cx="1605465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C2B2E-5920-45EA-AE97-24724EC58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29889" y="146402"/>
            <a:ext cx="1086200" cy="640080"/>
          </a:xfrm>
          <a:prstGeom prst="rect">
            <a:avLst/>
          </a:prstGeom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2" y="5858610"/>
            <a:ext cx="914400" cy="91440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0AACED0D-0891-4479-A07E-D4D61485E9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0" y="1838224"/>
            <a:ext cx="2747839" cy="1225213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18BA105-F928-4BD2-8C7E-21056B9CE2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6" y="873138"/>
            <a:ext cx="2736606" cy="1220204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A161C690-1F00-4495-9A06-8558E31376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9" y="5092601"/>
            <a:ext cx="1450620" cy="725310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FAFEE803-ECE4-40AC-B4A4-B318F2F704B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20346" y="2883769"/>
            <a:ext cx="2044307" cy="102215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72" y="5767668"/>
            <a:ext cx="1032652" cy="1032652"/>
          </a:xfrm>
          <a:prstGeom prst="rect">
            <a:avLst/>
          </a:prstGeom>
        </p:spPr>
      </p:pic>
      <p:pic>
        <p:nvPicPr>
          <p:cNvPr id="20" name="Immagine 19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60539698-B617-4DC7-B363-6254C340BFF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4" y="5967727"/>
            <a:ext cx="648547" cy="648547"/>
          </a:xfrm>
          <a:prstGeom prst="rect">
            <a:avLst/>
          </a:prstGeom>
        </p:spPr>
      </p:pic>
      <p:pic>
        <p:nvPicPr>
          <p:cNvPr id="5" name="Picture 4" descr="A group of letters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6E4FDF5-98C7-F113-258D-CC175776D0A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40" y="1652428"/>
            <a:ext cx="7772400" cy="4140966"/>
          </a:xfrm>
          <a:prstGeom prst="rect">
            <a:avLst/>
          </a:prstGeom>
        </p:spPr>
      </p:pic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52563BC-23BD-D064-B6AD-751F1F79783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0" y="4027354"/>
            <a:ext cx="3020618" cy="668996"/>
          </a:xfrm>
          <a:prstGeom prst="rect">
            <a:avLst/>
          </a:prstGeom>
        </p:spPr>
      </p:pic>
      <p:pic>
        <p:nvPicPr>
          <p:cNvPr id="4" name="Picture 3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77554BEA-586D-60BA-E6C0-F2606AD2B7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82" y="5334214"/>
            <a:ext cx="734730" cy="433611"/>
          </a:xfrm>
          <a:prstGeom prst="rect">
            <a:avLst/>
          </a:prstGeom>
        </p:spPr>
      </p:pic>
      <p:pic>
        <p:nvPicPr>
          <p:cNvPr id="1026" name="Picture 2" descr="Unikey">
            <a:extLst>
              <a:ext uri="{FF2B5EF4-FFF2-40B4-BE49-F238E27FC236}">
                <a16:creationId xmlns:a16="http://schemas.microsoft.com/office/drawing/2014/main" id="{821C7895-1E72-8676-2628-386B78104F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85" y="5067270"/>
            <a:ext cx="1720829" cy="86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rown horse with orange text&#10;&#10;Description automatically generated">
            <a:extLst>
              <a:ext uri="{FF2B5EF4-FFF2-40B4-BE49-F238E27FC236}">
                <a16:creationId xmlns:a16="http://schemas.microsoft.com/office/drawing/2014/main" id="{1CDBD625-5E62-BCF4-44CA-0DD49D08815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14" y="6033465"/>
            <a:ext cx="919982" cy="5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052682-9E78-4AD0-B400-F20A830FD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708" y="96637"/>
            <a:ext cx="1551713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4294513" y="369274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4741462" y="3602442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9" y="5719589"/>
            <a:ext cx="1104821" cy="11048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4C25D-B188-45C9-8D28-7ABDB2EB4B6A}"/>
              </a:ext>
            </a:extLst>
          </p:cNvPr>
          <p:cNvCxnSpPr>
            <a:cxnSpLocks/>
          </p:cNvCxnSpPr>
          <p:nvPr userDrawn="1"/>
        </p:nvCxnSpPr>
        <p:spPr>
          <a:xfrm>
            <a:off x="1766047" y="618254"/>
            <a:ext cx="2312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35B0B-640D-42B8-BDCA-0733C659D0C2}"/>
              </a:ext>
            </a:extLst>
          </p:cNvPr>
          <p:cNvCxnSpPr>
            <a:cxnSpLocks/>
          </p:cNvCxnSpPr>
          <p:nvPr userDrawn="1"/>
        </p:nvCxnSpPr>
        <p:spPr>
          <a:xfrm>
            <a:off x="8061302" y="618254"/>
            <a:ext cx="4130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9435D1-D59B-49CA-A2B3-43EB4244CAAC}"/>
              </a:ext>
            </a:extLst>
          </p:cNvPr>
          <p:cNvCxnSpPr>
            <a:cxnSpLocks/>
          </p:cNvCxnSpPr>
          <p:nvPr userDrawn="1"/>
        </p:nvCxnSpPr>
        <p:spPr>
          <a:xfrm>
            <a:off x="0" y="3889020"/>
            <a:ext cx="4491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7431-5E21-4CB6-9BCB-50ACD2D6D424}"/>
              </a:ext>
            </a:extLst>
          </p:cNvPr>
          <p:cNvCxnSpPr>
            <a:cxnSpLocks/>
          </p:cNvCxnSpPr>
          <p:nvPr userDrawn="1"/>
        </p:nvCxnSpPr>
        <p:spPr>
          <a:xfrm>
            <a:off x="7700681" y="3896319"/>
            <a:ext cx="4491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22890-F49F-4758-8954-02E05099F729}"/>
              </a:ext>
            </a:extLst>
          </p:cNvPr>
          <p:cNvCxnSpPr>
            <a:cxnSpLocks/>
          </p:cNvCxnSpPr>
          <p:nvPr userDrawn="1"/>
        </p:nvCxnSpPr>
        <p:spPr>
          <a:xfrm>
            <a:off x="0" y="5419500"/>
            <a:ext cx="4144851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7994B-7FBB-4635-B076-A8BFA71EF94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7721" y="5419500"/>
            <a:ext cx="4064279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7EF9A2F-93D5-4E9F-B6E0-48EFD67029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0" y="1808313"/>
            <a:ext cx="4087585" cy="1822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0F8B9-AFE1-4376-8A61-74B69709370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75039" y="2090031"/>
            <a:ext cx="2926079" cy="1463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3BF2D-C359-4F38-974B-97585605A8E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86" y="641809"/>
            <a:ext cx="3916987" cy="174651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93" y="5597202"/>
            <a:ext cx="1294132" cy="12941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4331430" y="5173279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24" y="5833735"/>
            <a:ext cx="805104" cy="805104"/>
          </a:xfrm>
          <a:prstGeom prst="rect">
            <a:avLst/>
          </a:prstGeom>
        </p:spPr>
      </p:pic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E6059519-A6DD-F8AA-1131-615BB97EC2C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73" y="2397074"/>
            <a:ext cx="3020618" cy="668996"/>
          </a:xfrm>
          <a:prstGeom prst="rect">
            <a:avLst/>
          </a:prstGeom>
        </p:spPr>
      </p:pic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7A005ABE-F5DD-7D3C-2148-A1661DB8F10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05" y="4357309"/>
            <a:ext cx="1872615" cy="458600"/>
          </a:xfrm>
          <a:prstGeom prst="rect">
            <a:avLst/>
          </a:prstGeom>
        </p:spPr>
      </p:pic>
      <p:pic>
        <p:nvPicPr>
          <p:cNvPr id="20" name="Picture 19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0BAF1AB2-3F51-CD97-A85C-C4A25D43F30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89" y="4288894"/>
            <a:ext cx="1189917" cy="702246"/>
          </a:xfrm>
          <a:prstGeom prst="rect">
            <a:avLst/>
          </a:prstGeom>
        </p:spPr>
      </p:pic>
      <p:pic>
        <p:nvPicPr>
          <p:cNvPr id="15" name="Picture 14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A0568014-7E98-BC55-B4B5-F24623CCDE8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07" y="3935429"/>
            <a:ext cx="2673193" cy="133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0FAD0A-0919-49BB-BB80-89206274AD6F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C68F535-7122-46C3-9545-2992190058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A3EE73-E7AB-4FE7-B552-3156D87E7691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38F05-D583-4D1E-B0D3-1EF4F135C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F6C2F544-97E3-4339-89D4-F3B8413F5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7E72CE4-2317-4FF4-B4A4-A514D9A017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76C6378-8568-43A6-AD1F-E642F8738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570DAE82-EBE9-46F5-86E1-8DF384C2E4DF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BED3B5E-14B8-485D-9747-E1CC95971E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1305D68-13C8-4D3E-B304-D4F3D88645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3635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3529" y="344973"/>
            <a:ext cx="8457221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817050" y="1730189"/>
            <a:ext cx="10553700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462FA2-7925-48DA-A12B-265CD1D8FECD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5BCB0-DE98-4B4B-94FD-C2A5D11ABF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39422-26F3-43AD-8AC1-EFE23B35BA00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CBE49F-022F-4596-9661-8C466BC9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B192-A165-42E5-9623-1EB342B6C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69FB-C31A-4FF8-9361-7379FCB5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9" r:id="rId2"/>
    <p:sldLayoutId id="2147484535" r:id="rId3"/>
    <p:sldLayoutId id="2147484511" r:id="rId4"/>
    <p:sldLayoutId id="2147484536" r:id="rId5"/>
    <p:sldLayoutId id="2147484513" r:id="rId6"/>
    <p:sldLayoutId id="2147484523" r:id="rId7"/>
    <p:sldLayoutId id="2147484530" r:id="rId8"/>
    <p:sldLayoutId id="2147484534" r:id="rId9"/>
    <p:sldLayoutId id="2147484519" r:id="rId10"/>
    <p:sldLayoutId id="2147484532" r:id="rId11"/>
    <p:sldLayoutId id="2147484533" r:id="rId12"/>
    <p:sldLayoutId id="2147484520" r:id="rId1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bg1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7647"/>
            <a:ext cx="10553700" cy="1402854"/>
          </a:xfrm>
        </p:spPr>
        <p:txBody>
          <a:bodyPr anchor="b">
            <a:normAutofit/>
          </a:bodyPr>
          <a:lstStyle/>
          <a:p>
            <a:r>
              <a:rPr lang="en-US" dirty="0"/>
              <a:t>Session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199" y="5372664"/>
            <a:ext cx="10553699" cy="422162"/>
          </a:xfrm>
        </p:spPr>
        <p:txBody>
          <a:bodyPr>
            <a:normAutofit/>
          </a:bodyPr>
          <a:lstStyle/>
          <a:p>
            <a:r>
              <a:rPr lang="en-US" dirty="0"/>
              <a:t>Speaker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5854319"/>
            <a:ext cx="10553698" cy="318060"/>
          </a:xfrm>
        </p:spPr>
        <p:txBody>
          <a:bodyPr anchor="b">
            <a:normAutofit/>
          </a:bodyPr>
          <a:lstStyle/>
          <a:p>
            <a:r>
              <a:rPr lang="en-US" dirty="0"/>
              <a:t>Speaker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457200" y="4000501"/>
            <a:ext cx="10553700" cy="679384"/>
          </a:xfrm>
        </p:spPr>
        <p:txBody>
          <a:bodyPr anchor="t">
            <a:normAutofit/>
          </a:bodyPr>
          <a:lstStyle/>
          <a:p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18C62E-EBA3-49F1-BD6D-BEAB51A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8" y="344973"/>
            <a:ext cx="11012162" cy="1023747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30BDC7F-C32E-6252-B352-9533B475A741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358588" y="1721224"/>
            <a:ext cx="11012162" cy="45361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7EA36-8B55-496F-A5DB-7465AADF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F97DCE-5CD3-47A2-B0AD-46857091795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8EF3A-E1A5-43B5-8CA5-36DF42D4C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0E868-1684-43B8-AF27-B177A11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29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0696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11</Words>
  <Application>Microsoft Macintosh PowerPoint</Application>
  <PresentationFormat>Widescreen</PresentationFormat>
  <Paragraphs>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Session title</vt:lpstr>
      <vt:lpstr>PowerPoint Presentation</vt:lpstr>
      <vt:lpstr>Agenda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2023-11-05T18:10:53Z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