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6400"/>
    <a:srgbClr val="FFFFFF"/>
    <a:srgbClr val="414241"/>
    <a:srgbClr val="B4009E"/>
    <a:srgbClr val="0478D7"/>
    <a:srgbClr val="0359A0"/>
    <a:srgbClr val="95CFFF"/>
    <a:srgbClr val="797979"/>
    <a:srgbClr val="94D0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6" autoAdjust="0"/>
    <p:restoredTop sz="95945"/>
  </p:normalViewPr>
  <p:slideViewPr>
    <p:cSldViewPr snapToGrid="0">
      <p:cViewPr varScale="1">
        <p:scale>
          <a:sx n="129" d="100"/>
          <a:sy n="129" d="100"/>
        </p:scale>
        <p:origin x="512" y="208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E66400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ckground with circles and lines&#10;&#10;Description automatically generated">
            <a:extLst>
              <a:ext uri="{FF2B5EF4-FFF2-40B4-BE49-F238E27FC236}">
                <a16:creationId xmlns:a16="http://schemas.microsoft.com/office/drawing/2014/main" id="{E42C318E-12CB-4D36-B808-CEFE8191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2" y="591629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77CFA3-F3ED-4FDF-B6AC-485A34FE50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8" y="3722911"/>
            <a:ext cx="2631442" cy="1315721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9CCD2FC8-BB1E-4BFB-ABCD-0B2B32A263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50" y="5136776"/>
            <a:ext cx="1450619" cy="72530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FAFEE803-ECE4-40AC-B4A4-B318F2F704B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20346" y="2883769"/>
            <a:ext cx="2044307" cy="102215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2" y="582534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4" y="6025407"/>
            <a:ext cx="648547" cy="648547"/>
          </a:xfrm>
          <a:prstGeom prst="rect">
            <a:avLst/>
          </a:prstGeom>
        </p:spPr>
      </p:pic>
      <p:pic>
        <p:nvPicPr>
          <p:cNvPr id="5" name="Picture 4" descr="A group of letter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6E4FDF5-98C7-F113-258D-CC175776D0A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40" y="1652428"/>
            <a:ext cx="7772400" cy="41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FD7D67-E580-489E-9473-D22D32B597A4}"/>
              </a:ext>
            </a:extLst>
          </p:cNvPr>
          <p:cNvGrpSpPr/>
          <p:nvPr userDrawn="1"/>
        </p:nvGrpSpPr>
        <p:grpSpPr>
          <a:xfrm>
            <a:off x="1236237" y="-106200"/>
            <a:ext cx="10528474" cy="9991456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395F5-4799-453F-8929-465A5EF451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E7C08-FD97-4D07-889C-BA7EF06D99C9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3362059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9" y="5719589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F8B9-AFE1-4376-8A61-74B69709370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75039" y="2090031"/>
            <a:ext cx="29260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93" y="5597202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24" y="5833735"/>
            <a:ext cx="805104" cy="805104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6059519-A6DD-F8AA-1131-615BB97EC2C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73" y="2397074"/>
            <a:ext cx="3020618" cy="668996"/>
          </a:xfrm>
          <a:prstGeom prst="rect">
            <a:avLst/>
          </a:prstGeom>
        </p:spPr>
      </p:pic>
      <p:pic>
        <p:nvPicPr>
          <p:cNvPr id="10" name="Picture 9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BE8A587F-223A-E669-59A0-F608F2119EC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58" y="5847064"/>
            <a:ext cx="1456921" cy="849870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7A005ABE-F5DD-7D3C-2148-A1661DB8F10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5" y="4357309"/>
            <a:ext cx="1872615" cy="458600"/>
          </a:xfrm>
          <a:prstGeom prst="rect">
            <a:avLst/>
          </a:prstGeom>
        </p:spPr>
      </p:pic>
      <p:pic>
        <p:nvPicPr>
          <p:cNvPr id="20" name="Picture 19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0BAF1AB2-3F51-CD97-A85C-C4A25D43F30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9" y="4288894"/>
            <a:ext cx="1189917" cy="702246"/>
          </a:xfrm>
          <a:prstGeom prst="rect">
            <a:avLst/>
          </a:prstGeom>
        </p:spPr>
      </p:pic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CEC44E5D-0F51-D320-86EE-AC353736452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75" y="4323191"/>
            <a:ext cx="2240614" cy="5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553700" cy="1402854"/>
          </a:xfrm>
        </p:spPr>
        <p:txBody>
          <a:bodyPr anchor="b">
            <a:normAutofit/>
          </a:bodyPr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10553699" cy="422162"/>
          </a:xfrm>
        </p:spPr>
        <p:txBody>
          <a:bodyPr>
            <a:normAutofit/>
          </a:bodyPr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10553698" cy="318060"/>
          </a:xfrm>
        </p:spPr>
        <p:txBody>
          <a:bodyPr anchor="b">
            <a:normAutofit/>
          </a:bodyPr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57200" y="4000501"/>
            <a:ext cx="10553700" cy="679384"/>
          </a:xfrm>
        </p:spPr>
        <p:txBody>
          <a:bodyPr anchor="t">
            <a:normAutofit/>
          </a:bodyPr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44973"/>
            <a:ext cx="11012162" cy="102374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30BDC7F-C32E-6252-B352-9533B475A74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58588" y="1721224"/>
            <a:ext cx="11012162" cy="45361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Macintosh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PowerPoint Presentation</vt:lpstr>
      <vt:lpstr>Agenda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2023-11-04T13:16:38Z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