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3"/>
  </p:notesMasterIdLst>
  <p:handoutMasterIdLst>
    <p:handoutMasterId r:id="rId14"/>
  </p:handoutMasterIdLst>
  <p:sldIdLst>
    <p:sldId id="495" r:id="rId5"/>
    <p:sldId id="496" r:id="rId6"/>
    <p:sldId id="497" r:id="rId7"/>
    <p:sldId id="502" r:id="rId8"/>
    <p:sldId id="503" r:id="rId9"/>
    <p:sldId id="498" r:id="rId10"/>
    <p:sldId id="499" r:id="rId11"/>
    <p:sldId id="5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497"/>
            <p14:sldId id="502"/>
            <p14:sldId id="503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FFFFFF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495" autoAdjust="0"/>
    <p:restoredTop sz="95945"/>
  </p:normalViewPr>
  <p:slideViewPr>
    <p:cSldViewPr snapToGrid="0">
      <p:cViewPr varScale="1">
        <p:scale>
          <a:sx n="129" d="100"/>
          <a:sy n="129" d="100"/>
        </p:scale>
        <p:origin x="296" y="200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E66400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circles and lines&#10;&#10;Description automatically generated">
            <a:extLst>
              <a:ext uri="{FF2B5EF4-FFF2-40B4-BE49-F238E27FC236}">
                <a16:creationId xmlns:a16="http://schemas.microsoft.com/office/drawing/2014/main" id="{E42C318E-12CB-4D36-B808-CEFE8191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82" y="585861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AFEE803-ECE4-40AC-B4A4-B318F2F704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0346" y="2883769"/>
            <a:ext cx="2044307" cy="102215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2" y="576766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4" y="5967727"/>
            <a:ext cx="648547" cy="648547"/>
          </a:xfrm>
          <a:prstGeom prst="rect">
            <a:avLst/>
          </a:prstGeom>
        </p:spPr>
      </p:pic>
      <p:pic>
        <p:nvPicPr>
          <p:cNvPr id="5" name="Picture 4" descr="A group of letter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6E4FDF5-98C7-F113-258D-CC175776D0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0" y="1652428"/>
            <a:ext cx="7772400" cy="4140966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52563BC-23BD-D064-B6AD-751F1F79783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0" y="4027354"/>
            <a:ext cx="3020618" cy="668996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82" y="5334214"/>
            <a:ext cx="734730" cy="433611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85" y="5067270"/>
            <a:ext cx="1720829" cy="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14" y="6033465"/>
            <a:ext cx="919982" cy="5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39" y="571958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75039" y="2090031"/>
            <a:ext cx="29260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93" y="5597202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24" y="5833735"/>
            <a:ext cx="805104" cy="805104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6059519-A6DD-F8AA-1131-615BB97EC2C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73" y="2397074"/>
            <a:ext cx="3020618" cy="668996"/>
          </a:xfrm>
          <a:prstGeom prst="rect">
            <a:avLst/>
          </a:prstGeom>
        </p:spPr>
      </p:pic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7A005ABE-F5DD-7D3C-2148-A1661DB8F10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5" y="4357309"/>
            <a:ext cx="1872615" cy="458600"/>
          </a:xfrm>
          <a:prstGeom prst="rect">
            <a:avLst/>
          </a:prstGeom>
        </p:spPr>
      </p:pic>
      <p:pic>
        <p:nvPicPr>
          <p:cNvPr id="20" name="Picture 19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0BAF1AB2-3F51-CD97-A85C-C4A25D43F30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89" y="4288894"/>
            <a:ext cx="1189917" cy="702246"/>
          </a:xfrm>
          <a:prstGeom prst="rect">
            <a:avLst/>
          </a:prstGeom>
        </p:spPr>
      </p:pic>
      <p:pic>
        <p:nvPicPr>
          <p:cNvPr id="15" name="Picture 14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A0568014-7E98-BC55-B4B5-F24623CCDE8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07" y="3935429"/>
            <a:ext cx="2673193" cy="1336597"/>
          </a:xfrm>
          <a:prstGeom prst="rect">
            <a:avLst/>
          </a:prstGeom>
        </p:spPr>
      </p:pic>
      <p:pic>
        <p:nvPicPr>
          <p:cNvPr id="2" name="Picture 1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C3D43647-2D62-8987-C783-8E7031A52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09" y="5813836"/>
            <a:ext cx="1216385" cy="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0553700" cy="1402854"/>
          </a:xfrm>
        </p:spPr>
        <p:txBody>
          <a:bodyPr anchor="b">
            <a:normAutofit/>
          </a:bodyPr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199" y="5372664"/>
            <a:ext cx="10553699" cy="422162"/>
          </a:xfrm>
        </p:spPr>
        <p:txBody>
          <a:bodyPr>
            <a:normAutofit/>
          </a:bodyPr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10553698" cy="318060"/>
          </a:xfrm>
        </p:spPr>
        <p:txBody>
          <a:bodyPr anchor="b">
            <a:normAutofit/>
          </a:bodyPr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57200" y="4000501"/>
            <a:ext cx="10553700" cy="679384"/>
          </a:xfrm>
        </p:spPr>
        <p:txBody>
          <a:bodyPr anchor="t">
            <a:normAutofit/>
          </a:bodyPr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18C62E-EBA3-49F1-BD6D-BEAB51A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44973"/>
            <a:ext cx="11012162" cy="102374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30BDC7F-C32E-6252-B352-9533B475A741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358588" y="1721224"/>
            <a:ext cx="11012162" cy="45361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11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PowerPoint Presentation</vt:lpstr>
      <vt:lpstr>Agenda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2023-11-05T18:22:22Z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