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477" r:id="rId4"/>
  </p:sldMasterIdLst>
  <p:notesMasterIdLst>
    <p:notesMasterId r:id="rId13"/>
  </p:notesMasterIdLst>
  <p:handoutMasterIdLst>
    <p:handoutMasterId r:id="rId14"/>
  </p:handoutMasterIdLst>
  <p:sldIdLst>
    <p:sldId id="495" r:id="rId5"/>
    <p:sldId id="496" r:id="rId6"/>
    <p:sldId id="497" r:id="rId7"/>
    <p:sldId id="502" r:id="rId8"/>
    <p:sldId id="503" r:id="rId9"/>
    <p:sldId id="498" r:id="rId10"/>
    <p:sldId id="499" r:id="rId11"/>
    <p:sldId id="5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mple" id="{FD3DCCE1-4FC1-4C57-BF51-9F55AAF3629A}">
          <p14:sldIdLst>
            <p14:sldId id="495"/>
            <p14:sldId id="496"/>
            <p14:sldId id="497"/>
            <p14:sldId id="502"/>
            <p14:sldId id="503"/>
            <p14:sldId id="498"/>
            <p14:sldId id="499"/>
            <p14:sldId id="500"/>
          </p14:sldIdLst>
        </p14:section>
      </p14:sectionLst>
    </p:ext>
    <p:ext uri="{EFAFB233-063F-42B5-8137-9DF3F51BA10A}">
      <p15:sldGuideLst xmlns:p15="http://schemas.microsoft.com/office/powerpoint/2012/main">
        <p15:guide id="19" orient="horz">
          <p15:clr>
            <a:srgbClr val="A4A3A4"/>
          </p15:clr>
        </p15:guide>
        <p15:guide id="20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66400"/>
    <a:srgbClr val="FFFFFF"/>
    <a:srgbClr val="414241"/>
    <a:srgbClr val="B4009E"/>
    <a:srgbClr val="0478D7"/>
    <a:srgbClr val="0359A0"/>
    <a:srgbClr val="95CFFF"/>
    <a:srgbClr val="797979"/>
    <a:srgbClr val="94D0FF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88" autoAdjust="0"/>
    <p:restoredTop sz="86395"/>
  </p:normalViewPr>
  <p:slideViewPr>
    <p:cSldViewPr snapToGrid="0">
      <p:cViewPr>
        <p:scale>
          <a:sx n="100" d="100"/>
          <a:sy n="100" d="100"/>
        </p:scale>
        <p:origin x="240" y="-150"/>
      </p:cViewPr>
      <p:guideLst>
        <p:guide orient="horz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548" y="14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5DDD7-29E8-4F85-A117-E0D0E07135B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58E4C-A571-4498-B61D-3EBCC782E6C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4B426-DD78-45C6-AC2B-6AECC245F0A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3308-1CCD-4083-9427-1DD59259FBE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619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12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28.png"/><Relationship Id="rId5" Type="http://schemas.openxmlformats.org/officeDocument/2006/relationships/image" Target="../media/image19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../media/image15.png"/><Relationship Id="rId14" Type="http://schemas.openxmlformats.org/officeDocument/2006/relationships/image" Target="../media/image2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rgbClr val="E66400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372664"/>
            <a:ext cx="10553699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+mn-lt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10553698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D8FBB-1780-41E3-B231-D3C37B4643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457199" y="155420"/>
            <a:ext cx="2380607" cy="140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5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CD2D2BF-BCAB-4D60-84D5-268B210223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C0E794-6877-4C3E-8C3C-FF690CD12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209003" y="2117725"/>
            <a:ext cx="3103423" cy="18288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1AF9451-5C6F-45A6-8467-A3FFDBDED47D}"/>
              </a:ext>
            </a:extLst>
          </p:cNvPr>
          <p:cNvGrpSpPr/>
          <p:nvPr userDrawn="1"/>
        </p:nvGrpSpPr>
        <p:grpSpPr>
          <a:xfrm>
            <a:off x="4878977" y="328692"/>
            <a:ext cx="6714309" cy="6371837"/>
            <a:chOff x="1547949" y="-1422929"/>
            <a:chExt cx="4715691" cy="47220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4CE0FBF-640E-466F-BC88-9651C52ED98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8C5625-3CAC-4438-99C6-485BE7455A95}"/>
                </a:ext>
              </a:extLst>
            </p:cNvPr>
            <p:cNvSpPr/>
            <p:nvPr userDrawn="1"/>
          </p:nvSpPr>
          <p:spPr>
            <a:xfrm>
              <a:off x="1725929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D7C8A6F-7607-45CC-AA94-76E43AEF4F7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12426" y="328693"/>
            <a:ext cx="8422373" cy="6371836"/>
          </a:xfrm>
        </p:spPr>
        <p:txBody>
          <a:bodyPr/>
          <a:lstStyle>
            <a:lvl1pPr>
              <a:defRPr>
                <a:solidFill>
                  <a:schemeClr val="accent4"/>
                </a:solidFill>
                <a:latin typeface="+mn-lt"/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4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yellow background with circles and lines&#10;&#10;Description automatically generated">
            <a:extLst>
              <a:ext uri="{FF2B5EF4-FFF2-40B4-BE49-F238E27FC236}">
                <a16:creationId xmlns:a16="http://schemas.microsoft.com/office/drawing/2014/main" id="{E42C318E-12CB-4D36-B808-CEFE819111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34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7538AA-B75F-4873-9903-31AA1E14A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86891"/>
            <a:ext cx="11277599" cy="71237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B36475-1F84-4BB8-96CA-CAE99F8A23C9}"/>
              </a:ext>
            </a:extLst>
          </p:cNvPr>
          <p:cNvSpPr txBox="1">
            <a:spLocks/>
          </p:cNvSpPr>
          <p:nvPr userDrawn="1"/>
        </p:nvSpPr>
        <p:spPr>
          <a:xfrm>
            <a:off x="457200" y="3913231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solidFill>
                  <a:schemeClr val="tx1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3600" dirty="0">
                <a:latin typeface="+mn-lt"/>
              </a:rPr>
              <a:t>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ABDB7C-1CED-496E-A08B-C175C1A7064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937" y="5252535"/>
            <a:ext cx="1605465" cy="160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66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6C2B2E-5920-45EA-AE97-24724EC58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29889" y="146402"/>
            <a:ext cx="1086200" cy="640080"/>
          </a:xfrm>
          <a:prstGeom prst="rect">
            <a:avLst/>
          </a:prstGeom>
        </p:spPr>
      </p:pic>
      <p:pic>
        <p:nvPicPr>
          <p:cNvPr id="17" name="Picture 15">
            <a:extLst>
              <a:ext uri="{FF2B5EF4-FFF2-40B4-BE49-F238E27FC236}">
                <a16:creationId xmlns:a16="http://schemas.microsoft.com/office/drawing/2014/main" id="{3D0331B1-A86F-4856-A514-8E62662E2E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695" y="5885934"/>
            <a:ext cx="914400" cy="914400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A161C690-1F00-4495-9A06-8558E31376E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56" y="5101570"/>
            <a:ext cx="1450620" cy="725310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C1C8BCAB-B6B0-49E1-8CB2-F16B8FADEC1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185" y="5794992"/>
            <a:ext cx="1032652" cy="1032652"/>
          </a:xfrm>
          <a:prstGeom prst="rect">
            <a:avLst/>
          </a:prstGeom>
        </p:spPr>
      </p:pic>
      <p:pic>
        <p:nvPicPr>
          <p:cNvPr id="20" name="Immagine 19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60539698-B617-4DC7-B363-6254C340BFF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51" y="6002115"/>
            <a:ext cx="648547" cy="648547"/>
          </a:xfrm>
          <a:prstGeom prst="rect">
            <a:avLst/>
          </a:prstGeom>
        </p:spPr>
      </p:pic>
      <p:pic>
        <p:nvPicPr>
          <p:cNvPr id="5" name="Picture 4" descr="A group of letters with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46E4FDF5-98C7-F113-258D-CC175776D0A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340" y="1652428"/>
            <a:ext cx="7772400" cy="4140966"/>
          </a:xfrm>
          <a:prstGeom prst="rect">
            <a:avLst/>
          </a:prstGeom>
        </p:spPr>
      </p:pic>
      <p:pic>
        <p:nvPicPr>
          <p:cNvPr id="4" name="Picture 3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77554BEA-586D-60BA-E6C0-F2606AD2B71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782" y="5334214"/>
            <a:ext cx="734730" cy="433611"/>
          </a:xfrm>
          <a:prstGeom prst="rect">
            <a:avLst/>
          </a:prstGeom>
        </p:spPr>
      </p:pic>
      <p:pic>
        <p:nvPicPr>
          <p:cNvPr id="1026" name="Picture 2" descr="Unikey">
            <a:extLst>
              <a:ext uri="{FF2B5EF4-FFF2-40B4-BE49-F238E27FC236}">
                <a16:creationId xmlns:a16="http://schemas.microsoft.com/office/drawing/2014/main" id="{821C7895-1E72-8676-2628-386B78104F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380" y="5037339"/>
            <a:ext cx="1720829" cy="86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brown horse with orange text&#10;&#10;Description automatically generated">
            <a:extLst>
              <a:ext uri="{FF2B5EF4-FFF2-40B4-BE49-F238E27FC236}">
                <a16:creationId xmlns:a16="http://schemas.microsoft.com/office/drawing/2014/main" id="{1CDBD625-5E62-BCF4-44CA-0DD49D08815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927" y="6060789"/>
            <a:ext cx="919982" cy="535813"/>
          </a:xfrm>
          <a:prstGeom prst="rect">
            <a:avLst/>
          </a:prstGeom>
        </p:spPr>
      </p:pic>
      <p:pic>
        <p:nvPicPr>
          <p:cNvPr id="6" name="Picture 2" descr="Philmark">
            <a:extLst>
              <a:ext uri="{FF2B5EF4-FFF2-40B4-BE49-F238E27FC236}">
                <a16:creationId xmlns:a16="http://schemas.microsoft.com/office/drawing/2014/main" id="{9C44B9B3-D0F2-41EF-F791-6A25552DC1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9" b="16580"/>
          <a:stretch/>
        </p:blipFill>
        <p:spPr bwMode="auto">
          <a:xfrm>
            <a:off x="-23121" y="6062695"/>
            <a:ext cx="1843997" cy="58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D2F99762-3D25-803B-E1C1-6A05A4DA87F4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26673" y="3063613"/>
            <a:ext cx="2247709" cy="1123855"/>
          </a:xfrm>
          <a:prstGeom prst="rect">
            <a:avLst/>
          </a:prstGeom>
        </p:spPr>
      </p:pic>
      <p:pic>
        <p:nvPicPr>
          <p:cNvPr id="10" name="Picture 4" descr="Microsoft">
            <a:extLst>
              <a:ext uri="{FF2B5EF4-FFF2-40B4-BE49-F238E27FC236}">
                <a16:creationId xmlns:a16="http://schemas.microsoft.com/office/drawing/2014/main" id="{0DF5B2B8-CDF6-CCF1-04BF-9679C9F49CD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11" b="25593"/>
          <a:stretch/>
        </p:blipFill>
        <p:spPr bwMode="auto">
          <a:xfrm>
            <a:off x="877626" y="1248300"/>
            <a:ext cx="3101301" cy="78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Porini">
            <a:extLst>
              <a:ext uri="{FF2B5EF4-FFF2-40B4-BE49-F238E27FC236}">
                <a16:creationId xmlns:a16="http://schemas.microsoft.com/office/drawing/2014/main" id="{C157C7A4-1942-9540-B38D-69E893B4FEC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5" t="24975" b="26842"/>
          <a:stretch/>
        </p:blipFill>
        <p:spPr bwMode="auto">
          <a:xfrm>
            <a:off x="841215" y="4187468"/>
            <a:ext cx="3057864" cy="77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vanade">
            <a:extLst>
              <a:ext uri="{FF2B5EF4-FFF2-40B4-BE49-F238E27FC236}">
                <a16:creationId xmlns:a16="http://schemas.microsoft.com/office/drawing/2014/main" id="{9444A23D-ED4E-FB52-B91C-2E960104652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74" b="22017"/>
          <a:stretch/>
        </p:blipFill>
        <p:spPr bwMode="auto">
          <a:xfrm>
            <a:off x="803126" y="2204891"/>
            <a:ext cx="3134042" cy="97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507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on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A0568014-7E98-BC55-B4B5-F24623C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281" y="3989918"/>
            <a:ext cx="2673193" cy="13365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052682-9E78-4AD0-B400-F20A830FDF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3708" y="96637"/>
            <a:ext cx="1551713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DA5AB8B-8B17-45DB-8295-4239B1623191}"/>
              </a:ext>
            </a:extLst>
          </p:cNvPr>
          <p:cNvSpPr txBox="1"/>
          <p:nvPr userDrawn="1"/>
        </p:nvSpPr>
        <p:spPr>
          <a:xfrm>
            <a:off x="4294513" y="369274"/>
            <a:ext cx="3507370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Platinum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F4DD61-89D8-4C62-89D9-26C850C887A7}"/>
              </a:ext>
            </a:extLst>
          </p:cNvPr>
          <p:cNvSpPr txBox="1"/>
          <p:nvPr userDrawn="1"/>
        </p:nvSpPr>
        <p:spPr>
          <a:xfrm>
            <a:off x="4741462" y="3518622"/>
            <a:ext cx="2709075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91E46E-87FA-4EF8-AFDF-877145A820E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019" y="5719589"/>
            <a:ext cx="1104821" cy="110482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54C25D-B188-45C9-8D28-7ABDB2EB4B6A}"/>
              </a:ext>
            </a:extLst>
          </p:cNvPr>
          <p:cNvCxnSpPr>
            <a:cxnSpLocks/>
          </p:cNvCxnSpPr>
          <p:nvPr userDrawn="1"/>
        </p:nvCxnSpPr>
        <p:spPr>
          <a:xfrm>
            <a:off x="1766047" y="618254"/>
            <a:ext cx="23123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F35B0B-640D-42B8-BDCA-0733C659D0C2}"/>
              </a:ext>
            </a:extLst>
          </p:cNvPr>
          <p:cNvCxnSpPr>
            <a:cxnSpLocks/>
          </p:cNvCxnSpPr>
          <p:nvPr userDrawn="1"/>
        </p:nvCxnSpPr>
        <p:spPr>
          <a:xfrm>
            <a:off x="8061302" y="618254"/>
            <a:ext cx="413069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A9435D1-D59B-49CA-A2B3-43EB4244CAAC}"/>
              </a:ext>
            </a:extLst>
          </p:cNvPr>
          <p:cNvCxnSpPr>
            <a:cxnSpLocks/>
          </p:cNvCxnSpPr>
          <p:nvPr userDrawn="1"/>
        </p:nvCxnSpPr>
        <p:spPr>
          <a:xfrm>
            <a:off x="0" y="3805200"/>
            <a:ext cx="44913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8A07431-5E21-4CB6-9BCB-50ACD2D6D424}"/>
              </a:ext>
            </a:extLst>
          </p:cNvPr>
          <p:cNvCxnSpPr>
            <a:cxnSpLocks/>
          </p:cNvCxnSpPr>
          <p:nvPr userDrawn="1"/>
        </p:nvCxnSpPr>
        <p:spPr>
          <a:xfrm>
            <a:off x="7700681" y="3812499"/>
            <a:ext cx="449131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822890-F49F-4758-8954-02E05099F729}"/>
              </a:ext>
            </a:extLst>
          </p:cNvPr>
          <p:cNvCxnSpPr>
            <a:cxnSpLocks/>
          </p:cNvCxnSpPr>
          <p:nvPr userDrawn="1"/>
        </p:nvCxnSpPr>
        <p:spPr>
          <a:xfrm>
            <a:off x="0" y="5480514"/>
            <a:ext cx="609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7994B-7FBB-4635-B076-A8BFA71EF949}"/>
              </a:ext>
            </a:extLst>
          </p:cNvPr>
          <p:cNvCxnSpPr>
            <a:cxnSpLocks/>
          </p:cNvCxnSpPr>
          <p:nvPr userDrawn="1"/>
        </p:nvCxnSpPr>
        <p:spPr>
          <a:xfrm flipV="1">
            <a:off x="9837420" y="5465220"/>
            <a:ext cx="2354580" cy="115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820F8B9-AFE1-4376-8A61-74B69709370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594618" y="2060753"/>
            <a:ext cx="2926079" cy="146304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E716D695-E402-435C-B55F-A1E04EE65F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22" b="19511"/>
          <a:stretch/>
        </p:blipFill>
        <p:spPr>
          <a:xfrm>
            <a:off x="7355273" y="5905500"/>
            <a:ext cx="1294132" cy="73333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7286ACB-DCDC-4785-B919-AB6440106A27}"/>
              </a:ext>
            </a:extLst>
          </p:cNvPr>
          <p:cNvSpPr txBox="1"/>
          <p:nvPr userDrawn="1"/>
        </p:nvSpPr>
        <p:spPr>
          <a:xfrm>
            <a:off x="5883677" y="5203813"/>
            <a:ext cx="3634008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  <p:pic>
        <p:nvPicPr>
          <p:cNvPr id="43" name="Immagine 42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DF5D8FE4-33B7-43E6-B03F-B0D700FDB9D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104" y="5833735"/>
            <a:ext cx="805104" cy="805104"/>
          </a:xfrm>
          <a:prstGeom prst="rect">
            <a:avLst/>
          </a:prstGeom>
        </p:spPr>
      </p:pic>
      <p:pic>
        <p:nvPicPr>
          <p:cNvPr id="17" name="Picture 16" descr="A black and white logo&#10;&#10;Description automatically generated">
            <a:extLst>
              <a:ext uri="{FF2B5EF4-FFF2-40B4-BE49-F238E27FC236}">
                <a16:creationId xmlns:a16="http://schemas.microsoft.com/office/drawing/2014/main" id="{7A005ABE-F5DD-7D3C-2148-A1661DB8F10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424" y="4393402"/>
            <a:ext cx="1872615" cy="458600"/>
          </a:xfrm>
          <a:prstGeom prst="rect">
            <a:avLst/>
          </a:prstGeom>
        </p:spPr>
      </p:pic>
      <p:pic>
        <p:nvPicPr>
          <p:cNvPr id="20" name="Picture 19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0BAF1AB2-3F51-CD97-A85C-C4A25D43F30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189" y="4319374"/>
            <a:ext cx="1189917" cy="702246"/>
          </a:xfrm>
          <a:prstGeom prst="rect">
            <a:avLst/>
          </a:prstGeom>
        </p:spPr>
      </p:pic>
      <p:pic>
        <p:nvPicPr>
          <p:cNvPr id="2" name="Picture 1" descr="A brown horse with orange text&#10;&#10;Description automatically generated">
            <a:extLst>
              <a:ext uri="{FF2B5EF4-FFF2-40B4-BE49-F238E27FC236}">
                <a16:creationId xmlns:a16="http://schemas.microsoft.com/office/drawing/2014/main" id="{C3D43647-2D62-8987-C783-8E7031A52ED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089" y="5813836"/>
            <a:ext cx="1216385" cy="708443"/>
          </a:xfrm>
          <a:prstGeom prst="rect">
            <a:avLst/>
          </a:prstGeom>
        </p:spPr>
      </p:pic>
      <p:pic>
        <p:nvPicPr>
          <p:cNvPr id="1026" name="Picture 2" descr="Philmark">
            <a:extLst>
              <a:ext uri="{FF2B5EF4-FFF2-40B4-BE49-F238E27FC236}">
                <a16:creationId xmlns:a16="http://schemas.microsoft.com/office/drawing/2014/main" id="{06D8D3D1-EF5C-5117-24C4-AEE36B109F6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9" b="16580"/>
          <a:stretch/>
        </p:blipFill>
        <p:spPr bwMode="auto">
          <a:xfrm>
            <a:off x="1095702" y="5858006"/>
            <a:ext cx="2299913" cy="73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8">
            <a:extLst>
              <a:ext uri="{FF2B5EF4-FFF2-40B4-BE49-F238E27FC236}">
                <a16:creationId xmlns:a16="http://schemas.microsoft.com/office/drawing/2014/main" id="{8B67CA47-8BAE-5CAD-A352-14C3C8AC804A}"/>
              </a:ext>
            </a:extLst>
          </p:cNvPr>
          <p:cNvSpPr txBox="1"/>
          <p:nvPr userDrawn="1"/>
        </p:nvSpPr>
        <p:spPr>
          <a:xfrm>
            <a:off x="929335" y="5203813"/>
            <a:ext cx="3007233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Silver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  <p:cxnSp>
        <p:nvCxnSpPr>
          <p:cNvPr id="10" name="Straight Connector 33">
            <a:extLst>
              <a:ext uri="{FF2B5EF4-FFF2-40B4-BE49-F238E27FC236}">
                <a16:creationId xmlns:a16="http://schemas.microsoft.com/office/drawing/2014/main" id="{FE4B657F-EF36-1159-57D3-D2E227008A85}"/>
              </a:ext>
            </a:extLst>
          </p:cNvPr>
          <p:cNvCxnSpPr>
            <a:cxnSpLocks/>
          </p:cNvCxnSpPr>
          <p:nvPr userDrawn="1"/>
        </p:nvCxnSpPr>
        <p:spPr>
          <a:xfrm>
            <a:off x="4008120" y="5476721"/>
            <a:ext cx="1620069" cy="123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Microsoft">
            <a:extLst>
              <a:ext uri="{FF2B5EF4-FFF2-40B4-BE49-F238E27FC236}">
                <a16:creationId xmlns:a16="http://schemas.microsoft.com/office/drawing/2014/main" id="{99C333D0-B448-4944-5A7D-A68C9836D41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11" b="25593"/>
          <a:stretch/>
        </p:blipFill>
        <p:spPr bwMode="auto">
          <a:xfrm>
            <a:off x="4329828" y="1011037"/>
            <a:ext cx="3634008" cy="91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rini">
            <a:extLst>
              <a:ext uri="{FF2B5EF4-FFF2-40B4-BE49-F238E27FC236}">
                <a16:creationId xmlns:a16="http://schemas.microsoft.com/office/drawing/2014/main" id="{27DB63F1-E41F-004E-7830-8DC6A271E9F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5" t="24975" b="26842"/>
          <a:stretch/>
        </p:blipFill>
        <p:spPr bwMode="auto">
          <a:xfrm>
            <a:off x="7963836" y="2175857"/>
            <a:ext cx="3865313" cy="98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Avanade">
            <a:extLst>
              <a:ext uri="{FF2B5EF4-FFF2-40B4-BE49-F238E27FC236}">
                <a16:creationId xmlns:a16="http://schemas.microsoft.com/office/drawing/2014/main" id="{1637A982-1DC5-D0AB-C118-DBF472E2406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74" b="22017"/>
          <a:stretch/>
        </p:blipFill>
        <p:spPr bwMode="auto">
          <a:xfrm>
            <a:off x="379200" y="2083911"/>
            <a:ext cx="3772279" cy="117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94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.I.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D0FAD0A-0919-49BB-BB80-89206274AD6F}"/>
              </a:ext>
            </a:extLst>
          </p:cNvPr>
          <p:cNvGrpSpPr/>
          <p:nvPr userDrawn="1"/>
        </p:nvGrpSpPr>
        <p:grpSpPr>
          <a:xfrm rot="1163624">
            <a:off x="4150027" y="746225"/>
            <a:ext cx="8082949" cy="4718895"/>
            <a:chOff x="4611189" y="-96329"/>
            <a:chExt cx="8082949" cy="471889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C68F535-7122-46C3-9545-2992190058B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95" b="21176"/>
            <a:stretch/>
          </p:blipFill>
          <p:spPr>
            <a:xfrm>
              <a:off x="4686301" y="-96329"/>
              <a:ext cx="8007837" cy="4718895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8A3EE73-E7AB-4FE7-B552-3156D87E7691}"/>
                </a:ext>
              </a:extLst>
            </p:cNvPr>
            <p:cNvSpPr/>
            <p:nvPr userDrawn="1"/>
          </p:nvSpPr>
          <p:spPr>
            <a:xfrm>
              <a:off x="4611189" y="76201"/>
              <a:ext cx="777240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47F38F05-D583-4D1E-B0D3-1EF4F135C8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457199" y="155420"/>
            <a:ext cx="2380607" cy="1402855"/>
          </a:xfrm>
          <a:prstGeom prst="rect">
            <a:avLst/>
          </a:prstGeom>
        </p:spPr>
      </p:pic>
      <p:sp>
        <p:nvSpPr>
          <p:cNvPr id="23" name="Title 13">
            <a:extLst>
              <a:ext uri="{FF2B5EF4-FFF2-40B4-BE49-F238E27FC236}">
                <a16:creationId xmlns:a16="http://schemas.microsoft.com/office/drawing/2014/main" id="{F6C2F544-97E3-4339-89D4-F3B8413F5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7E72CE4-2317-4FF4-B4A4-A514D9A0175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372664"/>
            <a:ext cx="10553699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+mn-lt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A76C6378-8568-43A6-AD1F-E642F873892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10553698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8" name="Shape 78">
            <a:extLst>
              <a:ext uri="{FF2B5EF4-FFF2-40B4-BE49-F238E27FC236}">
                <a16:creationId xmlns:a16="http://schemas.microsoft.com/office/drawing/2014/main" id="{570DAE82-EBE9-46F5-86E1-8DF384C2E4DF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37855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.I.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5E68C6B-FA04-46A1-9744-2AC3DC94F602}"/>
              </a:ext>
            </a:extLst>
          </p:cNvPr>
          <p:cNvGrpSpPr/>
          <p:nvPr userDrawn="1"/>
        </p:nvGrpSpPr>
        <p:grpSpPr>
          <a:xfrm rot="1170978">
            <a:off x="5081451" y="113155"/>
            <a:ext cx="6714309" cy="6371837"/>
            <a:chOff x="1547949" y="-1422929"/>
            <a:chExt cx="4715691" cy="47220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02DC90A-95D8-4033-8BC7-1A734A9C8AC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49C90DF-5C00-4F62-AB98-810053047E98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4518C79-5C05-466E-905C-0F974FEB36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457199" y="155420"/>
            <a:ext cx="2380607" cy="1402855"/>
          </a:xfrm>
          <a:prstGeom prst="rect">
            <a:avLst/>
          </a:prstGeom>
        </p:spPr>
      </p:pic>
      <p:sp>
        <p:nvSpPr>
          <p:cNvPr id="31" name="Title 13">
            <a:extLst>
              <a:ext uri="{FF2B5EF4-FFF2-40B4-BE49-F238E27FC236}">
                <a16:creationId xmlns:a16="http://schemas.microsoft.com/office/drawing/2014/main" id="{5136C463-1C86-4F37-956B-B08F161916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BED3B5E-14B8-485D-9747-E1CC95971E4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372664"/>
            <a:ext cx="10553699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+mn-lt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1305D68-13C8-4D3E-B304-D4F3D886456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10553698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4" name="Shape 78">
            <a:extLst>
              <a:ext uri="{FF2B5EF4-FFF2-40B4-BE49-F238E27FC236}">
                <a16:creationId xmlns:a16="http://schemas.microsoft.com/office/drawing/2014/main" id="{79E7BC5F-EB43-4E29-8E50-3226810A1997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236358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empla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5E68C6B-FA04-46A1-9744-2AC3DC94F602}"/>
              </a:ext>
            </a:extLst>
          </p:cNvPr>
          <p:cNvGrpSpPr/>
          <p:nvPr userDrawn="1"/>
        </p:nvGrpSpPr>
        <p:grpSpPr>
          <a:xfrm rot="1170978">
            <a:off x="5081451" y="113155"/>
            <a:ext cx="6714309" cy="6371837"/>
            <a:chOff x="1547949" y="-1422929"/>
            <a:chExt cx="4715691" cy="47220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02DC90A-95D8-4033-8BC7-1A734A9C8AC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49C90DF-5C00-4F62-AB98-810053047E98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4518C79-5C05-466E-905C-0F974FEB36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457199" y="155420"/>
            <a:ext cx="2380607" cy="1402855"/>
          </a:xfrm>
          <a:prstGeom prst="rect">
            <a:avLst/>
          </a:prstGeom>
        </p:spPr>
      </p:pic>
      <p:sp>
        <p:nvSpPr>
          <p:cNvPr id="31" name="Title 13">
            <a:extLst>
              <a:ext uri="{FF2B5EF4-FFF2-40B4-BE49-F238E27FC236}">
                <a16:creationId xmlns:a16="http://schemas.microsoft.com/office/drawing/2014/main" id="{5136C463-1C86-4F37-956B-B08F161916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3529" y="344973"/>
            <a:ext cx="8457221" cy="1023747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4400" b="0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4" name="Shape 78">
            <a:extLst>
              <a:ext uri="{FF2B5EF4-FFF2-40B4-BE49-F238E27FC236}">
                <a16:creationId xmlns:a16="http://schemas.microsoft.com/office/drawing/2014/main" id="{79E7BC5F-EB43-4E29-8E50-3226810A1997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817050" y="1730189"/>
            <a:ext cx="10553700" cy="4536141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accent4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24062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empl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A5441D3-9CD0-4A73-8F4F-3846F0EBCB93}"/>
              </a:ext>
            </a:extLst>
          </p:cNvPr>
          <p:cNvGrpSpPr/>
          <p:nvPr userDrawn="1"/>
        </p:nvGrpSpPr>
        <p:grpSpPr>
          <a:xfrm rot="1170978">
            <a:off x="5081451" y="113155"/>
            <a:ext cx="6714309" cy="6371837"/>
            <a:chOff x="1547949" y="-1422929"/>
            <a:chExt cx="4715691" cy="472200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BFC4897-885B-4A5A-9CB9-CE6CCC0CC0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FFF5D8-4EB7-4595-9FB1-7A058EE3569D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4378E16-DA49-49C4-B3A3-F81DB15F26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384974" y="5758847"/>
            <a:ext cx="1551713" cy="914400"/>
          </a:xfrm>
          <a:prstGeom prst="rect">
            <a:avLst/>
          </a:prstGeom>
        </p:spPr>
      </p:pic>
      <p:sp>
        <p:nvSpPr>
          <p:cNvPr id="11" name="Title 13">
            <a:extLst>
              <a:ext uri="{FF2B5EF4-FFF2-40B4-BE49-F238E27FC236}">
                <a16:creationId xmlns:a16="http://schemas.microsoft.com/office/drawing/2014/main" id="{E56EFC27-FA59-43D5-817E-A7DA46668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588" y="344973"/>
            <a:ext cx="11012162" cy="1023747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4400" b="0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Shape 78">
            <a:extLst>
              <a:ext uri="{FF2B5EF4-FFF2-40B4-BE49-F238E27FC236}">
                <a16:creationId xmlns:a16="http://schemas.microsoft.com/office/drawing/2014/main" id="{A56A451A-47B4-46C1-8071-AAA7B2F5D56C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358588" y="1721224"/>
            <a:ext cx="11012162" cy="4536141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accent4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179240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A.I.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9462FA2-7925-48DA-A12B-265CD1D8FECD}"/>
              </a:ext>
            </a:extLst>
          </p:cNvPr>
          <p:cNvGrpSpPr/>
          <p:nvPr userDrawn="1"/>
        </p:nvGrpSpPr>
        <p:grpSpPr>
          <a:xfrm rot="1163624">
            <a:off x="4150027" y="746225"/>
            <a:ext cx="8082949" cy="4718895"/>
            <a:chOff x="4611189" y="-96329"/>
            <a:chExt cx="8082949" cy="471889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B5BCB0-DE98-4B4B-94FD-C2A5D11ABF2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95" b="21176"/>
            <a:stretch/>
          </p:blipFill>
          <p:spPr>
            <a:xfrm>
              <a:off x="4686301" y="-96329"/>
              <a:ext cx="8007837" cy="471889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939422-26F3-43AD-8AC1-EFE23B35BA00}"/>
                </a:ext>
              </a:extLst>
            </p:cNvPr>
            <p:cNvSpPr/>
            <p:nvPr userDrawn="1"/>
          </p:nvSpPr>
          <p:spPr>
            <a:xfrm>
              <a:off x="4611189" y="76201"/>
              <a:ext cx="777240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13">
            <a:extLst>
              <a:ext uri="{FF2B5EF4-FFF2-40B4-BE49-F238E27FC236}">
                <a16:creationId xmlns:a16="http://schemas.microsoft.com/office/drawing/2014/main" id="{4E7B2027-1308-4A04-AA79-EEE0E28B92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960" y="3276601"/>
            <a:ext cx="9138240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6" name="Shape 78">
            <a:extLst>
              <a:ext uri="{FF2B5EF4-FFF2-40B4-BE49-F238E27FC236}">
                <a16:creationId xmlns:a16="http://schemas.microsoft.com/office/drawing/2014/main" id="{D8A84712-61B5-4377-94DF-86640067082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CBE49F-022F-4596-9661-8C466BC9C1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384974" y="5758847"/>
            <a:ext cx="155171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9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A.I.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A5441D3-9CD0-4A73-8F4F-3846F0EBCB93}"/>
              </a:ext>
            </a:extLst>
          </p:cNvPr>
          <p:cNvGrpSpPr/>
          <p:nvPr userDrawn="1"/>
        </p:nvGrpSpPr>
        <p:grpSpPr>
          <a:xfrm rot="1170978">
            <a:off x="5081451" y="113155"/>
            <a:ext cx="6714309" cy="6371837"/>
            <a:chOff x="1547949" y="-1422929"/>
            <a:chExt cx="4715691" cy="472200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BFC4897-885B-4A5A-9CB9-CE6CCC0CC0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FFF5D8-4EB7-4595-9FB1-7A058EE3569D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960" y="3276601"/>
            <a:ext cx="9138240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378E16-DA49-49C4-B3A3-F81DB15F26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384974" y="5758847"/>
            <a:ext cx="155171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0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409B-B3B3-459F-A190-E9990FCE30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change</a:t>
            </a:r>
            <a:r>
              <a:rPr lang="it-IT" dirty="0"/>
              <a:t> slide </a:t>
            </a:r>
            <a:r>
              <a:rPr lang="it-IT" dirty="0" err="1"/>
              <a:t>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34D72-BC13-41E0-B2C3-02A321D486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1366405"/>
            <a:ext cx="11277599" cy="4629447"/>
          </a:xfrm>
        </p:spPr>
        <p:txBody>
          <a:bodyPr/>
          <a:lstStyle>
            <a:lvl1pPr>
              <a:defRPr>
                <a:solidFill>
                  <a:schemeClr val="accent4"/>
                </a:solidFill>
                <a:latin typeface="+mn-lt"/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5B192-A165-42E5-9623-1EB342B6C2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940146" y="6026635"/>
            <a:ext cx="108620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7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9769FB-C31A-4FF8-9361-7379FCB52F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940146" y="6026635"/>
            <a:ext cx="1086200" cy="64008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28B49-7BB6-4C86-9A81-F28C9F417F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04800" y="353393"/>
            <a:ext cx="11277599" cy="5673242"/>
          </a:xfrm>
        </p:spPr>
        <p:txBody>
          <a:bodyPr/>
          <a:lstStyle>
            <a:lvl1pPr>
              <a:defRPr>
                <a:solidFill>
                  <a:schemeClr val="accent4"/>
                </a:solidFill>
                <a:latin typeface="+mn-lt"/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8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521823"/>
            <a:ext cx="11277600" cy="43760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9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2" r:id="rId1"/>
    <p:sldLayoutId id="2147484529" r:id="rId2"/>
    <p:sldLayoutId id="2147484535" r:id="rId3"/>
    <p:sldLayoutId id="2147484511" r:id="rId4"/>
    <p:sldLayoutId id="2147484536" r:id="rId5"/>
    <p:sldLayoutId id="2147484513" r:id="rId6"/>
    <p:sldLayoutId id="2147484523" r:id="rId7"/>
    <p:sldLayoutId id="2147484530" r:id="rId8"/>
    <p:sldLayoutId id="2147484534" r:id="rId9"/>
    <p:sldLayoutId id="2147484519" r:id="rId10"/>
    <p:sldLayoutId id="2147484532" r:id="rId11"/>
    <p:sldLayoutId id="2147484533" r:id="rId12"/>
    <p:sldLayoutId id="2147484520" r:id="rId13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bg1"/>
          </a:solidFill>
          <a:latin typeface="+mj-lt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000" b="1" i="0" kern="1200" dirty="0" smtClean="0">
          <a:solidFill>
            <a:schemeClr val="accent2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6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25412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4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022D7F-653A-494F-A715-E08A3E56C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97647"/>
            <a:ext cx="10553700" cy="1402854"/>
          </a:xfrm>
        </p:spPr>
        <p:txBody>
          <a:bodyPr anchor="b">
            <a:normAutofit/>
          </a:bodyPr>
          <a:lstStyle/>
          <a:p>
            <a:r>
              <a:rPr lang="en-US" dirty="0"/>
              <a:t>Session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553D1E-D171-474C-ADAF-53615532ADF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57199" y="5372664"/>
            <a:ext cx="10553699" cy="422162"/>
          </a:xfrm>
        </p:spPr>
        <p:txBody>
          <a:bodyPr>
            <a:normAutofit/>
          </a:bodyPr>
          <a:lstStyle/>
          <a:p>
            <a:r>
              <a:rPr lang="en-US" dirty="0"/>
              <a:t>Speaker Name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92901A-2CD4-4C73-AA91-5691EDFBC4A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5854319"/>
            <a:ext cx="10553698" cy="318060"/>
          </a:xfrm>
        </p:spPr>
        <p:txBody>
          <a:bodyPr anchor="b">
            <a:normAutofit/>
          </a:bodyPr>
          <a:lstStyle/>
          <a:p>
            <a:r>
              <a:rPr lang="en-US" dirty="0"/>
              <a:t>Speaker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2DEB99-EE36-4674-B7A1-6DE5A0E98B70}"/>
              </a:ext>
            </a:extLst>
          </p:cNvPr>
          <p:cNvSpPr>
            <a:spLocks noGrp="1"/>
          </p:cNvSpPr>
          <p:nvPr>
            <p:ph type="body" idx="7"/>
          </p:nvPr>
        </p:nvSpPr>
        <p:spPr>
          <a:xfrm>
            <a:off x="457200" y="4000501"/>
            <a:ext cx="10553700" cy="679384"/>
          </a:xfrm>
        </p:spPr>
        <p:txBody>
          <a:bodyPr anchor="t">
            <a:normAutofit/>
          </a:bodyPr>
          <a:lstStyle/>
          <a:p>
            <a:r>
              <a:rPr lang="en-US" dirty="0"/>
              <a:t>Session subtitle</a:t>
            </a:r>
          </a:p>
        </p:txBody>
      </p:sp>
    </p:spTree>
    <p:extLst>
      <p:ext uri="{BB962C8B-B14F-4D97-AF65-F5344CB8AC3E}">
        <p14:creationId xmlns:p14="http://schemas.microsoft.com/office/powerpoint/2010/main" val="221032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07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18C62E-EBA3-49F1-BD6D-BEAB51AC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88" y="344973"/>
            <a:ext cx="11012162" cy="1023747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30BDC7F-C32E-6252-B352-9533B475A741}"/>
              </a:ext>
            </a:extLst>
          </p:cNvPr>
          <p:cNvSpPr>
            <a:spLocks noGrp="1"/>
          </p:cNvSpPr>
          <p:nvPr>
            <p:ph type="body" idx="7"/>
          </p:nvPr>
        </p:nvSpPr>
        <p:spPr>
          <a:xfrm>
            <a:off x="358588" y="1721224"/>
            <a:ext cx="11012162" cy="453614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56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A7EA36-8B55-496F-A5DB-7465AADF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AF97DCE-5CD3-47A2-B0AD-46857091795A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85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BC8EF3A-E1A5-43B5-8CA5-36DF42D4C4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805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C0E868-1684-43B8-AF27-B177A11C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2297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1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906966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Dev Titles and Headers - 2018H2">
  <a:themeElements>
    <a:clrScheme name="AI Day 19">
      <a:dk1>
        <a:srgbClr val="FFFFFF"/>
      </a:dk1>
      <a:lt1>
        <a:srgbClr val="FF6A00"/>
      </a:lt1>
      <a:dk2>
        <a:srgbClr val="F2F2F2"/>
      </a:dk2>
      <a:lt2>
        <a:srgbClr val="AEAEAE"/>
      </a:lt2>
      <a:accent1>
        <a:srgbClr val="FF6A00"/>
      </a:accent1>
      <a:accent2>
        <a:srgbClr val="E66400"/>
      </a:accent2>
      <a:accent3>
        <a:srgbClr val="7F7F7F"/>
      </a:accent3>
      <a:accent4>
        <a:srgbClr val="000000"/>
      </a:accent4>
      <a:accent5>
        <a:srgbClr val="E9E9E9"/>
      </a:accent5>
      <a:accent6>
        <a:srgbClr val="AEAEAE"/>
      </a:accent6>
      <a:hlink>
        <a:srgbClr val="FF6A00"/>
      </a:hlink>
      <a:folHlink>
        <a:srgbClr val="FF6A00"/>
      </a:folHlink>
    </a:clrScheme>
    <a:fontScheme name="AI Day 19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585458D-29B4-46BB-AD7F-499F1F0F7F89}" vid="{CCBDB362-ACBD-46EB-887A-B1EEC379F3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0D7CADCFE5E348ACFAE3832C303840" ma:contentTypeVersion="2" ma:contentTypeDescription="Create a new document." ma:contentTypeScope="" ma:versionID="633b0979296f1ed1c69f243239c6b35f">
  <xsd:schema xmlns:xsd="http://www.w3.org/2001/XMLSchema" xmlns:xs="http://www.w3.org/2001/XMLSchema" xmlns:p="http://schemas.microsoft.com/office/2006/metadata/properties" xmlns:ns2="00e0c6ab-2e1e-446e-8cd4-dc4d1cc239d2" targetNamespace="http://schemas.microsoft.com/office/2006/metadata/properties" ma:root="true" ma:fieldsID="2fb82ef2dbc616c6e96786f58783f5ba" ns2:_="">
    <xsd:import namespace="00e0c6ab-2e1e-446e-8cd4-dc4d1cc239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e0c6ab-2e1e-446e-8cd4-dc4d1cc239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5C8949-12A8-4D3A-8B80-D82110DA80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70D356-E601-4D10-90F6-536FDCA3FCED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00e0c6ab-2e1e-446e-8cd4-dc4d1cc239d2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217DFBD-4751-428F-B38C-3EB5F02CAA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e0c6ab-2e1e-446e-8cd4-dc4d1cc239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AIDay19</Template>
  <TotalTime>0</TotalTime>
  <Words>11</Words>
  <Application>Microsoft Office PowerPoint</Application>
  <PresentationFormat>Widescreen</PresentationFormat>
  <Paragraphs>7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Segoe UI</vt:lpstr>
      <vt:lpstr>Segoe UI Semibold</vt:lpstr>
      <vt:lpstr>Azure Dev Titles and Headers - 2018H2</vt:lpstr>
      <vt:lpstr>Session title</vt:lpstr>
      <vt:lpstr>Presentazione standard di PowerPoint</vt:lpstr>
      <vt:lpstr>Agenda</vt:lpstr>
      <vt:lpstr>Presentazione standard di PowerPoint</vt:lpstr>
      <vt:lpstr>Presentazione standard di PowerPoint</vt:lpstr>
      <vt:lpstr>DEMO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:description>Version 1.0a</dc:description>
  <cp:lastModifiedBy/>
  <cp:revision>1</cp:revision>
  <dcterms:created xsi:type="dcterms:W3CDTF">2019-09-06T12:42:37Z</dcterms:created>
  <dcterms:modified xsi:type="dcterms:W3CDTF">2023-11-09T16:05:14Z</dcterms:modified>
  <cp:category>Azure Developer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0x010100570D7CADCFE5E348ACFAE3832C303840</vt:lpwstr>
  </property>
  <property fmtid="{D5CDD505-2E9C-101B-9397-08002B2CF9AE}" pid="3" name="_dlc_DocIdItemGuid">
    <vt:lpwstr>5c666594-0833-4b9d-a1f0-8c3737583105</vt:lpwstr>
  </property>
  <property fmtid="{D5CDD505-2E9C-101B-9397-08002B2CF9AE}" pid="4" name="MSIP_Label_87867195-f2b8-4ac2-b0b6-6bb73cb33afc_Enabled">
    <vt:lpwstr>True</vt:lpwstr>
  </property>
  <property fmtid="{D5CDD505-2E9C-101B-9397-08002B2CF9AE}" pid="5" name="MSIP_Label_87867195-f2b8-4ac2-b0b6-6bb73cb33afc_SiteId">
    <vt:lpwstr>72f988bf-86f1-41af-91ab-2d7cd011db47</vt:lpwstr>
  </property>
  <property fmtid="{D5CDD505-2E9C-101B-9397-08002B2CF9AE}" pid="6" name="MSIP_Label_87867195-f2b8-4ac2-b0b6-6bb73cb33afc_Owner">
    <vt:lpwstr>cliffsim@microsoft.com</vt:lpwstr>
  </property>
  <property fmtid="{D5CDD505-2E9C-101B-9397-08002B2CF9AE}" pid="7" name="MSIP_Label_87867195-f2b8-4ac2-b0b6-6bb73cb33afc_SetDate">
    <vt:lpwstr>2018-03-09T21:22:51.4106408Z</vt:lpwstr>
  </property>
  <property fmtid="{D5CDD505-2E9C-101B-9397-08002B2CF9AE}" pid="8" name="MSIP_Label_87867195-f2b8-4ac2-b0b6-6bb73cb33afc_Name">
    <vt:lpwstr>Public</vt:lpwstr>
  </property>
  <property fmtid="{D5CDD505-2E9C-101B-9397-08002B2CF9AE}" pid="9" name="MSIP_Label_87867195-f2b8-4ac2-b0b6-6bb73cb33afc_Application">
    <vt:lpwstr>Microsoft Azure Information Protection</vt:lpwstr>
  </property>
  <property fmtid="{D5CDD505-2E9C-101B-9397-08002B2CF9AE}" pid="10" name="MSIP_Label_87867195-f2b8-4ac2-b0b6-6bb73cb33afc_Extended_MSFT_Method">
    <vt:lpwstr>Manual</vt:lpwstr>
  </property>
  <property fmtid="{D5CDD505-2E9C-101B-9397-08002B2CF9AE}" pid="11" name="Sensitivity">
    <vt:lpwstr>Public</vt:lpwstr>
  </property>
</Properties>
</file>