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background with many logos">
            <a:extLst>
              <a:ext uri="{FF2B5EF4-FFF2-40B4-BE49-F238E27FC236}">
                <a16:creationId xmlns:a16="http://schemas.microsoft.com/office/drawing/2014/main" id="{217077A1-AAD2-B949-6A89-223B7875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B652-CF59-A1A7-7925-3FAEF51B6C3B}"/>
              </a:ext>
            </a:extLst>
          </p:cNvPr>
          <p:cNvSpPr txBox="1"/>
          <p:nvPr/>
        </p:nvSpPr>
        <p:spPr>
          <a:xfrm>
            <a:off x="0" y="1719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5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ATTESTATO DI PARTECIPAZIONE</a:t>
            </a:r>
            <a:endParaRPr lang="en-GB" sz="4400" b="1" dirty="0">
              <a:solidFill>
                <a:srgbClr val="FF5C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29A24-E714-0D9C-E279-79F2C36F2780}"/>
              </a:ext>
            </a:extLst>
          </p:cNvPr>
          <p:cNvSpPr txBox="1"/>
          <p:nvPr/>
        </p:nvSpPr>
        <p:spPr>
          <a:xfrm>
            <a:off x="0" y="1151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4400" b="1" dirty="0">
              <a:solidFill>
                <a:srgbClr val="FF5C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D8C0D-FF73-0E2C-A43D-A21374CA397A}"/>
              </a:ext>
            </a:extLst>
          </p:cNvPr>
          <p:cNvSpPr/>
          <p:nvPr/>
        </p:nvSpPr>
        <p:spPr>
          <a:xfrm>
            <a:off x="1066800" y="3890177"/>
            <a:ext cx="10058400" cy="45719"/>
          </a:xfrm>
          <a:prstGeom prst="rect">
            <a:avLst/>
          </a:prstGeom>
          <a:solidFill>
            <a:srgbClr val="FF5C00"/>
          </a:solidFill>
          <a:ln>
            <a:solidFill>
              <a:srgbClr val="FF5C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2</cp:revision>
  <dcterms:created xsi:type="dcterms:W3CDTF">2025-02-18T05:37:35Z</dcterms:created>
  <dcterms:modified xsi:type="dcterms:W3CDTF">2025-10-21T02:58:01Z</dcterms:modified>
</cp:coreProperties>
</file>