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0A021-8867-409F-BD15-0DAD0E855617}" v="1" dt="2025-09-21T08:49:54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309aec34-6e2f-42e7-9a2d-f4f68dda6269" providerId="ADAL" clId="{326FAB6E-7921-4477-A594-CCF261CD94E1}"/>
    <pc:docChg chg="custSel modSld">
      <pc:chgData name="Luca Congiu" userId="309aec34-6e2f-42e7-9a2d-f4f68dda6269" providerId="ADAL" clId="{326FAB6E-7921-4477-A594-CCF261CD94E1}" dt="2025-09-21T08:50:02.626" v="6" actId="14100"/>
      <pc:docMkLst>
        <pc:docMk/>
      </pc:docMkLst>
      <pc:sldChg chg="addSp delSp modSp mod">
        <pc:chgData name="Luca Congiu" userId="309aec34-6e2f-42e7-9a2d-f4f68dda6269" providerId="ADAL" clId="{326FAB6E-7921-4477-A594-CCF261CD94E1}" dt="2025-09-21T08:50:02.626" v="6" actId="14100"/>
        <pc:sldMkLst>
          <pc:docMk/>
          <pc:sldMk cId="336717526" sldId="256"/>
        </pc:sldMkLst>
        <pc:picChg chg="del">
          <ac:chgData name="Luca Congiu" userId="309aec34-6e2f-42e7-9a2d-f4f68dda6269" providerId="ADAL" clId="{326FAB6E-7921-4477-A594-CCF261CD94E1}" dt="2025-09-21T08:49:51.998" v="0" actId="478"/>
          <ac:picMkLst>
            <pc:docMk/>
            <pc:sldMk cId="336717526" sldId="256"/>
            <ac:picMk id="3" creationId="{5B663760-7B48-27D9-31F0-E9DAF949BD8D}"/>
          </ac:picMkLst>
        </pc:picChg>
        <pc:picChg chg="add mod ord">
          <ac:chgData name="Luca Congiu" userId="309aec34-6e2f-42e7-9a2d-f4f68dda6269" providerId="ADAL" clId="{326FAB6E-7921-4477-A594-CCF261CD94E1}" dt="2025-09-21T08:50:02.626" v="6" actId="14100"/>
          <ac:picMkLst>
            <pc:docMk/>
            <pc:sldMk cId="336717526" sldId="256"/>
            <ac:picMk id="4" creationId="{9F83C3F9-AF08-295E-14D4-D354CF9846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EEA5-74E8-EDC3-3E16-46925CC62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17EB8-98DF-7013-9C21-CDF402F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FF15E-39B7-155F-1606-8486654E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3CF28-84FC-F60E-4D20-1C10D4FF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33FF1-7AB6-35AB-C474-57712FA0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62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F5C5-6777-BE4E-40A7-C072167B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479A-046C-1881-0661-A3C8C00F9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95AE-567E-875C-5ACE-4654378A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F8B62-33F8-E9B5-A7D5-5D385956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46626-357A-BF20-C0ED-D0CF538E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6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28F41-CEE4-EB6E-DA35-40F32C540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F7F9E-5CFE-7AD5-9770-3F9556565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7C59A-E24F-D097-EE8F-4879E9F7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1E66-E074-B35D-DCE9-56623FF0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E01C1-C209-244B-B66D-44154513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91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E576-2B61-2E04-DD02-AAFE9BAD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6F47B-B279-83A8-3DD2-83DDBA69F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342C-00A3-93F7-60F1-F3240895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6CB8B-DB59-0D1B-2C37-83561806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872C-BF61-9B26-AF61-8D034851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4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5609-4FD1-3A52-12D4-158F00DC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66B1D-781B-CD64-0765-BBB9B3C4C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CA2B-1CD9-DCBA-941C-D78CFE4B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F311-2780-870E-DA4E-FBC8F79A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6B0AD-4348-542C-4C93-FB8ED782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28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BBDC-AEFA-ABAD-9E27-DF17A5FD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897E-E170-1C7A-F44E-4ED9AE1E2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6FF6D-E32E-8494-50A0-084597C3F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83BC5-3B8D-B03C-85F2-FFA58322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7944D-0245-4866-7989-A659198C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5D457-5320-BB56-EEFD-4B75FDB9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77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5581-0E58-BD0F-377C-5529303D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CDC79-62E2-BDE6-78AF-89642E0DC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195D5-B776-67F2-44AD-FF7348712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F0BB2-F907-41AF-145C-CECFE830E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7B592-C1B7-7218-6B70-1CBCDBABA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EEE84-CDF5-F8A6-4A92-7640C4A3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A678D-4E76-52CE-8D92-952136DD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32600-4B91-D773-206F-8D03BC92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41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08A0-9D70-8EF4-FAFE-701F84BF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2348C-CCA6-9C93-9E1C-E525E086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89EF8-DE1E-136F-88AE-6593C48B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54A05-E3DE-6C50-E1DB-6FE7C03D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5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5C189-4DDA-099D-50B5-3CBE82E8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96943-DC13-0DB4-6FD6-AEFB813F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353B3-374F-E603-D030-5552BE93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13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AB7A-12BC-B44F-D0F5-23B872A5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1A7F-DF90-A307-0B08-86D77FECD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5516D-F9BE-FAF0-91F7-49586D1BB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05DEC-DD64-72F7-3A1C-7164FC28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1AB42-2654-8188-5FE8-A1F5093D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F26D3-EEAA-2BFD-879F-E6944CEA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67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490C-B587-DF82-E38A-68102CD9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A4C22-680D-49B8-B580-8FCA654A0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1CAF8-B25C-C38C-2106-7B3AF3FB5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A0986-DAD1-7626-3E38-AF355133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DF8B5-7251-594A-C215-D5B54765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BA1E0-FA1D-6BCC-D853-8F7870D3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4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20701-174A-2C91-DD72-9522EE10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B6CCC-A7CD-87ED-2B87-7E59390AC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DB1C1-FF89-445B-1E35-6CC61F6F0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A9A2DB-A033-4716-A07F-DB5EF24399CE}" type="datetimeFigureOut">
              <a:rPr lang="en-GB" smtClean="0"/>
              <a:t>21/09/2025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EF7F-DE38-A9B8-B2F9-E76C7A106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9CC2-CD5F-A172-3FB7-A1135C2C6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76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creen with white text&#10;&#10;AI-generated content may be incorrect.">
            <a:extLst>
              <a:ext uri="{FF2B5EF4-FFF2-40B4-BE49-F238E27FC236}">
                <a16:creationId xmlns:a16="http://schemas.microsoft.com/office/drawing/2014/main" id="{9F83C3F9-AF08-295E-14D4-D354CF984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76B652-CF59-A1A7-7925-3FAEF51B6C3B}"/>
              </a:ext>
            </a:extLst>
          </p:cNvPr>
          <p:cNvSpPr txBox="1"/>
          <p:nvPr/>
        </p:nvSpPr>
        <p:spPr>
          <a:xfrm>
            <a:off x="0" y="171947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ATTESTATO DI PARTECIPAZIONE</a:t>
            </a:r>
            <a:endParaRPr lang="en-GB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7D8C0D-FF73-0E2C-A43D-A21374CA397A}"/>
              </a:ext>
            </a:extLst>
          </p:cNvPr>
          <p:cNvSpPr/>
          <p:nvPr/>
        </p:nvSpPr>
        <p:spPr>
          <a:xfrm>
            <a:off x="1066800" y="3890177"/>
            <a:ext cx="10058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46FE066-8CEA-47A8-9FE9-6B233FB9D9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5611A8-086F-4995-B5A0-578D7EFC2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642810-76C0-472C-BC5E-4A23B3A72605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Congiu</dc:creator>
  <cp:lastModifiedBy>Luca Congiu</cp:lastModifiedBy>
  <cp:revision>3</cp:revision>
  <dcterms:created xsi:type="dcterms:W3CDTF">2025-02-18T05:37:35Z</dcterms:created>
  <dcterms:modified xsi:type="dcterms:W3CDTF">2025-09-21T08:50:05Z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</Properties>
</file>