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08" r:id="rId2"/>
    <p:sldMasterId id="2147483672" r:id="rId3"/>
    <p:sldMasterId id="2147483684" r:id="rId4"/>
  </p:sldMasterIdLst>
  <p:handoutMasterIdLst>
    <p:handoutMasterId r:id="rId39"/>
  </p:handoutMasterIdLst>
  <p:sldIdLst>
    <p:sldId id="256" r:id="rId5"/>
    <p:sldId id="258" r:id="rId6"/>
    <p:sldId id="264" r:id="rId7"/>
    <p:sldId id="266" r:id="rId8"/>
    <p:sldId id="267" r:id="rId9"/>
    <p:sldId id="268" r:id="rId10"/>
    <p:sldId id="269" r:id="rId11"/>
    <p:sldId id="271" r:id="rId12"/>
    <p:sldId id="312" r:id="rId13"/>
    <p:sldId id="272" r:id="rId14"/>
    <p:sldId id="270" r:id="rId15"/>
    <p:sldId id="273" r:id="rId16"/>
    <p:sldId id="274" r:id="rId17"/>
    <p:sldId id="275" r:id="rId18"/>
    <p:sldId id="276" r:id="rId19"/>
    <p:sldId id="291" r:id="rId20"/>
    <p:sldId id="292" r:id="rId21"/>
    <p:sldId id="257" r:id="rId22"/>
    <p:sldId id="298" r:id="rId23"/>
    <p:sldId id="297" r:id="rId24"/>
    <p:sldId id="299" r:id="rId25"/>
    <p:sldId id="300" r:id="rId26"/>
    <p:sldId id="301" r:id="rId27"/>
    <p:sldId id="302" r:id="rId28"/>
    <p:sldId id="303" r:id="rId29"/>
    <p:sldId id="293" r:id="rId30"/>
    <p:sldId id="294" r:id="rId31"/>
    <p:sldId id="304" r:id="rId32"/>
    <p:sldId id="305" r:id="rId33"/>
    <p:sldId id="310" r:id="rId34"/>
    <p:sldId id="308" r:id="rId35"/>
    <p:sldId id="261" r:id="rId36"/>
    <p:sldId id="263" r:id="rId37"/>
    <p:sldId id="262" r:id="rId3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EFD485"/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B286C2-40CF-4B70-95C4-2BE6995C30D5}" v="55" dt="2023-09-23T11:34:34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5034" autoAdjust="0"/>
  </p:normalViewPr>
  <p:slideViewPr>
    <p:cSldViewPr snapToGrid="0">
      <p:cViewPr varScale="1">
        <p:scale>
          <a:sx n="103" d="100"/>
          <a:sy n="103" d="100"/>
        </p:scale>
        <p:origin x="114" y="2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D'Ottavi" userId="cc80c60a-c19b-49bc-90b8-3f48842d83ae" providerId="ADAL" clId="{F3B286C2-40CF-4B70-95C4-2BE6995C30D5}"/>
    <pc:docChg chg="undo custSel addSld delSld modSld addMainMaster delMainMaster modMainMaster">
      <pc:chgData name="Leonardo D'Ottavi" userId="cc80c60a-c19b-49bc-90b8-3f48842d83ae" providerId="ADAL" clId="{F3B286C2-40CF-4B70-95C4-2BE6995C30D5}" dt="2023-09-23T11:35:39.106" v="126" actId="115"/>
      <pc:docMkLst>
        <pc:docMk/>
      </pc:docMkLst>
      <pc:sldChg chg="addSp delSp modSp mod setBg">
        <pc:chgData name="Leonardo D'Ottavi" userId="cc80c60a-c19b-49bc-90b8-3f48842d83ae" providerId="ADAL" clId="{F3B286C2-40CF-4B70-95C4-2BE6995C30D5}" dt="2023-09-23T11:35:39.106" v="126" actId="115"/>
        <pc:sldMkLst>
          <pc:docMk/>
          <pc:sldMk cId="4048011530" sldId="256"/>
        </pc:sldMkLst>
        <pc:spChg chg="mod">
          <ac:chgData name="Leonardo D'Ottavi" userId="cc80c60a-c19b-49bc-90b8-3f48842d83ae" providerId="ADAL" clId="{F3B286C2-40CF-4B70-95C4-2BE6995C30D5}" dt="2023-09-23T11:35:30.329" v="124" actId="1076"/>
          <ac:spMkLst>
            <pc:docMk/>
            <pc:sldMk cId="4048011530" sldId="256"/>
            <ac:spMk id="2" creationId="{EE9FFB28-0C5E-7BC5-B50D-B2BFD36B73C2}"/>
          </ac:spMkLst>
        </pc:spChg>
        <pc:spChg chg="mod">
          <ac:chgData name="Leonardo D'Ottavi" userId="cc80c60a-c19b-49bc-90b8-3f48842d83ae" providerId="ADAL" clId="{F3B286C2-40CF-4B70-95C4-2BE6995C30D5}" dt="2023-09-23T11:35:39.106" v="126" actId="115"/>
          <ac:spMkLst>
            <pc:docMk/>
            <pc:sldMk cId="4048011530" sldId="256"/>
            <ac:spMk id="4" creationId="{85EEF748-57F5-4028-90F4-77E329679381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9" creationId="{47942995-B07F-4636-9A06-C6A104B260A8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16" creationId="{B81933D1-5615-42C7-9C0B-4EB7105CCE2D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18" creationId="{19C9EAEA-39D0-4B0E-A0EB-51E7B26740B1}"/>
          </ac:spMkLst>
        </pc:spChg>
        <pc:grpChg chg="add del">
          <ac:chgData name="Leonardo D'Ottavi" userId="cc80c60a-c19b-49bc-90b8-3f48842d83ae" providerId="ADAL" clId="{F3B286C2-40CF-4B70-95C4-2BE6995C30D5}" dt="2023-09-23T08:53:08.428" v="6" actId="26606"/>
          <ac:grpSpMkLst>
            <pc:docMk/>
            <pc:sldMk cId="4048011530" sldId="256"/>
            <ac:grpSpMk id="11" creationId="{032D8612-31EB-44CF-A1D0-14FD4C705424}"/>
          </ac:grpSpMkLst>
        </pc:grpChg>
        <pc:picChg chg="add del mod">
          <ac:chgData name="Leonardo D'Ottavi" userId="cc80c60a-c19b-49bc-90b8-3f48842d83ae" providerId="ADAL" clId="{F3B286C2-40CF-4B70-95C4-2BE6995C30D5}" dt="2023-09-23T08:52:47.876" v="4" actId="478"/>
          <ac:picMkLst>
            <pc:docMk/>
            <pc:sldMk cId="4048011530" sldId="256"/>
            <ac:picMk id="5" creationId="{510B7F1B-952A-898F-4BFB-AF51BD8F95D8}"/>
          </ac:picMkLst>
        </pc:picChg>
        <pc:picChg chg="add del mod">
          <ac:chgData name="Leonardo D'Ottavi" userId="cc80c60a-c19b-49bc-90b8-3f48842d83ae" providerId="ADAL" clId="{F3B286C2-40CF-4B70-95C4-2BE6995C30D5}" dt="2023-09-23T11:15:49.017" v="21"/>
          <ac:picMkLst>
            <pc:docMk/>
            <pc:sldMk cId="4048011530" sldId="256"/>
            <ac:picMk id="5" creationId="{707BAE5A-D956-FA4D-4E3E-95F954469688}"/>
          </ac:picMkLst>
        </pc:picChg>
      </pc:sldChg>
      <pc:sldChg chg="add del">
        <pc:chgData name="Leonardo D'Ottavi" userId="cc80c60a-c19b-49bc-90b8-3f48842d83ae" providerId="ADAL" clId="{F3B286C2-40CF-4B70-95C4-2BE6995C30D5}" dt="2023-09-23T08:54:50.429" v="10" actId="47"/>
        <pc:sldMkLst>
          <pc:docMk/>
          <pc:sldMk cId="1221883348" sldId="258"/>
        </pc:sldMkLst>
      </pc:sldChg>
      <pc:sldChg chg="new del">
        <pc:chgData name="Leonardo D'Ottavi" userId="cc80c60a-c19b-49bc-90b8-3f48842d83ae" providerId="ADAL" clId="{F3B286C2-40CF-4B70-95C4-2BE6995C30D5}" dt="2023-09-23T08:54:49.926" v="9" actId="680"/>
        <pc:sldMkLst>
          <pc:docMk/>
          <pc:sldMk cId="3601049623" sldId="265"/>
        </pc:sldMkLst>
      </pc:sldChg>
      <pc:sldMasterChg chg="modSp del mod delSldLayout">
        <pc:chgData name="Leonardo D'Ottavi" userId="cc80c60a-c19b-49bc-90b8-3f48842d83ae" providerId="ADAL" clId="{F3B286C2-40CF-4B70-95C4-2BE6995C30D5}" dt="2023-09-23T08:59:26.125" v="19" actId="6013"/>
        <pc:sldMasterMkLst>
          <pc:docMk/>
          <pc:sldMasterMk cId="726891007" sldId="2147483660"/>
        </pc:sldMasterMkLst>
        <pc:picChg chg="mod">
          <ac:chgData name="Leonardo D'Ottavi" userId="cc80c60a-c19b-49bc-90b8-3f48842d83ae" providerId="ADAL" clId="{F3B286C2-40CF-4B70-95C4-2BE6995C30D5}" dt="2023-09-23T08:59:01.779" v="18" actId="1076"/>
          <ac:picMkLst>
            <pc:docMk/>
            <pc:sldMasterMk cId="726891007" sldId="2147483660"/>
            <ac:picMk id="9" creationId="{21EBF50F-5D1D-409E-88D8-03D976F8D979}"/>
          </ac:picMkLst>
        </pc:pic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480192911" sldId="2147483661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627681546" sldId="2147483662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02962498" sldId="2147483663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005686122" sldId="2147483664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142878811" sldId="2147483665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865327877" sldId="2147483666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929452542" sldId="2147483667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692963263" sldId="2147483668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115223914" sldId="2147483669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1755338564" sldId="2147483670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1052932651" sldId="2147483671"/>
          </pc:sldLayoutMkLst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1:57.740" v="99" actId="207"/>
        <pc:sldMasterMkLst>
          <pc:docMk/>
          <pc:sldMasterMk cId="3523896855" sldId="2147483672"/>
        </pc:sldMasterMkLst>
        <pc:spChg chg="mod">
          <ac:chgData name="Leonardo D'Ottavi" userId="cc80c60a-c19b-49bc-90b8-3f48842d83ae" providerId="ADAL" clId="{F3B286C2-40CF-4B70-95C4-2BE6995C30D5}" dt="2023-09-23T11:31:12.607" v="90" actId="207"/>
          <ac:spMkLst>
            <pc:docMk/>
            <pc:sldMasterMk cId="3523896855" sldId="2147483672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31:15.863" v="91" actId="207"/>
          <ac:spMkLst>
            <pc:docMk/>
            <pc:sldMasterMk cId="3523896855" sldId="2147483672"/>
            <ac:spMk id="3" creationId="{C821791A-A567-4377-ABF1-F28ADCB7524D}"/>
          </ac:spMkLst>
        </pc:spChg>
        <pc:spChg chg="mod">
          <ac:chgData name="Leonardo D'Ottavi" userId="cc80c60a-c19b-49bc-90b8-3f48842d83ae" providerId="ADAL" clId="{F3B286C2-40CF-4B70-95C4-2BE6995C30D5}" dt="2023-09-23T11:20:26.665" v="38" actId="692"/>
          <ac:spMkLst>
            <pc:docMk/>
            <pc:sldMasterMk cId="3523896855" sldId="2147483672"/>
            <ac:spMk id="7" creationId="{B4F1C049-6E41-4F28-8D79-231F45AC5418}"/>
          </ac:spMkLst>
        </pc:spChg>
        <pc:sldLayoutChg chg="modSp mod">
          <pc:chgData name="Leonardo D'Ottavi" userId="cc80c60a-c19b-49bc-90b8-3f48842d83ae" providerId="ADAL" clId="{F3B286C2-40CF-4B70-95C4-2BE6995C30D5}" dt="2023-09-23T11:31:21.199" v="92" actId="207"/>
          <pc:sldLayoutMkLst>
            <pc:docMk/>
            <pc:sldMasterMk cId="3523896855" sldId="2147483672"/>
            <pc:sldLayoutMk cId="2658953610" sldId="2147483673"/>
          </pc:sldLayoutMkLst>
          <pc:spChg chg="mod">
            <ac:chgData name="Leonardo D'Ottavi" userId="cc80c60a-c19b-49bc-90b8-3f48842d83ae" providerId="ADAL" clId="{F3B286C2-40CF-4B70-95C4-2BE6995C30D5}" dt="2023-09-23T11:31:21.199" v="92" actId="207"/>
            <ac:spMkLst>
              <pc:docMk/>
              <pc:sldMasterMk cId="3523896855" sldId="2147483672"/>
              <pc:sldLayoutMk cId="2658953610" sldId="2147483673"/>
              <ac:spMk id="9" creationId="{974020F4-9E0A-40BD-8784-A68D91CBF059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28.012" v="93" actId="207"/>
          <pc:sldLayoutMkLst>
            <pc:docMk/>
            <pc:sldMasterMk cId="3523896855" sldId="2147483672"/>
            <pc:sldLayoutMk cId="2246832400" sldId="2147483675"/>
          </pc:sldLayoutMkLst>
          <pc:spChg chg="mod">
            <ac:chgData name="Leonardo D'Ottavi" userId="cc80c60a-c19b-49bc-90b8-3f48842d83ae" providerId="ADAL" clId="{F3B286C2-40CF-4B70-95C4-2BE6995C30D5}" dt="2023-09-23T11:31:28.012" v="93" actId="207"/>
            <ac:spMkLst>
              <pc:docMk/>
              <pc:sldMasterMk cId="3523896855" sldId="2147483672"/>
              <pc:sldLayoutMk cId="2246832400" sldId="2147483675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34.099" v="95" actId="207"/>
          <pc:sldLayoutMkLst>
            <pc:docMk/>
            <pc:sldMasterMk cId="3523896855" sldId="2147483672"/>
            <pc:sldLayoutMk cId="2819150805" sldId="2147483680"/>
          </pc:sldLayoutMkLst>
          <pc:spChg chg="mod">
            <ac:chgData name="Leonardo D'Ottavi" userId="cc80c60a-c19b-49bc-90b8-3f48842d83ae" providerId="ADAL" clId="{F3B286C2-40CF-4B70-95C4-2BE6995C30D5}" dt="2023-09-23T11:31:34.099" v="95" actId="207"/>
            <ac:spMkLst>
              <pc:docMk/>
              <pc:sldMasterMk cId="3523896855" sldId="2147483672"/>
              <pc:sldLayoutMk cId="2819150805" sldId="2147483680"/>
              <ac:spMk id="2" creationId="{2E577963-0FD6-4635-A1A8-B7BCF35F3DB8}"/>
            </ac:spMkLst>
          </pc:spChg>
          <pc:spChg chg="mod">
            <ac:chgData name="Leonardo D'Ottavi" userId="cc80c60a-c19b-49bc-90b8-3f48842d83ae" providerId="ADAL" clId="{F3B286C2-40CF-4B70-95C4-2BE6995C30D5}" dt="2023-09-23T11:31:31.978" v="94" actId="207"/>
            <ac:spMkLst>
              <pc:docMk/>
              <pc:sldMasterMk cId="3523896855" sldId="2147483672"/>
              <pc:sldLayoutMk cId="2819150805" sldId="2147483680"/>
              <ac:spMk id="9" creationId="{3F1D8162-967F-491C-8075-478356124555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57.740" v="99" actId="207"/>
          <pc:sldLayoutMkLst>
            <pc:docMk/>
            <pc:sldMasterMk cId="3523896855" sldId="2147483672"/>
            <pc:sldLayoutMk cId="1392561704" sldId="2147483681"/>
          </pc:sldLayoutMkLst>
          <pc:spChg chg="mod">
            <ac:chgData name="Leonardo D'Ottavi" userId="cc80c60a-c19b-49bc-90b8-3f48842d83ae" providerId="ADAL" clId="{F3B286C2-40CF-4B70-95C4-2BE6995C30D5}" dt="2023-09-23T11:31:57.740" v="99" actId="207"/>
            <ac:spMkLst>
              <pc:docMk/>
              <pc:sldMasterMk cId="3523896855" sldId="2147483672"/>
              <pc:sldLayoutMk cId="1392561704" sldId="2147483681"/>
              <ac:spMk id="2" creationId="{025C9793-0D22-47FF-B7AF-15663D5AAA52}"/>
            </ac:spMkLst>
          </pc:spChg>
          <pc:spChg chg="mod">
            <ac:chgData name="Leonardo D'Ottavi" userId="cc80c60a-c19b-49bc-90b8-3f48842d83ae" providerId="ADAL" clId="{F3B286C2-40CF-4B70-95C4-2BE6995C30D5}" dt="2023-09-23T11:31:54.352" v="98" actId="207"/>
            <ac:spMkLst>
              <pc:docMk/>
              <pc:sldMasterMk cId="3523896855" sldId="2147483672"/>
              <pc:sldLayoutMk cId="1392561704" sldId="2147483681"/>
              <ac:spMk id="9" creationId="{E5B1B50D-5827-411C-8C68-4B6FEA76FB1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41.509" v="97" actId="207"/>
          <pc:sldLayoutMkLst>
            <pc:docMk/>
            <pc:sldMasterMk cId="3523896855" sldId="2147483672"/>
            <pc:sldLayoutMk cId="2805963765" sldId="2147483683"/>
          </pc:sldLayoutMkLst>
          <pc:spChg chg="mod">
            <ac:chgData name="Leonardo D'Ottavi" userId="cc80c60a-c19b-49bc-90b8-3f48842d83ae" providerId="ADAL" clId="{F3B286C2-40CF-4B70-95C4-2BE6995C30D5}" dt="2023-09-23T11:31:41.509" v="97" actId="207"/>
            <ac:spMkLst>
              <pc:docMk/>
              <pc:sldMasterMk cId="3523896855" sldId="2147483672"/>
              <pc:sldLayoutMk cId="2805963765" sldId="2147483683"/>
              <ac:spMk id="2" creationId="{83D8386C-D3E1-4E69-B768-5BEB28C40A40}"/>
            </ac:spMkLst>
          </pc:spChg>
          <pc:spChg chg="mod">
            <ac:chgData name="Leonardo D'Ottavi" userId="cc80c60a-c19b-49bc-90b8-3f48842d83ae" providerId="ADAL" clId="{F3B286C2-40CF-4B70-95C4-2BE6995C30D5}" dt="2023-09-23T11:31:39.079" v="96" actId="207"/>
            <ac:spMkLst>
              <pc:docMk/>
              <pc:sldMasterMk cId="3523896855" sldId="2147483672"/>
              <pc:sldLayoutMk cId="2805963765" sldId="2147483683"/>
              <ac:spMk id="6" creationId="{9EE02F72-0479-433E-8790-EFB53CB0BF09}"/>
            </ac:spMkLst>
          </pc:spChg>
        </pc:sldLayoutChg>
      </pc:sldMasterChg>
      <pc:sldMasterChg chg="setBg modSldLayout">
        <pc:chgData name="Leonardo D'Ottavi" userId="cc80c60a-c19b-49bc-90b8-3f48842d83ae" providerId="ADAL" clId="{F3B286C2-40CF-4B70-95C4-2BE6995C30D5}" dt="2023-09-23T11:34:53.575" v="121" actId="478"/>
        <pc:sldMasterMkLst>
          <pc:docMk/>
          <pc:sldMasterMk cId="1506542201" sldId="2147483684"/>
        </pc:sldMasterMkLst>
        <pc:sldLayoutChg chg="setBg">
          <pc:chgData name="Leonardo D'Ottavi" userId="cc80c60a-c19b-49bc-90b8-3f48842d83ae" providerId="ADAL" clId="{F3B286C2-40CF-4B70-95C4-2BE6995C30D5}" dt="2023-09-23T11:21:06.859" v="42"/>
          <pc:sldLayoutMkLst>
            <pc:docMk/>
            <pc:sldMasterMk cId="1506542201" sldId="2147483684"/>
            <pc:sldLayoutMk cId="3455647092" sldId="2147483685"/>
          </pc:sldLayoutMkLst>
        </pc:sldLayoutChg>
        <pc:sldLayoutChg chg="modSp mod">
          <pc:chgData name="Leonardo D'Ottavi" userId="cc80c60a-c19b-49bc-90b8-3f48842d83ae" providerId="ADAL" clId="{F3B286C2-40CF-4B70-95C4-2BE6995C30D5}" dt="2023-09-23T11:32:54.554" v="107" actId="207"/>
          <pc:sldLayoutMkLst>
            <pc:docMk/>
            <pc:sldMasterMk cId="1506542201" sldId="2147483684"/>
            <pc:sldLayoutMk cId="798812372" sldId="2147483697"/>
          </pc:sldLayoutMkLst>
          <pc:spChg chg="mod">
            <ac:chgData name="Leonardo D'Ottavi" userId="cc80c60a-c19b-49bc-90b8-3f48842d83ae" providerId="ADAL" clId="{F3B286C2-40CF-4B70-95C4-2BE6995C30D5}" dt="2023-09-23T11:32:54.554" v="107" actId="207"/>
            <ac:spMkLst>
              <pc:docMk/>
              <pc:sldMasterMk cId="1506542201" sldId="2147483684"/>
              <pc:sldLayoutMk cId="798812372" sldId="2147483697"/>
              <ac:spMk id="3" creationId="{3BC52BE1-DA7B-4B4B-A750-43DC5BAFD8E7}"/>
            </ac:spMkLst>
          </pc:spChg>
        </pc:sldLayoutChg>
        <pc:sldLayoutChg chg="setBg">
          <pc:chgData name="Leonardo D'Ottavi" userId="cc80c60a-c19b-49bc-90b8-3f48842d83ae" providerId="ADAL" clId="{F3B286C2-40CF-4B70-95C4-2BE6995C30D5}" dt="2023-09-23T11:22:12.274" v="52"/>
          <pc:sldLayoutMkLst>
            <pc:docMk/>
            <pc:sldMasterMk cId="1506542201" sldId="2147483684"/>
            <pc:sldLayoutMk cId="2049727950" sldId="2147483698"/>
          </pc:sldLayoutMkLst>
        </pc:sldLayoutChg>
        <pc:sldLayoutChg chg="addSp delSp modSp mod">
          <pc:chgData name="Leonardo D'Ottavi" userId="cc80c60a-c19b-49bc-90b8-3f48842d83ae" providerId="ADAL" clId="{F3B286C2-40CF-4B70-95C4-2BE6995C30D5}" dt="2023-09-23T11:34:53.575" v="121" actId="478"/>
          <pc:sldLayoutMkLst>
            <pc:docMk/>
            <pc:sldMasterMk cId="1506542201" sldId="2147483684"/>
            <pc:sldLayoutMk cId="3057511357" sldId="2147483699"/>
          </pc:sldLayoutMkLst>
          <pc:spChg chg="del mod">
            <ac:chgData name="Leonardo D'Ottavi" userId="cc80c60a-c19b-49bc-90b8-3f48842d83ae" providerId="ADAL" clId="{F3B286C2-40CF-4B70-95C4-2BE6995C30D5}" dt="2023-09-23T11:34:53.575" v="121" actId="478"/>
            <ac:spMkLst>
              <pc:docMk/>
              <pc:sldMasterMk cId="1506542201" sldId="2147483684"/>
              <pc:sldLayoutMk cId="3057511357" sldId="2147483699"/>
              <ac:spMk id="4" creationId="{6B34FBF1-8022-4793-BD04-5A3F2FAB2B51}"/>
            </ac:spMkLst>
          </pc:sp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5" creationId="{13CBCB05-3F96-488C-A71D-1C49D39D012A}"/>
            </ac:picMkLst>
          </pc:picChg>
          <pc:picChg chg="del">
            <ac:chgData name="Leonardo D'Ottavi" userId="cc80c60a-c19b-49bc-90b8-3f48842d83ae" providerId="ADAL" clId="{F3B286C2-40CF-4B70-95C4-2BE6995C30D5}" dt="2023-09-23T11:33:35.485" v="112" actId="478"/>
            <ac:picMkLst>
              <pc:docMk/>
              <pc:sldMasterMk cId="1506542201" sldId="2147483684"/>
              <pc:sldLayoutMk cId="3057511357" sldId="2147483699"/>
              <ac:picMk id="6" creationId="{BCFE3653-3022-AF1D-CEB6-20C642CC08FB}"/>
            </ac:picMkLst>
          </pc:picChg>
          <pc:picChg chg="del">
            <ac:chgData name="Leonardo D'Ottavi" userId="cc80c60a-c19b-49bc-90b8-3f48842d83ae" providerId="ADAL" clId="{F3B286C2-40CF-4B70-95C4-2BE6995C30D5}" dt="2023-09-23T11:33:34.674" v="111" actId="478"/>
            <ac:picMkLst>
              <pc:docMk/>
              <pc:sldMasterMk cId="1506542201" sldId="2147483684"/>
              <pc:sldLayoutMk cId="3057511357" sldId="2147483699"/>
              <ac:picMk id="7" creationId="{3500FD08-C7F9-B0DB-C8EA-A4870A530AB8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8" creationId="{B7AAAA29-488D-26E0-5D4E-036F1B6BA569}"/>
            </ac:picMkLst>
          </pc:picChg>
          <pc:picChg chg="add del mod ord">
            <ac:chgData name="Leonardo D'Ottavi" userId="cc80c60a-c19b-49bc-90b8-3f48842d83ae" providerId="ADAL" clId="{F3B286C2-40CF-4B70-95C4-2BE6995C30D5}" dt="2023-09-23T11:34:20.161" v="117" actId="478"/>
            <ac:picMkLst>
              <pc:docMk/>
              <pc:sldMasterMk cId="1506542201" sldId="2147483684"/>
              <pc:sldLayoutMk cId="3057511357" sldId="2147483699"/>
              <ac:picMk id="9" creationId="{0A74BF77-E666-619A-329F-226F989948B9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0" creationId="{F7C3ECC6-7999-20CB-1E73-DCD3410AB03C}"/>
            </ac:picMkLst>
          </pc:picChg>
          <pc:picChg chg="del">
            <ac:chgData name="Leonardo D'Ottavi" userId="cc80c60a-c19b-49bc-90b8-3f48842d83ae" providerId="ADAL" clId="{F3B286C2-40CF-4B70-95C4-2BE6995C30D5}" dt="2023-09-23T11:34:03.722" v="116" actId="478"/>
            <ac:picMkLst>
              <pc:docMk/>
              <pc:sldMasterMk cId="1506542201" sldId="2147483684"/>
              <pc:sldLayoutMk cId="3057511357" sldId="2147483699"/>
              <ac:picMk id="11" creationId="{2BC806B2-3C63-4BEF-AAE6-CFCC7F13DAED}"/>
            </ac:picMkLst>
          </pc:picChg>
          <pc:picChg chg="add mod ord">
            <ac:chgData name="Leonardo D'Ottavi" userId="cc80c60a-c19b-49bc-90b8-3f48842d83ae" providerId="ADAL" clId="{F3B286C2-40CF-4B70-95C4-2BE6995C30D5}" dt="2023-09-23T11:34:39.363" v="119" actId="167"/>
            <ac:picMkLst>
              <pc:docMk/>
              <pc:sldMasterMk cId="1506542201" sldId="2147483684"/>
              <pc:sldLayoutMk cId="3057511357" sldId="2147483699"/>
              <ac:picMk id="13" creationId="{3632B38E-D157-58A9-D1D0-BB83C584B10D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4" creationId="{62A7FEF5-5484-4C20-8138-09038258F2A8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5" creationId="{81682E7F-7038-D848-6158-8EC32D01FCCD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21" creationId="{C8E6F388-7C62-4230-8DC6-8218AD2A8014}"/>
            </ac:picMkLst>
          </pc:picChg>
          <pc:picChg chg="del">
            <ac:chgData name="Leonardo D'Ottavi" userId="cc80c60a-c19b-49bc-90b8-3f48842d83ae" providerId="ADAL" clId="{F3B286C2-40CF-4B70-95C4-2BE6995C30D5}" dt="2023-09-23T11:33:32.913" v="109" actId="478"/>
            <ac:picMkLst>
              <pc:docMk/>
              <pc:sldMasterMk cId="1506542201" sldId="2147483684"/>
              <pc:sldLayoutMk cId="3057511357" sldId="2147483699"/>
              <ac:picMk id="1026" creationId="{AF9AE9A5-9D37-424D-BBCD-42A0D138F4AF}"/>
            </ac:picMkLst>
          </pc:picChg>
          <pc:picChg chg="del">
            <ac:chgData name="Leonardo D'Ottavi" userId="cc80c60a-c19b-49bc-90b8-3f48842d83ae" providerId="ADAL" clId="{F3B286C2-40CF-4B70-95C4-2BE6995C30D5}" dt="2023-09-23T11:33:33.768" v="110" actId="478"/>
            <ac:picMkLst>
              <pc:docMk/>
              <pc:sldMasterMk cId="1506542201" sldId="2147483684"/>
              <pc:sldLayoutMk cId="3057511357" sldId="2147483699"/>
              <ac:picMk id="1028" creationId="{08063242-8DA3-4351-8A3E-762F76211B3C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042" creationId="{92F69BD2-A13C-4E1D-8485-4376D40F6587}"/>
            </ac:picMkLst>
          </pc:picChg>
        </pc:sldLayoutChg>
        <pc:sldLayoutChg chg="addSp delSp modSp mod setBg">
          <pc:chgData name="Leonardo D'Ottavi" userId="cc80c60a-c19b-49bc-90b8-3f48842d83ae" providerId="ADAL" clId="{F3B286C2-40CF-4B70-95C4-2BE6995C30D5}" dt="2023-09-23T11:30:38.058" v="88" actId="1076"/>
          <pc:sldLayoutMkLst>
            <pc:docMk/>
            <pc:sldMasterMk cId="1506542201" sldId="2147483684"/>
            <pc:sldLayoutMk cId="3929018980" sldId="2147483700"/>
          </pc:sldLayoutMkLst>
          <pc:spChg chg="mod">
            <ac:chgData name="Leonardo D'Ottavi" userId="cc80c60a-c19b-49bc-90b8-3f48842d83ae" providerId="ADAL" clId="{F3B286C2-40CF-4B70-95C4-2BE6995C30D5}" dt="2023-09-23T11:30:38.058" v="88" actId="1076"/>
            <ac:spMkLst>
              <pc:docMk/>
              <pc:sldMasterMk cId="1506542201" sldId="2147483684"/>
              <pc:sldLayoutMk cId="3929018980" sldId="2147483700"/>
              <ac:spMk id="11" creationId="{00000000-0000-0000-0000-000000000000}"/>
            </ac:spMkLst>
          </pc:spChg>
          <pc:picChg chg="add del mod ord">
            <ac:chgData name="Leonardo D'Ottavi" userId="cc80c60a-c19b-49bc-90b8-3f48842d83ae" providerId="ADAL" clId="{F3B286C2-40CF-4B70-95C4-2BE6995C30D5}" dt="2023-09-23T11:29:29.218" v="76" actId="478"/>
            <ac:picMkLst>
              <pc:docMk/>
              <pc:sldMasterMk cId="1506542201" sldId="2147483684"/>
              <pc:sldLayoutMk cId="3929018980" sldId="2147483700"/>
              <ac:picMk id="3" creationId="{D3ACC163-4A48-8675-DE68-4D95FA977B00}"/>
            </ac:picMkLst>
          </pc:picChg>
          <pc:picChg chg="del mod">
            <ac:chgData name="Leonardo D'Ottavi" userId="cc80c60a-c19b-49bc-90b8-3f48842d83ae" providerId="ADAL" clId="{F3B286C2-40CF-4B70-95C4-2BE6995C30D5}" dt="2023-09-23T11:23:59.771" v="57" actId="478"/>
            <ac:picMkLst>
              <pc:docMk/>
              <pc:sldMasterMk cId="1506542201" sldId="2147483684"/>
              <pc:sldLayoutMk cId="3929018980" sldId="2147483700"/>
              <ac:picMk id="4" creationId="{2768BF0B-EC18-42A2-B7AD-CA6343F741BC}"/>
            </ac:picMkLst>
          </pc:picChg>
          <pc:picChg chg="add del mod">
            <ac:chgData name="Leonardo D'Ottavi" userId="cc80c60a-c19b-49bc-90b8-3f48842d83ae" providerId="ADAL" clId="{F3B286C2-40CF-4B70-95C4-2BE6995C30D5}" dt="2023-09-23T11:29:41.922" v="78"/>
            <ac:picMkLst>
              <pc:docMk/>
              <pc:sldMasterMk cId="1506542201" sldId="2147483684"/>
              <pc:sldLayoutMk cId="3929018980" sldId="2147483700"/>
              <ac:picMk id="6" creationId="{09DA9C14-2973-5726-300E-F6BEB0B9C7BA}"/>
            </ac:picMkLst>
          </pc:picChg>
          <pc:picChg chg="add mod ord modCrop">
            <ac:chgData name="Leonardo D'Ottavi" userId="cc80c60a-c19b-49bc-90b8-3f48842d83ae" providerId="ADAL" clId="{F3B286C2-40CF-4B70-95C4-2BE6995C30D5}" dt="2023-09-23T11:30:32.347" v="87" actId="167"/>
            <ac:picMkLst>
              <pc:docMk/>
              <pc:sldMasterMk cId="1506542201" sldId="2147483684"/>
              <pc:sldLayoutMk cId="3929018980" sldId="2147483700"/>
              <ac:picMk id="8" creationId="{5A6189CE-B4AF-6F03-F047-C74B0067860F}"/>
            </ac:picMkLst>
          </pc:picChg>
        </pc:sldLayoutChg>
        <pc:sldLayoutChg chg="modSp mod">
          <pc:chgData name="Leonardo D'Ottavi" userId="cc80c60a-c19b-49bc-90b8-3f48842d83ae" providerId="ADAL" clId="{F3B286C2-40CF-4B70-95C4-2BE6995C30D5}" dt="2023-09-23T11:21:29.156" v="47" actId="207"/>
          <pc:sldLayoutMkLst>
            <pc:docMk/>
            <pc:sldMasterMk cId="1506542201" sldId="2147483684"/>
            <pc:sldLayoutMk cId="3872774172" sldId="2147483703"/>
          </pc:sldLayoutMkLst>
          <pc:spChg chg="mod">
            <ac:chgData name="Leonardo D'Ottavi" userId="cc80c60a-c19b-49bc-90b8-3f48842d83ae" providerId="ADAL" clId="{F3B286C2-40CF-4B70-95C4-2BE6995C30D5}" dt="2023-09-23T11:21:15.437" v="44" actId="207"/>
            <ac:spMkLst>
              <pc:docMk/>
              <pc:sldMasterMk cId="1506542201" sldId="2147483684"/>
              <pc:sldLayoutMk cId="3872774172" sldId="2147483703"/>
              <ac:spMk id="6" creationId="{C7F748ED-3297-4773-9955-327DA3AD0B33}"/>
            </ac:spMkLst>
          </pc:spChg>
          <pc:spChg chg="mod">
            <ac:chgData name="Leonardo D'Ottavi" userId="cc80c60a-c19b-49bc-90b8-3f48842d83ae" providerId="ADAL" clId="{F3B286C2-40CF-4B70-95C4-2BE6995C30D5}" dt="2023-09-23T11:21:29.156" v="47" actId="207"/>
            <ac:spMkLst>
              <pc:docMk/>
              <pc:sldMasterMk cId="1506542201" sldId="2147483684"/>
              <pc:sldLayoutMk cId="3872774172" sldId="2147483703"/>
              <ac:spMk id="10" creationId="{72F75EAC-49A5-42C5-A41A-271C74B54F74}"/>
            </ac:spMkLst>
          </pc:spChg>
          <pc:spChg chg="mod">
            <ac:chgData name="Leonardo D'Ottavi" userId="cc80c60a-c19b-49bc-90b8-3f48842d83ae" providerId="ADAL" clId="{F3B286C2-40CF-4B70-95C4-2BE6995C30D5}" dt="2023-09-23T11:21:19.984" v="46" actId="207"/>
            <ac:spMkLst>
              <pc:docMk/>
              <pc:sldMasterMk cId="1506542201" sldId="2147483684"/>
              <pc:sldLayoutMk cId="3872774172" sldId="2147483703"/>
              <ac:spMk id="12" creationId="{C75428D7-6ACD-4F9B-9159-66E4F87F735F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21:42.275" v="49" actId="207"/>
          <pc:sldLayoutMkLst>
            <pc:docMk/>
            <pc:sldMasterMk cId="1506542201" sldId="2147483684"/>
            <pc:sldLayoutMk cId="779238613" sldId="2147483704"/>
          </pc:sldLayoutMkLst>
          <pc:spChg chg="mod">
            <ac:chgData name="Leonardo D'Ottavi" userId="cc80c60a-c19b-49bc-90b8-3f48842d83ae" providerId="ADAL" clId="{F3B286C2-40CF-4B70-95C4-2BE6995C30D5}" dt="2023-09-23T11:21:42.275" v="49" actId="207"/>
            <ac:spMkLst>
              <pc:docMk/>
              <pc:sldMasterMk cId="1506542201" sldId="2147483684"/>
              <pc:sldLayoutMk cId="779238613" sldId="2147483704"/>
              <ac:spMk id="10" creationId="{72F75EAC-49A5-42C5-A41A-271C74B54F74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21:35.503" v="48" actId="207"/>
          <pc:sldLayoutMkLst>
            <pc:docMk/>
            <pc:sldMasterMk cId="1506542201" sldId="2147483684"/>
            <pc:sldLayoutMk cId="2400484775" sldId="2147483705"/>
          </pc:sldLayoutMkLst>
          <pc:spChg chg="mod">
            <ac:chgData name="Leonardo D'Ottavi" userId="cc80c60a-c19b-49bc-90b8-3f48842d83ae" providerId="ADAL" clId="{F3B286C2-40CF-4B70-95C4-2BE6995C30D5}" dt="2023-09-23T11:21:35.503" v="48" actId="207"/>
            <ac:spMkLst>
              <pc:docMk/>
              <pc:sldMasterMk cId="1506542201" sldId="2147483684"/>
              <pc:sldLayoutMk cId="2400484775" sldId="2147483705"/>
              <ac:spMk id="10" creationId="{72F75EAC-49A5-42C5-A41A-271C74B54F74}"/>
            </ac:spMkLst>
          </pc:spChg>
        </pc:sldLayoutChg>
        <pc:sldLayoutChg chg="modSp">
          <pc:chgData name="Leonardo D'Ottavi" userId="cc80c60a-c19b-49bc-90b8-3f48842d83ae" providerId="ADAL" clId="{F3B286C2-40CF-4B70-95C4-2BE6995C30D5}" dt="2023-09-23T11:22:02.469" v="51" actId="207"/>
          <pc:sldLayoutMkLst>
            <pc:docMk/>
            <pc:sldMasterMk cId="1506542201" sldId="2147483684"/>
            <pc:sldLayoutMk cId="1986377511" sldId="2147483706"/>
          </pc:sldLayoutMkLst>
          <pc:spChg chg="mod">
            <ac:chgData name="Leonardo D'Ottavi" userId="cc80c60a-c19b-49bc-90b8-3f48842d83ae" providerId="ADAL" clId="{F3B286C2-40CF-4B70-95C4-2BE6995C30D5}" dt="2023-09-23T11:22:02.469" v="51" actId="207"/>
            <ac:spMkLst>
              <pc:docMk/>
              <pc:sldMasterMk cId="1506542201" sldId="2147483684"/>
              <pc:sldLayoutMk cId="1986377511" sldId="2147483706"/>
              <ac:spMk id="6" creationId="{C7F748ED-3297-4773-9955-327DA3AD0B33}"/>
            </ac:spMkLst>
          </pc:spChg>
        </pc:sldLayoutChg>
        <pc:sldLayoutChg chg="modSp">
          <pc:chgData name="Leonardo D'Ottavi" userId="cc80c60a-c19b-49bc-90b8-3f48842d83ae" providerId="ADAL" clId="{F3B286C2-40CF-4B70-95C4-2BE6995C30D5}" dt="2023-09-23T11:21:52.652" v="50" actId="207"/>
          <pc:sldLayoutMkLst>
            <pc:docMk/>
            <pc:sldMasterMk cId="1506542201" sldId="2147483684"/>
            <pc:sldLayoutMk cId="3353300847" sldId="2147483707"/>
          </pc:sldLayoutMkLst>
          <pc:spChg chg="mod">
            <ac:chgData name="Leonardo D'Ottavi" userId="cc80c60a-c19b-49bc-90b8-3f48842d83ae" providerId="ADAL" clId="{F3B286C2-40CF-4B70-95C4-2BE6995C30D5}" dt="2023-09-23T11:21:52.652" v="50" actId="207"/>
            <ac:spMkLst>
              <pc:docMk/>
              <pc:sldMasterMk cId="1506542201" sldId="2147483684"/>
              <pc:sldLayoutMk cId="3353300847" sldId="2147483707"/>
              <ac:spMk id="6" creationId="{C7F748ED-3297-4773-9955-327DA3AD0B33}"/>
            </ac:spMkLst>
          </pc:spChg>
        </pc:sldLayoutChg>
        <pc:sldLayoutChg chg="modSp setBg">
          <pc:chgData name="Leonardo D'Ottavi" userId="cc80c60a-c19b-49bc-90b8-3f48842d83ae" providerId="ADAL" clId="{F3B286C2-40CF-4B70-95C4-2BE6995C30D5}" dt="2023-09-23T11:22:27.752" v="54" actId="207"/>
          <pc:sldLayoutMkLst>
            <pc:docMk/>
            <pc:sldMasterMk cId="1506542201" sldId="2147483684"/>
            <pc:sldLayoutMk cId="869139193" sldId="2147483732"/>
          </pc:sldLayoutMkLst>
          <pc:spChg chg="mod">
            <ac:chgData name="Leonardo D'Ottavi" userId="cc80c60a-c19b-49bc-90b8-3f48842d83ae" providerId="ADAL" clId="{F3B286C2-40CF-4B70-95C4-2BE6995C30D5}" dt="2023-09-23T11:22:27.752" v="54" actId="207"/>
            <ac:spMkLst>
              <pc:docMk/>
              <pc:sldMasterMk cId="1506542201" sldId="2147483684"/>
              <pc:sldLayoutMk cId="869139193" sldId="2147483732"/>
              <ac:spMk id="4" creationId="{A6C10EFC-5B15-4541-BF67-29984B125E7D}"/>
            </ac:spMkLst>
          </pc:spChg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2:14.820" v="102" actId="207"/>
        <pc:sldMasterMkLst>
          <pc:docMk/>
          <pc:sldMasterMk cId="3940922668" sldId="2147483708"/>
        </pc:sldMasterMkLst>
        <pc:spChg chg="mod">
          <ac:chgData name="Leonardo D'Ottavi" userId="cc80c60a-c19b-49bc-90b8-3f48842d83ae" providerId="ADAL" clId="{F3B286C2-40CF-4B70-95C4-2BE6995C30D5}" dt="2023-09-23T11:19:52.067" v="33" actId="207"/>
          <ac:spMkLst>
            <pc:docMk/>
            <pc:sldMasterMk cId="3940922668" sldId="2147483708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19:54.037" v="34" actId="207"/>
          <ac:spMkLst>
            <pc:docMk/>
            <pc:sldMasterMk cId="3940922668" sldId="2147483708"/>
            <ac:spMk id="3" creationId="{C821791A-A567-4377-ABF1-F28ADCB7524D}"/>
          </ac:spMkLst>
        </pc:spChg>
        <pc:picChg chg="mod">
          <ac:chgData name="Leonardo D'Ottavi" userId="cc80c60a-c19b-49bc-90b8-3f48842d83ae" providerId="ADAL" clId="{F3B286C2-40CF-4B70-95C4-2BE6995C30D5}" dt="2023-09-23T11:19:47.937" v="32" actId="1076"/>
          <ac:picMkLst>
            <pc:docMk/>
            <pc:sldMasterMk cId="3940922668" sldId="2147483708"/>
            <ac:picMk id="8" creationId="{CC7B11A8-B49B-4B10-A7C4-40A2FA2540ED}"/>
          </ac:picMkLst>
        </pc:picChg>
        <pc:sldLayoutChg chg="modSp mod">
          <pc:chgData name="Leonardo D'Ottavi" userId="cc80c60a-c19b-49bc-90b8-3f48842d83ae" providerId="ADAL" clId="{F3B286C2-40CF-4B70-95C4-2BE6995C30D5}" dt="2023-09-23T11:30:55.761" v="89" actId="207"/>
          <pc:sldLayoutMkLst>
            <pc:docMk/>
            <pc:sldMasterMk cId="3940922668" sldId="2147483708"/>
            <pc:sldLayoutMk cId="429126648" sldId="2147483711"/>
          </pc:sldLayoutMkLst>
          <pc:spChg chg="mod">
            <ac:chgData name="Leonardo D'Ottavi" userId="cc80c60a-c19b-49bc-90b8-3f48842d83ae" providerId="ADAL" clId="{F3B286C2-40CF-4B70-95C4-2BE6995C30D5}" dt="2023-09-23T11:30:55.761" v="89" actId="207"/>
            <ac:spMkLst>
              <pc:docMk/>
              <pc:sldMasterMk cId="3940922668" sldId="2147483708"/>
              <pc:sldLayoutMk cId="429126648" sldId="2147483711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14.820" v="102" actId="207"/>
          <pc:sldLayoutMkLst>
            <pc:docMk/>
            <pc:sldMasterMk cId="3940922668" sldId="2147483708"/>
            <pc:sldLayoutMk cId="3179626725" sldId="2147483715"/>
          </pc:sldLayoutMkLst>
          <pc:spChg chg="mod">
            <ac:chgData name="Leonardo D'Ottavi" userId="cc80c60a-c19b-49bc-90b8-3f48842d83ae" providerId="ADAL" clId="{F3B286C2-40CF-4B70-95C4-2BE6995C30D5}" dt="2023-09-23T11:32:14.820" v="102" actId="207"/>
            <ac:spMkLst>
              <pc:docMk/>
              <pc:sldMasterMk cId="3940922668" sldId="2147483708"/>
              <pc:sldLayoutMk cId="3179626725" sldId="2147483715"/>
              <ac:spMk id="5" creationId="{52777D80-3793-46C5-9B6B-BF992CAF3CCE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07.025" v="101" actId="207"/>
          <pc:sldLayoutMkLst>
            <pc:docMk/>
            <pc:sldMasterMk cId="3940922668" sldId="2147483708"/>
            <pc:sldLayoutMk cId="1762056854" sldId="2147483719"/>
          </pc:sldLayoutMkLst>
          <pc:spChg chg="mod">
            <ac:chgData name="Leonardo D'Ottavi" userId="cc80c60a-c19b-49bc-90b8-3f48842d83ae" providerId="ADAL" clId="{F3B286C2-40CF-4B70-95C4-2BE6995C30D5}" dt="2023-09-23T11:32:07.025" v="101" actId="207"/>
            <ac:spMkLst>
              <pc:docMk/>
              <pc:sldMasterMk cId="3940922668" sldId="2147483708"/>
              <pc:sldLayoutMk cId="1762056854" sldId="2147483719"/>
              <ac:spMk id="2" creationId="{83D8386C-D3E1-4E69-B768-5BEB28C40A40}"/>
            </ac:spMkLst>
          </pc:spChg>
          <pc:spChg chg="mod">
            <ac:chgData name="Leonardo D'Ottavi" userId="cc80c60a-c19b-49bc-90b8-3f48842d83ae" providerId="ADAL" clId="{F3B286C2-40CF-4B70-95C4-2BE6995C30D5}" dt="2023-09-23T11:32:04.850" v="100" actId="207"/>
            <ac:spMkLst>
              <pc:docMk/>
              <pc:sldMasterMk cId="3940922668" sldId="2147483708"/>
              <pc:sldLayoutMk cId="1762056854" sldId="2147483719"/>
              <ac:spMk id="6" creationId="{9EE02F72-0479-433E-8790-EFB53CB0BF09}"/>
            </ac:spMkLst>
          </pc:spChg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2:43.498" v="106" actId="207"/>
        <pc:sldMasterMkLst>
          <pc:docMk/>
          <pc:sldMasterMk cId="3529241926" sldId="2147483720"/>
        </pc:sldMasterMkLst>
        <pc:spChg chg="mod">
          <ac:chgData name="Leonardo D'Ottavi" userId="cc80c60a-c19b-49bc-90b8-3f48842d83ae" providerId="ADAL" clId="{F3B286C2-40CF-4B70-95C4-2BE6995C30D5}" dt="2023-09-23T11:19:15.818" v="29" actId="207"/>
          <ac:spMkLst>
            <pc:docMk/>
            <pc:sldMasterMk cId="3529241926" sldId="2147483720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19:25.180" v="30" actId="207"/>
          <ac:spMkLst>
            <pc:docMk/>
            <pc:sldMasterMk cId="3529241926" sldId="2147483720"/>
            <ac:spMk id="3" creationId="{C821791A-A567-4377-ABF1-F28ADCB7524D}"/>
          </ac:spMkLst>
        </pc:spChg>
        <pc:spChg chg="mod">
          <ac:chgData name="Leonardo D'Ottavi" userId="cc80c60a-c19b-49bc-90b8-3f48842d83ae" providerId="ADAL" clId="{F3B286C2-40CF-4B70-95C4-2BE6995C30D5}" dt="2023-09-23T11:18:07.457" v="23" actId="207"/>
          <ac:spMkLst>
            <pc:docMk/>
            <pc:sldMasterMk cId="3529241926" sldId="2147483720"/>
            <ac:spMk id="7" creationId="{B4F1C049-6E41-4F28-8D79-231F45AC5418}"/>
          </ac:spMkLst>
        </pc:spChg>
        <pc:sldLayoutChg chg="modSp mod">
          <pc:chgData name="Leonardo D'Ottavi" userId="cc80c60a-c19b-49bc-90b8-3f48842d83ae" providerId="ADAL" clId="{F3B286C2-40CF-4B70-95C4-2BE6995C30D5}" dt="2023-09-23T11:32:30.171" v="103" actId="207"/>
          <pc:sldLayoutMkLst>
            <pc:docMk/>
            <pc:sldMasterMk cId="3529241926" sldId="2147483720"/>
            <pc:sldLayoutMk cId="1078812363" sldId="2147483721"/>
          </pc:sldLayoutMkLst>
          <pc:spChg chg="mod">
            <ac:chgData name="Leonardo D'Ottavi" userId="cc80c60a-c19b-49bc-90b8-3f48842d83ae" providerId="ADAL" clId="{F3B286C2-40CF-4B70-95C4-2BE6995C30D5}" dt="2023-09-23T11:32:30.171" v="103" actId="207"/>
            <ac:spMkLst>
              <pc:docMk/>
              <pc:sldMasterMk cId="3529241926" sldId="2147483720"/>
              <pc:sldLayoutMk cId="1078812363" sldId="2147483721"/>
              <ac:spMk id="9" creationId="{974020F4-9E0A-40BD-8784-A68D91CBF059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35.330" v="104" actId="207"/>
          <pc:sldLayoutMkLst>
            <pc:docMk/>
            <pc:sldMasterMk cId="3529241926" sldId="2147483720"/>
            <pc:sldLayoutMk cId="526841696" sldId="2147483723"/>
          </pc:sldLayoutMkLst>
          <pc:spChg chg="mod">
            <ac:chgData name="Leonardo D'Ottavi" userId="cc80c60a-c19b-49bc-90b8-3f48842d83ae" providerId="ADAL" clId="{F3B286C2-40CF-4B70-95C4-2BE6995C30D5}" dt="2023-09-23T11:32:35.330" v="104" actId="207"/>
            <ac:spMkLst>
              <pc:docMk/>
              <pc:sldMasterMk cId="3529241926" sldId="2147483720"/>
              <pc:sldLayoutMk cId="526841696" sldId="2147483723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43.498" v="106" actId="207"/>
          <pc:sldLayoutMkLst>
            <pc:docMk/>
            <pc:sldMasterMk cId="3529241926" sldId="2147483720"/>
            <pc:sldLayoutMk cId="1204125730" sldId="2147483728"/>
          </pc:sldLayoutMkLst>
          <pc:spChg chg="mod">
            <ac:chgData name="Leonardo D'Ottavi" userId="cc80c60a-c19b-49bc-90b8-3f48842d83ae" providerId="ADAL" clId="{F3B286C2-40CF-4B70-95C4-2BE6995C30D5}" dt="2023-09-23T11:32:43.498" v="106" actId="207"/>
            <ac:spMkLst>
              <pc:docMk/>
              <pc:sldMasterMk cId="3529241926" sldId="2147483720"/>
              <pc:sldLayoutMk cId="1204125730" sldId="2147483728"/>
              <ac:spMk id="10" creationId="{79FE1DD2-21EE-470A-9002-2A465A11EC14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40.078" v="105" actId="207"/>
          <pc:sldLayoutMkLst>
            <pc:docMk/>
            <pc:sldMasterMk cId="3529241926" sldId="2147483720"/>
            <pc:sldLayoutMk cId="3711681398" sldId="2147483729"/>
          </pc:sldLayoutMkLst>
          <pc:spChg chg="mod">
            <ac:chgData name="Leonardo D'Ottavi" userId="cc80c60a-c19b-49bc-90b8-3f48842d83ae" providerId="ADAL" clId="{F3B286C2-40CF-4B70-95C4-2BE6995C30D5}" dt="2023-09-23T11:32:40.078" v="105" actId="207"/>
            <ac:spMkLst>
              <pc:docMk/>
              <pc:sldMasterMk cId="3529241926" sldId="2147483720"/>
              <pc:sldLayoutMk cId="3711681398" sldId="2147483729"/>
              <ac:spMk id="10" creationId="{FFE944BF-EBE0-41F2-8211-C03DD2ED131E}"/>
            </ac:spMkLst>
          </pc:spChg>
        </pc:sldLayoutChg>
      </pc:sldMasterChg>
      <pc:sldMasterChg chg="add del mod addSldLayout delSldLayout modSldLayout">
        <pc:chgData name="Leonardo D'Ottavi" userId="cc80c60a-c19b-49bc-90b8-3f48842d83ae" providerId="ADAL" clId="{F3B286C2-40CF-4B70-95C4-2BE6995C30D5}" dt="2023-09-23T08:58:06.969" v="12" actId="2890"/>
        <pc:sldMasterMkLst>
          <pc:docMk/>
          <pc:sldMasterMk cId="3588694336" sldId="2147483733"/>
        </pc:sldMasterMkLst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947201338" sldId="2147483734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2667675601" sldId="2147483735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278896490" sldId="2147483736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78978948" sldId="2147483737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412766327" sldId="2147483738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2293885111" sldId="2147483739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516120824" sldId="2147483740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752621662" sldId="2147483741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431778329" sldId="2147483742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995215210" sldId="2147483743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646462221" sldId="214748374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A8BE3D86-4CD7-F31D-54B6-EE995848C4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268F4FE-A203-8B8F-CC9E-A2DCEF75E9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74DD2-8E53-470B-8646-02BB9552BE22}" type="datetimeFigureOut">
              <a:rPr lang="it-IT" smtClean="0"/>
              <a:t>04/10/2023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51FBA9-2186-3F38-F1ED-F34B57E89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3969695-C27F-4316-765E-65C28A0278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BB95B-02C2-41BB-A9B7-DDBB724675E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0928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4.wdp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776" y="1600200"/>
            <a:ext cx="11205921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75" y="4344194"/>
            <a:ext cx="112059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7881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309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6F81-F2D9-F8F2-A738-EE488EE3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D6876-547A-767E-B2A7-DC0900468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9CE-AEEB-7ACF-CB5F-45B37C59B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19E7-05B6-4637-82E9-CF903832277D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5892B-42B2-3127-DDF5-F8EB70D0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B8E97-0ECC-80DB-3404-956F54A4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3815-18D1-4788-A16E-FD1D4F038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80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8029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7773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9126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2248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41675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67688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2777D80-3793-46C5-9B6B-BF992CAF3CCE}"/>
              </a:ext>
            </a:extLst>
          </p:cNvPr>
          <p:cNvSpPr/>
          <p:nvPr userDrawn="1"/>
        </p:nvSpPr>
        <p:spPr>
          <a:xfrm>
            <a:off x="0" y="6195216"/>
            <a:ext cx="12192000" cy="662783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796267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8869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15115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8679466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3287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3B3838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620568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633" y="1600200"/>
            <a:ext cx="9157063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5634" y="4344194"/>
            <a:ext cx="91570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589536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597384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736726"/>
            <a:ext cx="91570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4596754"/>
            <a:ext cx="915706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6832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25634" y="1835513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58891" y="1825625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58700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664155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25633" y="2527640"/>
            <a:ext cx="4193179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89519" y="1681163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89519" y="2505075"/>
            <a:ext cx="4193177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9003091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7235201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72813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736726"/>
            <a:ext cx="1120592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4596754"/>
            <a:ext cx="112059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5268416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587657"/>
            <a:ext cx="3592286" cy="8888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971" y="1587657"/>
            <a:ext cx="514272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4" y="2874869"/>
            <a:ext cx="3592286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191508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5" y="1481773"/>
            <a:ext cx="3470366" cy="10319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09807" y="1481773"/>
            <a:ext cx="5172890" cy="43792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5" y="2740387"/>
            <a:ext cx="3470366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3925617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0381242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3B3838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625634" y="1554479"/>
            <a:ext cx="6528164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059637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7728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EFD48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5A6189CE-B4AF-6F03-F047-C74B00678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t="30302" r="2176" b="26880"/>
          <a:stretch/>
        </p:blipFill>
        <p:spPr>
          <a:xfrm>
            <a:off x="0" y="3724044"/>
            <a:ext cx="12192000" cy="3133956"/>
          </a:xfrm>
          <a:prstGeom prst="rect">
            <a:avLst/>
          </a:prstGeom>
        </p:spPr>
      </p:pic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4379200" y="1289756"/>
            <a:ext cx="7812800" cy="3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3B383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Session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3B3838"/>
                </a:solidFill>
              </a:rPr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4799426" y="1890747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532119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0" dirty="0">
                <a:solidFill>
                  <a:srgbClr val="3B3838"/>
                </a:solidFill>
                <a:latin typeface="+mn-lt"/>
              </a:rPr>
              <a:t>Session Title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9426" y="1896423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5D74D9-99C3-442C-94A0-2256DCB3A8AD}"/>
              </a:ext>
            </a:extLst>
          </p:cNvPr>
          <p:cNvSpPr txBox="1"/>
          <p:nvPr userDrawn="1"/>
        </p:nvSpPr>
        <p:spPr>
          <a:xfrm>
            <a:off x="4799426" y="4441319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88123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4794735" y="3727937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759" y="1825625"/>
            <a:ext cx="5129723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2974" y="1825625"/>
            <a:ext cx="5129723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310103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  <a:ln>
            <a:solidFill>
              <a:srgbClr val="EFD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727741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54893" y="3503863"/>
            <a:ext cx="504219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it-IT">
                <a:solidFill>
                  <a:schemeClr val="bg1"/>
                </a:solidFill>
              </a:rPr>
              <a:t>Agenda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004847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92386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DD1460AA-79FC-1465-E8FD-4F3AAE4322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1182" y="6356350"/>
            <a:ext cx="9843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2" y="316559"/>
            <a:ext cx="1112151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533008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9BBBF5A-31D2-2699-19F4-AA649B4BFB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pic>
        <p:nvPicPr>
          <p:cNvPr id="10" name="Picture 9" descr="Yellow and blue symbols">
            <a:extLst>
              <a:ext uri="{FF2B5EF4-FFF2-40B4-BE49-F238E27FC236}">
                <a16:creationId xmlns:a16="http://schemas.microsoft.com/office/drawing/2014/main" id="{F166FFCD-9468-2B31-BCAA-F7AAC91BF1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0"/>
            <a:ext cx="9814560" cy="6858000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29004" y="6356350"/>
            <a:ext cx="185369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AzureDayTorino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6913919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614E76A-DB37-2759-82D3-7560F8F07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6" y="248859"/>
            <a:ext cx="1332411" cy="133241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2C6391-BD02-E1A8-6B3B-AFF1CE3F23FD}"/>
              </a:ext>
            </a:extLst>
          </p:cNvPr>
          <p:cNvSpPr txBox="1"/>
          <p:nvPr userDrawn="1"/>
        </p:nvSpPr>
        <p:spPr>
          <a:xfrm>
            <a:off x="2236596" y="1150247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EFD485"/>
                </a:solidFill>
              </a:rPr>
              <a:t>Platinum Sponsor</a:t>
            </a:r>
          </a:p>
        </p:txBody>
      </p:sp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D3BB2535-1392-4C23-5759-4C1907BA49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308" y="1758580"/>
            <a:ext cx="2324052" cy="11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C Technology">
            <a:extLst>
              <a:ext uri="{FF2B5EF4-FFF2-40B4-BE49-F238E27FC236}">
                <a16:creationId xmlns:a16="http://schemas.microsoft.com/office/drawing/2014/main" id="{2128AA76-60B4-001D-B5BA-3E2DB5A29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972" y="1781256"/>
            <a:ext cx="2223678" cy="111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C9EFB4-E3DC-D36E-EE4C-272D764688FB}"/>
              </a:ext>
            </a:extLst>
          </p:cNvPr>
          <p:cNvSpPr txBox="1"/>
          <p:nvPr userDrawn="1"/>
        </p:nvSpPr>
        <p:spPr>
          <a:xfrm>
            <a:off x="2236596" y="3062203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EFD485"/>
                </a:solidFill>
              </a:rPr>
              <a:t>Technical Sponsor</a:t>
            </a:r>
          </a:p>
        </p:txBody>
      </p:sp>
      <p:pic>
        <p:nvPicPr>
          <p:cNvPr id="1030" name="Picture 6" descr="DotNetCode">
            <a:extLst>
              <a:ext uri="{FF2B5EF4-FFF2-40B4-BE49-F238E27FC236}">
                <a16:creationId xmlns:a16="http://schemas.microsoft.com/office/drawing/2014/main" id="{FC15D550-E442-432B-D4DE-B12B0F5FD9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978" y="3828594"/>
            <a:ext cx="1564000" cy="78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icker Mule">
            <a:extLst>
              <a:ext uri="{FF2B5EF4-FFF2-40B4-BE49-F238E27FC236}">
                <a16:creationId xmlns:a16="http://schemas.microsoft.com/office/drawing/2014/main" id="{90E1947C-3A52-C4EA-6590-A114F1DEF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900" y="4831675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eetup Torino">
            <a:extLst>
              <a:ext uri="{FF2B5EF4-FFF2-40B4-BE49-F238E27FC236}">
                <a16:creationId xmlns:a16="http://schemas.microsoft.com/office/drawing/2014/main" id="{73026A21-8135-F641-3D2B-9365F94B3D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3816086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rino .NET">
            <a:extLst>
              <a:ext uri="{FF2B5EF4-FFF2-40B4-BE49-F238E27FC236}">
                <a16:creationId xmlns:a16="http://schemas.microsoft.com/office/drawing/2014/main" id="{35D98248-AB12-478D-17B0-9DA5F79F8F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3846578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ackt Publishing">
            <a:extLst>
              <a:ext uri="{FF2B5EF4-FFF2-40B4-BE49-F238E27FC236}">
                <a16:creationId xmlns:a16="http://schemas.microsoft.com/office/drawing/2014/main" id="{F2419F5C-C452-710B-B0AD-B6DEC64A2E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4824032"/>
            <a:ext cx="1677675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tBrains">
            <a:extLst>
              <a:ext uri="{FF2B5EF4-FFF2-40B4-BE49-F238E27FC236}">
                <a16:creationId xmlns:a16="http://schemas.microsoft.com/office/drawing/2014/main" id="{45C8FAB0-5A19-4FA2-A639-C8EA6B509A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4885016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5" y="167420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775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3584" y="168116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3584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6612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833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87657"/>
            <a:ext cx="4360984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031" y="1587657"/>
            <a:ext cx="623066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80880"/>
            <a:ext cx="4360984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79FE1DD2-21EE-470A-9002-2A465A11EC14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20412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28096"/>
            <a:ext cx="4360984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3687" y="1515291"/>
            <a:ext cx="6029010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07711"/>
            <a:ext cx="4360984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FFE944BF-EBE0-41F2-8211-C03DD2ED131E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71168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9003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1"/>
            <a:ext cx="12192000" cy="1195754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1314157"/>
            <a:ext cx="11205922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6776" y="6356350"/>
            <a:ext cx="9927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8" name="Immagine 7" descr="Immagine che contiene Elementi grafici, schizzo, disegno, arte&#10;&#10;Descrizione generata automaticamente">
            <a:extLst>
              <a:ext uri="{FF2B5EF4-FFF2-40B4-BE49-F238E27FC236}">
                <a16:creationId xmlns:a16="http://schemas.microsoft.com/office/drawing/2014/main" id="{EAE4BD8E-E654-B24C-24AA-93EDFE39A3D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94693" cy="11957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C0D0F1-B029-2941-2AD7-2211F00D6D38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15100"/>
            <a:ext cx="9239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Public</a:t>
            </a:r>
          </a:p>
        </p:txBody>
      </p:sp>
    </p:spTree>
    <p:extLst>
      <p:ext uri="{BB962C8B-B14F-4D97-AF65-F5344CB8AC3E}">
        <p14:creationId xmlns:p14="http://schemas.microsoft.com/office/powerpoint/2010/main" val="35292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B3838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1314157"/>
            <a:ext cx="1016290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7533540-83EF-C4E6-9100-721A8C34523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6" y="0"/>
            <a:ext cx="1332411" cy="13324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1036C3-2B42-CE8C-FC7D-E1BD839BA696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15100"/>
            <a:ext cx="9239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Public</a:t>
            </a:r>
          </a:p>
        </p:txBody>
      </p:sp>
    </p:spTree>
    <p:extLst>
      <p:ext uri="{BB962C8B-B14F-4D97-AF65-F5344CB8AC3E}">
        <p14:creationId xmlns:p14="http://schemas.microsoft.com/office/powerpoint/2010/main" val="39409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>
              <a:lumMod val="25000"/>
            </a:schemeClr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2364377" cy="6839745"/>
          </a:xfrm>
          <a:prstGeom prst="rect">
            <a:avLst/>
          </a:prstGeom>
          <a:solidFill>
            <a:srgbClr val="EFD4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314157"/>
            <a:ext cx="915706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" y="18255"/>
            <a:ext cx="1332411" cy="13324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B6F03D-54D7-2D6B-5882-566130E8EF0D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15100"/>
            <a:ext cx="9239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Public</a:t>
            </a:r>
          </a:p>
        </p:txBody>
      </p:sp>
    </p:spTree>
    <p:extLst>
      <p:ext uri="{BB962C8B-B14F-4D97-AF65-F5344CB8AC3E}">
        <p14:creationId xmlns:p14="http://schemas.microsoft.com/office/powerpoint/2010/main" val="352389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B3838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B383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B3838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B383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B383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B383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7C0D1C-C372-0244-5A80-376C4E030CB2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15100"/>
            <a:ext cx="9239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Public</a:t>
            </a:r>
          </a:p>
        </p:txBody>
      </p:sp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697" r:id="rId5"/>
    <p:sldLayoutId id="2147483685" r:id="rId6"/>
    <p:sldLayoutId id="2147483703" r:id="rId7"/>
    <p:sldLayoutId id="2147483705" r:id="rId8"/>
    <p:sldLayoutId id="2147483704" r:id="rId9"/>
    <p:sldLayoutId id="2147483707" r:id="rId10"/>
    <p:sldLayoutId id="2147483706" r:id="rId11"/>
    <p:sldLayoutId id="2147483698" r:id="rId12"/>
    <p:sldLayoutId id="2147483732" r:id="rId13"/>
    <p:sldLayoutId id="214748369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community.openai.com/t/embeddings-and-cosine-similarity/17761/10" TargetMode="Externa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azure-sql/vector-similarity-search-with-azure-sql-database-and-openai/" TargetMode="Externa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5EEF748-57F5-4028-90F4-77E329679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3182" y="981897"/>
            <a:ext cx="7812800" cy="3042388"/>
          </a:xfrm>
        </p:spPr>
        <p:txBody>
          <a:bodyPr/>
          <a:lstStyle/>
          <a:p>
            <a:r>
              <a:rPr lang="en-US" dirty="0"/>
              <a:t>Build your domain expert chatbot using </a:t>
            </a:r>
            <a:br>
              <a:rPr lang="en-US" dirty="0"/>
            </a:br>
            <a:r>
              <a:rPr lang="en-US" dirty="0"/>
              <a:t>azure open.ai and </a:t>
            </a:r>
            <a:r>
              <a:rPr lang="en-US" dirty="0" err="1"/>
              <a:t>c#</a:t>
            </a:r>
            <a:r>
              <a:rPr lang="en-US" dirty="0"/>
              <a:t> (R.A.G.)</a:t>
            </a:r>
            <a:endParaRPr lang="it-IT" dirty="0"/>
          </a:p>
        </p:txBody>
      </p:sp>
      <p:sp>
        <p:nvSpPr>
          <p:cNvPr id="2" name="Titolo 3">
            <a:extLst>
              <a:ext uri="{FF2B5EF4-FFF2-40B4-BE49-F238E27FC236}">
                <a16:creationId xmlns:a16="http://schemas.microsoft.com/office/drawing/2014/main" id="{EE9FFB28-0C5E-7BC5-B50D-B2BFD36B73C2}"/>
              </a:ext>
            </a:extLst>
          </p:cNvPr>
          <p:cNvSpPr txBox="1">
            <a:spLocks/>
          </p:cNvSpPr>
          <p:nvPr/>
        </p:nvSpPr>
        <p:spPr>
          <a:xfrm>
            <a:off x="4273182" y="2905727"/>
            <a:ext cx="7812800" cy="1627517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sz="4000" dirty="0"/>
              <a:t>Enrico Sabbadin MSC</a:t>
            </a:r>
          </a:p>
        </p:txBody>
      </p:sp>
    </p:spTree>
    <p:extLst>
      <p:ext uri="{BB962C8B-B14F-4D97-AF65-F5344CB8AC3E}">
        <p14:creationId xmlns:p14="http://schemas.microsoft.com/office/powerpoint/2010/main" val="4048011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3AD5A8-6C74-3FBF-073D-0FBD29A6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Chatbot Application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C477F6-CA40-B7EC-6882-DF7CC6E5FE2A}"/>
              </a:ext>
            </a:extLst>
          </p:cNvPr>
          <p:cNvSpPr/>
          <p:nvPr/>
        </p:nvSpPr>
        <p:spPr>
          <a:xfrm>
            <a:off x="763398" y="2695187"/>
            <a:ext cx="889233" cy="22146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DA2B07-40D4-4605-3151-E70807F56155}"/>
              </a:ext>
            </a:extLst>
          </p:cNvPr>
          <p:cNvSpPr/>
          <p:nvPr/>
        </p:nvSpPr>
        <p:spPr>
          <a:xfrm>
            <a:off x="1863754" y="2695187"/>
            <a:ext cx="8161090" cy="221469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logo of a company&#10;&#10;Description automatically generated">
            <a:extLst>
              <a:ext uri="{FF2B5EF4-FFF2-40B4-BE49-F238E27FC236}">
                <a16:creationId xmlns:a16="http://schemas.microsoft.com/office/drawing/2014/main" id="{52302A97-D9B3-C527-8114-D874C8236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967" y="2884245"/>
            <a:ext cx="1622965" cy="1622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DF3A1F-FBB8-6F3B-6D76-A6E1DE0E2765}"/>
              </a:ext>
            </a:extLst>
          </p:cNvPr>
          <p:cNvSpPr txBox="1"/>
          <p:nvPr/>
        </p:nvSpPr>
        <p:spPr>
          <a:xfrm>
            <a:off x="4028980" y="1915922"/>
            <a:ext cx="235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backend : </a:t>
            </a:r>
            <a:br>
              <a:rPr lang="en-US" dirty="0"/>
            </a:br>
            <a:r>
              <a:rPr lang="en-US" dirty="0" err="1"/>
              <a:t>RestApi</a:t>
            </a:r>
            <a:r>
              <a:rPr lang="en-US" dirty="0"/>
              <a:t>/</a:t>
            </a:r>
            <a:r>
              <a:rPr lang="en-US" dirty="0" err="1"/>
              <a:t>Grpc</a:t>
            </a:r>
            <a:r>
              <a:rPr lang="en-US" dirty="0"/>
              <a:t>/</a:t>
            </a:r>
            <a:r>
              <a:rPr lang="en-US" dirty="0" err="1"/>
              <a:t>GraphQl</a:t>
            </a:r>
            <a:r>
              <a:rPr lang="en-US" dirty="0"/>
              <a:t>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414B26-0DF2-931F-1309-6466BD26DBDF}"/>
              </a:ext>
            </a:extLst>
          </p:cNvPr>
          <p:cNvCxnSpPr>
            <a:cxnSpLocks/>
          </p:cNvCxnSpPr>
          <p:nvPr/>
        </p:nvCxnSpPr>
        <p:spPr>
          <a:xfrm>
            <a:off x="2167156" y="3802534"/>
            <a:ext cx="770668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9C94CB-360A-1998-1F02-FE7CAFC23954}"/>
              </a:ext>
            </a:extLst>
          </p:cNvPr>
          <p:cNvCxnSpPr>
            <a:cxnSpLocks/>
          </p:cNvCxnSpPr>
          <p:nvPr/>
        </p:nvCxnSpPr>
        <p:spPr>
          <a:xfrm>
            <a:off x="2123605" y="3954934"/>
            <a:ext cx="7706686" cy="0"/>
          </a:xfrm>
          <a:prstGeom prst="straightConnector1">
            <a:avLst/>
          </a:prstGeom>
          <a:ln w="6350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F097896-0BF5-EB78-ADC7-B16D2F8DFD27}"/>
              </a:ext>
            </a:extLst>
          </p:cNvPr>
          <p:cNvSpPr/>
          <p:nvPr/>
        </p:nvSpPr>
        <p:spPr>
          <a:xfrm>
            <a:off x="4544008" y="3569011"/>
            <a:ext cx="662474" cy="625151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A3FA5E79-9E99-5DB0-AC12-2B82A9855637}"/>
              </a:ext>
            </a:extLst>
          </p:cNvPr>
          <p:cNvSpPr/>
          <p:nvPr/>
        </p:nvSpPr>
        <p:spPr>
          <a:xfrm>
            <a:off x="6186196" y="5404580"/>
            <a:ext cx="2920482" cy="612648"/>
          </a:xfrm>
          <a:prstGeom prst="borderCallout1">
            <a:avLst>
              <a:gd name="adj1" fmla="val 18750"/>
              <a:gd name="adj2" fmla="val -8333"/>
              <a:gd name="adj3" fmla="val -189053"/>
              <a:gd name="adj4" fmla="val -4220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Conversation manager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load conversation by conversation Id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Out</a:t>
            </a:r>
            <a:r>
              <a:rPr lang="en-US" sz="1200" dirty="0">
                <a:solidFill>
                  <a:schemeClr val="tx1"/>
                </a:solidFill>
              </a:rPr>
              <a:t>: store new conversation iteration 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CABBE674-C5AE-360B-D1D2-2DEFC47BC0F0}"/>
              </a:ext>
            </a:extLst>
          </p:cNvPr>
          <p:cNvSpPr/>
          <p:nvPr/>
        </p:nvSpPr>
        <p:spPr>
          <a:xfrm>
            <a:off x="5181600" y="5449602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B90EDA-2889-467D-A333-F24C6CD6898D}"/>
              </a:ext>
            </a:extLst>
          </p:cNvPr>
          <p:cNvSpPr txBox="1"/>
          <p:nvPr/>
        </p:nvSpPr>
        <p:spPr>
          <a:xfrm>
            <a:off x="252026" y="1915922"/>
            <a:ext cx="1842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UI : </a:t>
            </a:r>
            <a:br>
              <a:rPr lang="en-US" dirty="0"/>
            </a:br>
            <a:r>
              <a:rPr lang="en-US" dirty="0"/>
              <a:t>JS / Windows app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56F5F7-4F07-251C-B13D-D2761DBF4D1A}"/>
              </a:ext>
            </a:extLst>
          </p:cNvPr>
          <p:cNvSpPr txBox="1"/>
          <p:nvPr/>
        </p:nvSpPr>
        <p:spPr>
          <a:xfrm>
            <a:off x="763398" y="563895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 1</a:t>
            </a:r>
          </a:p>
        </p:txBody>
      </p:sp>
    </p:spTree>
    <p:extLst>
      <p:ext uri="{BB962C8B-B14F-4D97-AF65-F5344CB8AC3E}">
        <p14:creationId xmlns:p14="http://schemas.microsoft.com/office/powerpoint/2010/main" val="953759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31C9F9-9C3E-5A9A-6909-5C3158027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6" y="1314157"/>
            <a:ext cx="11205922" cy="50535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Chatgpt internally "reasons" in tokens</a:t>
            </a:r>
          </a:p>
          <a:p>
            <a:pPr lvl="1"/>
            <a:r>
              <a:rPr lang="en-US" dirty="0"/>
              <a:t>Tokens are related to words but are not words, roughly speaking,</a:t>
            </a:r>
            <a:br>
              <a:rPr lang="en-US" dirty="0"/>
            </a:br>
            <a:r>
              <a:rPr lang="en-US" dirty="0"/>
              <a:t>they are </a:t>
            </a:r>
            <a:r>
              <a:rPr lang="en-US" i="1" dirty="0"/>
              <a:t>syllable</a:t>
            </a:r>
          </a:p>
          <a:p>
            <a:pPr lvl="1"/>
            <a:r>
              <a:rPr lang="en-US" dirty="0"/>
              <a:t>In English tokens = words * 4/3, e.g., 3k words are 4k tokens</a:t>
            </a:r>
          </a:p>
          <a:p>
            <a:r>
              <a:rPr lang="en-US" b="1" i="1" dirty="0"/>
              <a:t>Each model has a limit on the size of input + output tokens (and hence text)</a:t>
            </a:r>
          </a:p>
          <a:p>
            <a:r>
              <a:rPr lang="en-US" dirty="0"/>
              <a:t>Models </a:t>
            </a:r>
          </a:p>
          <a:p>
            <a:pPr lvl="1"/>
            <a:r>
              <a:rPr lang="en-US" dirty="0"/>
              <a:t>gpt-3.5-turbo (0301/0613) : 4096</a:t>
            </a:r>
          </a:p>
          <a:p>
            <a:pPr lvl="1"/>
            <a:r>
              <a:rPr lang="en-US" dirty="0"/>
              <a:t>gpt-3.5-turbo-16k (0613) : 16384</a:t>
            </a:r>
          </a:p>
          <a:p>
            <a:pPr lvl="1"/>
            <a:r>
              <a:rPr lang="en-US" dirty="0"/>
              <a:t>gpt-4 (0314/0613) : 8192 </a:t>
            </a:r>
          </a:p>
          <a:p>
            <a:pPr lvl="1"/>
            <a:r>
              <a:rPr lang="en-US" dirty="0"/>
              <a:t>gpt-4-32k (0314/0613) : 32768 </a:t>
            </a:r>
          </a:p>
          <a:p>
            <a:r>
              <a:rPr lang="en-US" dirty="0"/>
              <a:t>Api response returns input / output tokens consumed</a:t>
            </a:r>
          </a:p>
          <a:p>
            <a:r>
              <a:rPr lang="en-US" dirty="0"/>
              <a:t>No api endpoint to calculate them upfront </a:t>
            </a:r>
          </a:p>
          <a:p>
            <a:pPr lvl="1"/>
            <a:r>
              <a:rPr lang="en-US" dirty="0"/>
              <a:t>Open AI suggests to use the </a:t>
            </a:r>
            <a:r>
              <a:rPr lang="en-US" i="1" dirty="0"/>
              <a:t>tik-token algorithm</a:t>
            </a:r>
          </a:p>
          <a:p>
            <a:pPr lvl="1"/>
            <a:r>
              <a:rPr lang="en-US" dirty="0"/>
              <a:t>Libraries are available (also for .NET as </a:t>
            </a:r>
            <a:r>
              <a:rPr lang="en-US" dirty="0" err="1"/>
              <a:t>nuget</a:t>
            </a:r>
            <a:r>
              <a:rPr lang="en-US" dirty="0"/>
              <a:t> packages) to use same algorithm used by chat-completion api on server side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72DE64-3EFA-AC3E-4611-B7377804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Tokens</a:t>
            </a:r>
          </a:p>
        </p:txBody>
      </p:sp>
    </p:spTree>
    <p:extLst>
      <p:ext uri="{BB962C8B-B14F-4D97-AF65-F5344CB8AC3E}">
        <p14:creationId xmlns:p14="http://schemas.microsoft.com/office/powerpoint/2010/main" val="32685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CDBEE4-6B6C-2C4D-EDF2-EC40A59A7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word or this technique is: </a:t>
            </a:r>
            <a:br>
              <a:rPr lang="en-US" dirty="0"/>
            </a:br>
            <a:r>
              <a:rPr lang="en-US" i="1" dirty="0"/>
              <a:t>"Retrieval Augmented Generation" </a:t>
            </a:r>
          </a:p>
          <a:p>
            <a:r>
              <a:rPr lang="en-US" dirty="0"/>
              <a:t>The basic idea is to provide as part of the input, as user message(s), </a:t>
            </a:r>
            <a:r>
              <a:rPr lang="en-US" b="1" i="1" dirty="0"/>
              <a:t>text </a:t>
            </a:r>
            <a:r>
              <a:rPr lang="en-US" dirty="0"/>
              <a:t>that contains relevant information for the AI to answer the user question.</a:t>
            </a:r>
            <a:br>
              <a:rPr lang="en-US" dirty="0"/>
            </a:br>
            <a:r>
              <a:rPr lang="en-US" dirty="0"/>
              <a:t>(</a:t>
            </a:r>
            <a:r>
              <a:rPr lang="en-US" i="1" u="sng" dirty="0"/>
              <a:t>quick demo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i="1" dirty="0"/>
              <a:t>Sounds easy, but if my chatbot must work on a list of document whose size is greater than the model token limit ? </a:t>
            </a:r>
            <a:br>
              <a:rPr lang="en-US" i="1" dirty="0"/>
            </a:br>
            <a:r>
              <a:rPr lang="en-US" i="1" dirty="0"/>
              <a:t>I can chunk </a:t>
            </a:r>
            <a:r>
              <a:rPr lang="en-US" i="1"/>
              <a:t>my documentation </a:t>
            </a:r>
            <a:br>
              <a:rPr lang="en-US" i="1" dirty="0"/>
            </a:br>
            <a:r>
              <a:rPr lang="en-US" i="1" dirty="0"/>
              <a:t>How do I extract the documents relevant to the specific user question ?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i="1" dirty="0"/>
              <a:t>Time to get to know embeddings … </a:t>
            </a:r>
            <a:r>
              <a:rPr lang="en-US" i="1" dirty="0">
                <a:sym typeface="Wingdings" panose="05000000000000000000" pitchFamily="2" charset="2"/>
              </a:rPr>
              <a:t></a:t>
            </a:r>
            <a:endParaRPr lang="en-US" i="1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68DFE5-99C5-BF2B-D3E6-ACC6FBC1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Chatbot on your data</a:t>
            </a:r>
          </a:p>
        </p:txBody>
      </p:sp>
    </p:spTree>
    <p:extLst>
      <p:ext uri="{BB962C8B-B14F-4D97-AF65-F5344CB8AC3E}">
        <p14:creationId xmlns:p14="http://schemas.microsoft.com/office/powerpoint/2010/main" val="352053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988092-6C5B-6636-7814-1EC092712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embedding model converts a block of text into a </a:t>
            </a:r>
            <a:br>
              <a:rPr lang="en-US" dirty="0"/>
            </a:br>
            <a:r>
              <a:rPr lang="en-US" dirty="0"/>
              <a:t>vector (array) of numbers (floats) that </a:t>
            </a:r>
            <a:r>
              <a:rPr lang="en-US" b="1" i="1" dirty="0"/>
              <a:t>"captures" the context/meaning of the provided text</a:t>
            </a:r>
          </a:p>
          <a:p>
            <a:pPr lvl="1"/>
            <a:r>
              <a:rPr lang="en-US" i="1" dirty="0"/>
              <a:t>text-embedding-ada-002</a:t>
            </a:r>
            <a:r>
              <a:rPr lang="en-US" dirty="0"/>
              <a:t> is currently recommended one</a:t>
            </a:r>
          </a:p>
          <a:p>
            <a:pPr lvl="1"/>
            <a:r>
              <a:rPr lang="en-US" i="1" dirty="0"/>
              <a:t>text-embedding-ada-002 response </a:t>
            </a:r>
            <a:r>
              <a:rPr lang="en-US" dirty="0"/>
              <a:t>vector has 1536 elements </a:t>
            </a:r>
          </a:p>
          <a:p>
            <a:pPr lvl="1"/>
            <a:r>
              <a:rPr lang="en-US" dirty="0"/>
              <a:t>Exposed as an api endpoint by open ai  / azure open ai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C792A2-0DBB-4947-60AE-91016A44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"the hell" are embeddings ?</a:t>
            </a:r>
          </a:p>
        </p:txBody>
      </p:sp>
    </p:spTree>
    <p:extLst>
      <p:ext uri="{BB962C8B-B14F-4D97-AF65-F5344CB8AC3E}">
        <p14:creationId xmlns:p14="http://schemas.microsoft.com/office/powerpoint/2010/main" val="1430627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3A9816-7DF7-7C0A-09B8-9459022C7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corresponding two embedding vectors, </a:t>
            </a:r>
            <a:br>
              <a:rPr lang="en-US" dirty="0"/>
            </a:br>
            <a:r>
              <a:rPr lang="en-US" dirty="0"/>
              <a:t>it's possible to evaluate the "similarity" between two block of texts</a:t>
            </a:r>
          </a:p>
          <a:p>
            <a:pPr lvl="1"/>
            <a:r>
              <a:rPr lang="en-US" i="1" dirty="0"/>
              <a:t>Calculate the "distance" of the corresponding two embedding vectors</a:t>
            </a:r>
          </a:p>
          <a:p>
            <a:pPr lvl="1"/>
            <a:r>
              <a:rPr lang="en-US" i="1" dirty="0"/>
              <a:t>Small distance means more similarity</a:t>
            </a:r>
          </a:p>
          <a:p>
            <a:pPr lvl="2"/>
            <a:r>
              <a:rPr lang="en-US" dirty="0"/>
              <a:t>Cosine similarity is currently the recommended method to calculate the distance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6F4A51-9295-6119-A5E4-5DC71C17D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Embedding "similarity"</a:t>
            </a:r>
          </a:p>
        </p:txBody>
      </p:sp>
    </p:spTree>
    <p:extLst>
      <p:ext uri="{BB962C8B-B14F-4D97-AF65-F5344CB8AC3E}">
        <p14:creationId xmlns:p14="http://schemas.microsoft.com/office/powerpoint/2010/main" val="1613052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DCA563-1260-73FE-8FAB-8069EF22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Cosine </a:t>
            </a:r>
            <a:r>
              <a:rPr lang="it-IT" dirty="0" err="1"/>
              <a:t>similtarity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D0A5D1-5720-7671-29A1-8C63373B1CF8}"/>
              </a:ext>
            </a:extLst>
          </p:cNvPr>
          <p:cNvSpPr/>
          <p:nvPr/>
        </p:nvSpPr>
        <p:spPr>
          <a:xfrm>
            <a:off x="1346718" y="5444974"/>
            <a:ext cx="5290452" cy="1199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39C6408F-91F5-5838-6BEE-DD5D280EA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4114801"/>
            <a:ext cx="8357737" cy="1667669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D6EF39AF-6A78-2A40-CD4E-FAB0A6F8F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90721" y="947123"/>
            <a:ext cx="3939073" cy="2443684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A78B0D-6599-590F-B1A8-7A8AB3857775}"/>
              </a:ext>
            </a:extLst>
          </p:cNvPr>
          <p:cNvCxnSpPr/>
          <p:nvPr/>
        </p:nvCxnSpPr>
        <p:spPr>
          <a:xfrm>
            <a:off x="3147754" y="1616623"/>
            <a:ext cx="0" cy="3191069"/>
          </a:xfrm>
          <a:prstGeom prst="line">
            <a:avLst/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D443CF5-2CDC-FEA2-82CE-4706B75A3736}"/>
              </a:ext>
            </a:extLst>
          </p:cNvPr>
          <p:cNvCxnSpPr>
            <a:cxnSpLocks/>
          </p:cNvCxnSpPr>
          <p:nvPr/>
        </p:nvCxnSpPr>
        <p:spPr>
          <a:xfrm>
            <a:off x="1164957" y="3390808"/>
            <a:ext cx="3917658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368B421-0A5B-B239-1CFC-CAE0AAA71402}"/>
              </a:ext>
            </a:extLst>
          </p:cNvPr>
          <p:cNvSpPr txBox="1"/>
          <p:nvPr/>
        </p:nvSpPr>
        <p:spPr>
          <a:xfrm>
            <a:off x="5130552" y="331385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1805E0-3C30-E029-F7DA-FAF5803CA578}"/>
              </a:ext>
            </a:extLst>
          </p:cNvPr>
          <p:cNvSpPr txBox="1"/>
          <p:nvPr/>
        </p:nvSpPr>
        <p:spPr>
          <a:xfrm>
            <a:off x="3258209" y="134812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D1D5D4-FEC3-C842-04AE-B9EC54E3A5E4}"/>
              </a:ext>
            </a:extLst>
          </p:cNvPr>
          <p:cNvCxnSpPr>
            <a:cxnSpLocks/>
          </p:cNvCxnSpPr>
          <p:nvPr/>
        </p:nvCxnSpPr>
        <p:spPr>
          <a:xfrm flipH="1">
            <a:off x="3147754" y="2427145"/>
            <a:ext cx="1251943" cy="963663"/>
          </a:xfrm>
          <a:prstGeom prst="line">
            <a:avLst/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57A3D8-D6ED-AE0A-90F8-75C395A830A4}"/>
              </a:ext>
            </a:extLst>
          </p:cNvPr>
          <p:cNvCxnSpPr>
            <a:cxnSpLocks/>
          </p:cNvCxnSpPr>
          <p:nvPr/>
        </p:nvCxnSpPr>
        <p:spPr>
          <a:xfrm flipH="1">
            <a:off x="3125928" y="1616623"/>
            <a:ext cx="998202" cy="1781338"/>
          </a:xfrm>
          <a:prstGeom prst="line">
            <a:avLst/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A3BED5-3573-27C1-2EDE-7C6207A68986}"/>
              </a:ext>
            </a:extLst>
          </p:cNvPr>
          <p:cNvCxnSpPr>
            <a:cxnSpLocks/>
          </p:cNvCxnSpPr>
          <p:nvPr/>
        </p:nvCxnSpPr>
        <p:spPr>
          <a:xfrm flipV="1">
            <a:off x="1346718" y="3390807"/>
            <a:ext cx="1801035" cy="539329"/>
          </a:xfrm>
          <a:prstGeom prst="line">
            <a:avLst/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6E5CED3-921C-4E3F-117A-572911612AC9}"/>
              </a:ext>
            </a:extLst>
          </p:cNvPr>
          <p:cNvSpPr txBox="1"/>
          <p:nvPr/>
        </p:nvSpPr>
        <p:spPr>
          <a:xfrm>
            <a:off x="4099087" y="134097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V1 (0.5,1)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76750A-82D5-B853-0642-BB159641B42A}"/>
              </a:ext>
            </a:extLst>
          </p:cNvPr>
          <p:cNvSpPr txBox="1"/>
          <p:nvPr/>
        </p:nvSpPr>
        <p:spPr>
          <a:xfrm>
            <a:off x="4645871" y="2092756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V2 (0.7,0.7)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C51517-88B9-4DF7-F8E1-375A19C17CD0}"/>
              </a:ext>
            </a:extLst>
          </p:cNvPr>
          <p:cNvSpPr txBox="1"/>
          <p:nvPr/>
        </p:nvSpPr>
        <p:spPr>
          <a:xfrm>
            <a:off x="1025847" y="3930136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V3 (-1.5,-0.5)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740D22-32E2-2CC8-90B1-84FC9534DD23}"/>
              </a:ext>
            </a:extLst>
          </p:cNvPr>
          <p:cNvSpPr txBox="1"/>
          <p:nvPr/>
        </p:nvSpPr>
        <p:spPr>
          <a:xfrm>
            <a:off x="1522878" y="5509874"/>
            <a:ext cx="365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 </a:t>
            </a:r>
            <a:r>
              <a:rPr lang="it-IT" dirty="0" err="1"/>
              <a:t>Don't</a:t>
            </a:r>
            <a:r>
              <a:rPr lang="it-IT" dirty="0"/>
              <a:t> be </a:t>
            </a:r>
            <a:r>
              <a:rPr lang="it-IT" dirty="0" err="1"/>
              <a:t>afraid</a:t>
            </a:r>
            <a:r>
              <a:rPr lang="it-IT" dirty="0"/>
              <a:t> :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for loop </a:t>
            </a:r>
            <a:r>
              <a:rPr lang="it-IT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34" name="Picture 3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ED4DB0EA-44BE-CB76-2420-22F1A60F09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880" y="5435149"/>
            <a:ext cx="1091120" cy="10911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3FA61CB-F774-9EB6-5A5F-26C0B63F4F17}"/>
              </a:ext>
            </a:extLst>
          </p:cNvPr>
          <p:cNvSpPr txBox="1"/>
          <p:nvPr/>
        </p:nvSpPr>
        <p:spPr>
          <a:xfrm>
            <a:off x="7464700" y="3745467"/>
            <a:ext cx="942887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: 1536</a:t>
            </a:r>
          </a:p>
        </p:txBody>
      </p:sp>
    </p:spTree>
    <p:extLst>
      <p:ext uri="{BB962C8B-B14F-4D97-AF65-F5344CB8AC3E}">
        <p14:creationId xmlns:p14="http://schemas.microsoft.com/office/powerpoint/2010/main" val="336516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D56AF8-5A82-FBD8-8551-D84896867691}"/>
              </a:ext>
            </a:extLst>
          </p:cNvPr>
          <p:cNvSpPr txBox="1"/>
          <p:nvPr/>
        </p:nvSpPr>
        <p:spPr>
          <a:xfrm>
            <a:off x="629310" y="1350975"/>
            <a:ext cx="1123405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public float </a:t>
            </a:r>
            <a:r>
              <a:rPr lang="en-US" sz="2000" dirty="0" err="1"/>
              <a:t>GetProximity</a:t>
            </a:r>
            <a:r>
              <a:rPr lang="en-US" sz="2000" dirty="0"/>
              <a:t>(</a:t>
            </a:r>
            <a:r>
              <a:rPr lang="en-US" sz="2000" dirty="0" err="1"/>
              <a:t>IReadOnlyList</a:t>
            </a:r>
            <a:r>
              <a:rPr lang="en-US" sz="2000" dirty="0"/>
              <a:t>&lt;float&gt; </a:t>
            </a:r>
            <a:r>
              <a:rPr lang="en-US" sz="2000" i="1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, </a:t>
            </a:r>
            <a:r>
              <a:rPr lang="en-US" sz="2000" dirty="0" err="1"/>
              <a:t>IReadOnlyList</a:t>
            </a:r>
            <a:r>
              <a:rPr lang="en-US" sz="2000" dirty="0"/>
              <a:t>&lt;float&gt; </a:t>
            </a:r>
            <a:r>
              <a:rPr lang="en-US" sz="2000" i="1" dirty="0">
                <a:solidFill>
                  <a:srgbClr val="FF0000"/>
                </a:solidFill>
              </a:rPr>
              <a:t>B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{</a:t>
            </a:r>
          </a:p>
          <a:p>
            <a:r>
              <a:rPr lang="en-US" sz="2000" i="1" dirty="0"/>
              <a:t>           // TO DO : check A and B has same length</a:t>
            </a:r>
          </a:p>
          <a:p>
            <a:r>
              <a:rPr lang="en-US" sz="2000" dirty="0"/>
              <a:t>            var </a:t>
            </a:r>
            <a:r>
              <a:rPr lang="en-US" sz="2000" dirty="0" err="1"/>
              <a:t>vectorLength</a:t>
            </a:r>
            <a:r>
              <a:rPr lang="en-US" sz="2000" dirty="0"/>
              <a:t> = </a:t>
            </a:r>
            <a:r>
              <a:rPr lang="en-US" sz="2000" dirty="0" err="1">
                <a:solidFill>
                  <a:srgbClr val="FF0000"/>
                </a:solidFill>
              </a:rPr>
              <a:t>A</a:t>
            </a:r>
            <a:r>
              <a:rPr lang="en-US" sz="2000" dirty="0" err="1"/>
              <a:t>.Count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    var sum = 0.0f;</a:t>
            </a:r>
          </a:p>
          <a:p>
            <a:r>
              <a:rPr lang="en-US" sz="2000" dirty="0"/>
              <a:t>            var </a:t>
            </a:r>
            <a:r>
              <a:rPr lang="en-US" sz="2000" dirty="0" err="1"/>
              <a:t>ALength</a:t>
            </a:r>
            <a:r>
              <a:rPr lang="en-US" sz="2000" dirty="0"/>
              <a:t> = 0.0f;</a:t>
            </a:r>
          </a:p>
          <a:p>
            <a:r>
              <a:rPr lang="en-US" sz="2000" dirty="0"/>
              <a:t>            var </a:t>
            </a:r>
            <a:r>
              <a:rPr lang="en-US" sz="2000" dirty="0" err="1"/>
              <a:t>BLength</a:t>
            </a:r>
            <a:r>
              <a:rPr lang="en-US" sz="2000" dirty="0"/>
              <a:t> = 0.0f;</a:t>
            </a:r>
          </a:p>
          <a:p>
            <a:r>
              <a:rPr lang="en-US" sz="2000" dirty="0"/>
              <a:t>            for (var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/>
              <a:t>vectorLength</a:t>
            </a:r>
            <a:r>
              <a:rPr lang="en-US" sz="2000" dirty="0"/>
              <a:t>; </a:t>
            </a:r>
            <a:r>
              <a:rPr lang="en-US" sz="2000" dirty="0" err="1"/>
              <a:t>i</a:t>
            </a:r>
            <a:r>
              <a:rPr lang="en-US" sz="2000" dirty="0"/>
              <a:t>++)  {</a:t>
            </a:r>
          </a:p>
          <a:p>
            <a:r>
              <a:rPr lang="en-US" sz="2000" dirty="0"/>
              <a:t>	sum += </a:t>
            </a:r>
            <a:r>
              <a:rPr lang="en-US" sz="2000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 *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ALength</a:t>
            </a:r>
            <a:r>
              <a:rPr lang="en-US" sz="2000" dirty="0"/>
              <a:t> += </a:t>
            </a:r>
            <a:r>
              <a:rPr lang="en-US" sz="2000" dirty="0" err="1"/>
              <a:t>Convert.ToSingle</a:t>
            </a:r>
            <a:r>
              <a:rPr lang="en-US" sz="2000" dirty="0"/>
              <a:t>(</a:t>
            </a:r>
            <a:r>
              <a:rPr lang="en-US" sz="2000" dirty="0" err="1"/>
              <a:t>Math.Pow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], 2)); </a:t>
            </a:r>
            <a:r>
              <a:rPr lang="en-US" sz="2000" dirty="0">
                <a:solidFill>
                  <a:srgbClr val="00B050"/>
                </a:solidFill>
              </a:rPr>
              <a:t>// A[</a:t>
            </a:r>
            <a:r>
              <a:rPr lang="en-US" sz="2000" dirty="0" err="1">
                <a:solidFill>
                  <a:srgbClr val="00B050"/>
                </a:solidFill>
              </a:rPr>
              <a:t>i</a:t>
            </a:r>
            <a:r>
              <a:rPr lang="en-US" sz="2000" dirty="0">
                <a:solidFill>
                  <a:srgbClr val="00B050"/>
                </a:solidFill>
              </a:rPr>
              <a:t>]^2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BLength</a:t>
            </a:r>
            <a:r>
              <a:rPr lang="en-US" sz="2000" dirty="0"/>
              <a:t> += </a:t>
            </a:r>
            <a:r>
              <a:rPr lang="en-US" sz="2000" dirty="0" err="1"/>
              <a:t>Convert.ToSingle</a:t>
            </a:r>
            <a:r>
              <a:rPr lang="en-US" sz="2000" dirty="0"/>
              <a:t>(</a:t>
            </a:r>
            <a:r>
              <a:rPr lang="en-US" sz="2000" dirty="0" err="1"/>
              <a:t>Math.Pow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], 2)); </a:t>
            </a:r>
            <a:r>
              <a:rPr lang="en-US" sz="2000" dirty="0">
                <a:solidFill>
                  <a:srgbClr val="00B050"/>
                </a:solidFill>
              </a:rPr>
              <a:t>// B[</a:t>
            </a:r>
            <a:r>
              <a:rPr lang="en-US" sz="2000" dirty="0" err="1">
                <a:solidFill>
                  <a:srgbClr val="00B050"/>
                </a:solidFill>
              </a:rPr>
              <a:t>i</a:t>
            </a:r>
            <a:r>
              <a:rPr lang="en-US" sz="2000" dirty="0">
                <a:solidFill>
                  <a:srgbClr val="00B050"/>
                </a:solidFill>
              </a:rPr>
              <a:t>]^2</a:t>
            </a:r>
          </a:p>
          <a:p>
            <a:r>
              <a:rPr lang="en-US" sz="2000" dirty="0"/>
              <a:t>            }</a:t>
            </a:r>
          </a:p>
          <a:p>
            <a:r>
              <a:rPr lang="en-US" sz="2000" dirty="0"/>
              <a:t>            var proximity = sum / (</a:t>
            </a:r>
            <a:r>
              <a:rPr lang="en-US" sz="2000" dirty="0" err="1"/>
              <a:t>Math.Pow</a:t>
            </a:r>
            <a:r>
              <a:rPr lang="en-US" sz="2000" dirty="0"/>
              <a:t>(</a:t>
            </a:r>
            <a:r>
              <a:rPr lang="en-US" sz="2000" dirty="0" err="1"/>
              <a:t>ALength</a:t>
            </a:r>
            <a:r>
              <a:rPr lang="en-US" sz="2000" dirty="0"/>
              <a:t>, 0.5) * </a:t>
            </a:r>
            <a:r>
              <a:rPr lang="en-US" sz="2000" dirty="0" err="1"/>
              <a:t>Math.Pow</a:t>
            </a:r>
            <a:r>
              <a:rPr lang="en-US" sz="2000" dirty="0"/>
              <a:t>(</a:t>
            </a:r>
            <a:r>
              <a:rPr lang="en-US" sz="2000" dirty="0" err="1"/>
              <a:t>BLength</a:t>
            </a:r>
            <a:r>
              <a:rPr lang="en-US" sz="2000" dirty="0"/>
              <a:t>, 0.5));</a:t>
            </a:r>
          </a:p>
          <a:p>
            <a:r>
              <a:rPr lang="en-US" sz="2000" dirty="0"/>
              <a:t>            return </a:t>
            </a:r>
            <a:r>
              <a:rPr lang="en-US" sz="2000" dirty="0" err="1"/>
              <a:t>Convert.ToSingle</a:t>
            </a:r>
            <a:r>
              <a:rPr lang="en-US" sz="2000" dirty="0"/>
              <a:t>(proximity);</a:t>
            </a:r>
          </a:p>
          <a:p>
            <a:r>
              <a:rPr lang="en-US" sz="20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178871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A16-6F48-5EC4-62A0-58D14511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Note on Cosine </a:t>
            </a:r>
            <a:r>
              <a:rPr lang="it-IT" dirty="0" err="1"/>
              <a:t>proximity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D983-352A-A76B-2588-A2553B9A0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random vectors distribution it ranges from -1 to 1</a:t>
            </a:r>
          </a:p>
          <a:p>
            <a:r>
              <a:rPr lang="en-US" dirty="0"/>
              <a:t>Vectors coming from </a:t>
            </a:r>
            <a:r>
              <a:rPr lang="en-US" i="1" dirty="0"/>
              <a:t>text-embedding-ada-002 </a:t>
            </a:r>
            <a:r>
              <a:rPr lang="en-US" dirty="0"/>
              <a:t>have a bias, values always positive, approximately distributed in a gaussian shape around 0.7</a:t>
            </a:r>
          </a:p>
          <a:p>
            <a:pPr lvl="1"/>
            <a:r>
              <a:rPr lang="en-US" dirty="0"/>
              <a:t>Experiment with values in the range like 0,73 – 0.8 for minimum proximity threshold </a:t>
            </a:r>
          </a:p>
          <a:p>
            <a:pPr lvl="1"/>
            <a:r>
              <a:rPr lang="en-US" dirty="0">
                <a:hlinkClick r:id="rId2"/>
              </a:rPr>
              <a:t>https://community.openai.com/t/embeddings-and-cosine-similarity/17761/10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picture containing plot, diagram, text, screenshot&#10;&#10;Description automatically generated">
            <a:extLst>
              <a:ext uri="{FF2B5EF4-FFF2-40B4-BE49-F238E27FC236}">
                <a16:creationId xmlns:a16="http://schemas.microsoft.com/office/drawing/2014/main" id="{5E9BCB8A-7E59-BF57-4777-DA3EB33FB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575" y="4203498"/>
            <a:ext cx="3206827" cy="201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9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FC585-163E-6E80-9D89-3BA938621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How can </a:t>
            </a:r>
            <a:r>
              <a:rPr lang="it-IT" dirty="0" err="1"/>
              <a:t>embeddings</a:t>
            </a:r>
            <a:r>
              <a:rPr lang="it-IT" dirty="0"/>
              <a:t> can help me </a:t>
            </a:r>
            <a:r>
              <a:rPr lang="it-IT" dirty="0" err="1"/>
              <a:t>then</a:t>
            </a:r>
            <a:r>
              <a:rPr lang="it-IT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BFB46-41FF-DF26-314F-86DDF7487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/>
              <a:t>1/2: Chatbot up-front setup </a:t>
            </a:r>
          </a:p>
          <a:p>
            <a:endParaRPr lang="en-US" dirty="0"/>
          </a:p>
          <a:p>
            <a:r>
              <a:rPr lang="en-US" dirty="0"/>
              <a:t>Document preparation conversion (and splitting if required) </a:t>
            </a:r>
          </a:p>
          <a:p>
            <a:pPr lvl="2"/>
            <a:r>
              <a:rPr lang="en-US" dirty="0"/>
              <a:t>AI understand text files only (markdown include, which is even better than "normal" text files)</a:t>
            </a:r>
          </a:p>
          <a:p>
            <a:pPr lvl="2"/>
            <a:r>
              <a:rPr lang="en-US" dirty="0"/>
              <a:t>PDF, HTML files must be converted to text format </a:t>
            </a:r>
          </a:p>
          <a:p>
            <a:pPr lvl="2"/>
            <a:r>
              <a:rPr lang="en-US" dirty="0"/>
              <a:t>Splitting: Suggestion is to try to stay below 1000 token (but it depends on the max token limit of the chat completion model)</a:t>
            </a:r>
            <a:br>
              <a:rPr lang="en-US" dirty="0"/>
            </a:br>
            <a:r>
              <a:rPr lang="en-US" dirty="0"/>
              <a:t>Use </a:t>
            </a:r>
            <a:r>
              <a:rPr lang="en-US" dirty="0" err="1"/>
              <a:t>TextChunker</a:t>
            </a:r>
            <a:r>
              <a:rPr lang="en-US" dirty="0"/>
              <a:t> class in MS Semantic Kernel  SDK </a:t>
            </a:r>
          </a:p>
          <a:p>
            <a:r>
              <a:rPr lang="en-US" dirty="0"/>
              <a:t>Use Azure </a:t>
            </a:r>
            <a:r>
              <a:rPr lang="en-US" dirty="0" err="1"/>
              <a:t>OpenAi</a:t>
            </a:r>
            <a:r>
              <a:rPr lang="en-US" dirty="0"/>
              <a:t> embedding api endpoint to get corresponding embedding of your relevant "documents"</a:t>
            </a:r>
          </a:p>
          <a:p>
            <a:pPr lvl="2"/>
            <a:r>
              <a:rPr lang="en-US" dirty="0"/>
              <a:t>Store document -&gt; corresponding embedding vector "somewhere"</a:t>
            </a:r>
          </a:p>
        </p:txBody>
      </p:sp>
    </p:spTree>
    <p:extLst>
      <p:ext uri="{BB962C8B-B14F-4D97-AF65-F5344CB8AC3E}">
        <p14:creationId xmlns:p14="http://schemas.microsoft.com/office/powerpoint/2010/main" val="386667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FC585-163E-6E80-9D89-3BA938621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embeddings can help me then?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BFB46-41FF-DF26-314F-86DDF7487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206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2/2: User question arrives to your Chatbot app: </a:t>
            </a:r>
            <a:br>
              <a:rPr lang="en-US" b="1" dirty="0"/>
            </a:br>
            <a:r>
              <a:rPr lang="en-US" b="1" dirty="0"/>
              <a:t>setup payload to be sent to open.ai completion api as follows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user question embedding vector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cosine proximity of user question embedding against </a:t>
            </a:r>
            <a:r>
              <a:rPr lang="en-US" i="1" dirty="0"/>
              <a:t>each</a:t>
            </a:r>
            <a:r>
              <a:rPr lang="en-US" dirty="0"/>
              <a:t> stored document embedding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Pick up the documents whose embeddings </a:t>
            </a:r>
            <a:r>
              <a:rPr lang="en-US" i="1" dirty="0"/>
              <a:t>are closer to the question embedding using </a:t>
            </a:r>
            <a:r>
              <a:rPr lang="en-US" b="1" i="1" dirty="0"/>
              <a:t>cosine proximity </a:t>
            </a:r>
          </a:p>
          <a:p>
            <a:pPr lvl="1"/>
            <a:r>
              <a:rPr lang="en-US" dirty="0"/>
              <a:t>In the text selection define a minimum proximity threshold (e.g. 0.73) and possibly a max num of documents to pick</a:t>
            </a:r>
            <a:endParaRPr lang="en-US" b="1" i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Push text blocks as Role="user" messages in the request before the actual user question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0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883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0ADDB-B8F8-990F-4FB6-7F8EC0D9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Embeddings and documents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F51F1-E2F6-DFC1-9C5A-C61C4857E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494"/>
            <a:ext cx="10515600" cy="4778469"/>
          </a:xfrm>
        </p:spPr>
        <p:txBody>
          <a:bodyPr/>
          <a:lstStyle/>
          <a:p>
            <a:r>
              <a:rPr lang="en-US" dirty="0"/>
              <a:t>There are vectors databases that provide vector operations </a:t>
            </a:r>
            <a:br>
              <a:rPr lang="en-US" dirty="0"/>
            </a:br>
            <a:r>
              <a:rPr lang="en-US" dirty="0"/>
              <a:t>(cosine similarity included) out-of-the-box</a:t>
            </a:r>
          </a:p>
          <a:p>
            <a:pPr lvl="1"/>
            <a:r>
              <a:rPr lang="en-US" dirty="0"/>
              <a:t>Azure Cognitive Services Vector Search (public preview)</a:t>
            </a:r>
          </a:p>
          <a:p>
            <a:pPr lvl="1"/>
            <a:r>
              <a:rPr lang="en-US" dirty="0" err="1"/>
              <a:t>PineCone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..</a:t>
            </a:r>
          </a:p>
          <a:p>
            <a:pPr marL="0" indent="0">
              <a:buNone/>
            </a:pPr>
            <a:r>
              <a:rPr lang="en-US" sz="2400" i="1" dirty="0"/>
              <a:t>Or</a:t>
            </a:r>
            <a:r>
              <a:rPr lang="en-US" dirty="0"/>
              <a:t> </a:t>
            </a:r>
          </a:p>
          <a:p>
            <a:r>
              <a:rPr lang="en-US" dirty="0"/>
              <a:t>SQL server as storage is ok to start with, and for cosine calculation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C# in memory cosine proximity calculation, </a:t>
            </a:r>
            <a:br>
              <a:rPr lang="en-US" dirty="0"/>
            </a:br>
            <a:r>
              <a:rPr lang="en-US" i="1" dirty="0"/>
              <a:t>or ..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Have SQL do the math </a:t>
            </a:r>
            <a:r>
              <a:rPr lang="en-US" dirty="0">
                <a:hlinkClick r:id="rId2"/>
              </a:rPr>
              <a:t>https://devblogs.microsoft.com/azure-sql/vector-similarity-search-with-azure-sql-database-and-openai/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84F31-15DD-4FB1-4884-885F84B62A85}"/>
              </a:ext>
            </a:extLst>
          </p:cNvPr>
          <p:cNvSpPr txBox="1"/>
          <p:nvPr/>
        </p:nvSpPr>
        <p:spPr>
          <a:xfrm>
            <a:off x="4043580" y="5444358"/>
            <a:ext cx="6097554" cy="116955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SELECT     SUM(</a:t>
            </a:r>
            <a:r>
              <a:rPr lang="en-US" sz="1400" dirty="0" err="1"/>
              <a:t>a.value</a:t>
            </a:r>
            <a:r>
              <a:rPr lang="en-US" sz="1400" dirty="0"/>
              <a:t> * </a:t>
            </a:r>
            <a:r>
              <a:rPr lang="en-US" sz="1400" dirty="0" err="1"/>
              <a:t>b.value</a:t>
            </a:r>
            <a:r>
              <a:rPr lang="en-US" sz="1400" dirty="0"/>
              <a:t>) / (  </a:t>
            </a:r>
          </a:p>
          <a:p>
            <a:r>
              <a:rPr lang="en-US" sz="1400" dirty="0"/>
              <a:t>        SQRT(SUM(</a:t>
            </a:r>
            <a:r>
              <a:rPr lang="en-US" sz="1400" dirty="0" err="1"/>
              <a:t>a.value</a:t>
            </a:r>
            <a:r>
              <a:rPr lang="en-US" sz="1400" dirty="0"/>
              <a:t> * </a:t>
            </a:r>
            <a:r>
              <a:rPr lang="en-US" sz="1400" dirty="0" err="1"/>
              <a:t>a.value</a:t>
            </a:r>
            <a:r>
              <a:rPr lang="en-US" sz="1400" dirty="0"/>
              <a:t>)) * SQRT(SUM(</a:t>
            </a:r>
            <a:r>
              <a:rPr lang="en-US" sz="1400" dirty="0" err="1"/>
              <a:t>b.value</a:t>
            </a:r>
            <a:r>
              <a:rPr lang="en-US" sz="1400" dirty="0"/>
              <a:t> * </a:t>
            </a:r>
            <a:r>
              <a:rPr lang="en-US" sz="1400" dirty="0" err="1"/>
              <a:t>b.value</a:t>
            </a:r>
            <a:r>
              <a:rPr lang="en-US" sz="1400" dirty="0"/>
              <a:t>))   </a:t>
            </a:r>
          </a:p>
          <a:p>
            <a:r>
              <a:rPr lang="en-US" sz="1400" dirty="0"/>
              <a:t>    ) AS </a:t>
            </a:r>
            <a:r>
              <a:rPr lang="en-US" sz="1400" dirty="0" err="1"/>
              <a:t>cosine_similarity</a:t>
            </a:r>
            <a:endParaRPr lang="en-US" sz="1400" dirty="0"/>
          </a:p>
          <a:p>
            <a:r>
              <a:rPr lang="en-US" sz="1400" dirty="0"/>
              <a:t>FROM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vectors_values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7226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E515-AE5C-9A6B-99F6-2E2FD102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074D39-7CFD-8D36-365C-0EC3BBC1EDD9}"/>
              </a:ext>
            </a:extLst>
          </p:cNvPr>
          <p:cNvSpPr/>
          <p:nvPr/>
        </p:nvSpPr>
        <p:spPr>
          <a:xfrm>
            <a:off x="763398" y="2298583"/>
            <a:ext cx="889233" cy="22146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23A0C-9D7D-6D11-9226-22552D1BA5B1}"/>
              </a:ext>
            </a:extLst>
          </p:cNvPr>
          <p:cNvSpPr/>
          <p:nvPr/>
        </p:nvSpPr>
        <p:spPr>
          <a:xfrm>
            <a:off x="1863754" y="2298583"/>
            <a:ext cx="8161090" cy="221469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of a company&#10;&#10;Description automatically generated">
            <a:extLst>
              <a:ext uri="{FF2B5EF4-FFF2-40B4-BE49-F238E27FC236}">
                <a16:creationId xmlns:a16="http://schemas.microsoft.com/office/drawing/2014/main" id="{22A806F8-DF3C-B54A-01EA-CD81C0986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967" y="2487641"/>
            <a:ext cx="1622965" cy="1622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CDDFD1-D19E-1A16-3F34-CA117F157F94}"/>
              </a:ext>
            </a:extLst>
          </p:cNvPr>
          <p:cNvSpPr txBox="1"/>
          <p:nvPr/>
        </p:nvSpPr>
        <p:spPr>
          <a:xfrm>
            <a:off x="125217" y="1442833"/>
            <a:ext cx="1842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UI : </a:t>
            </a:r>
            <a:br>
              <a:rPr lang="en-US" dirty="0"/>
            </a:br>
            <a:r>
              <a:rPr lang="en-US" dirty="0"/>
              <a:t>JS / Windows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3C44B1-84FE-7184-D7BE-7D0FCD50E930}"/>
              </a:ext>
            </a:extLst>
          </p:cNvPr>
          <p:cNvSpPr txBox="1"/>
          <p:nvPr/>
        </p:nvSpPr>
        <p:spPr>
          <a:xfrm>
            <a:off x="3077402" y="1405617"/>
            <a:ext cx="235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backend : </a:t>
            </a:r>
            <a:br>
              <a:rPr lang="en-US" dirty="0"/>
            </a:br>
            <a:r>
              <a:rPr lang="en-US" dirty="0" err="1"/>
              <a:t>RestApi</a:t>
            </a:r>
            <a:r>
              <a:rPr lang="en-US" dirty="0"/>
              <a:t>/</a:t>
            </a:r>
            <a:r>
              <a:rPr lang="en-US" dirty="0" err="1"/>
              <a:t>Grpc</a:t>
            </a:r>
            <a:r>
              <a:rPr lang="en-US" dirty="0"/>
              <a:t>/</a:t>
            </a:r>
            <a:r>
              <a:rPr lang="en-US" dirty="0" err="1"/>
              <a:t>GraphQl</a:t>
            </a:r>
            <a:r>
              <a:rPr lang="en-US" dirty="0"/>
              <a:t>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F09C29-56BC-317E-9375-D7216FB04989}"/>
              </a:ext>
            </a:extLst>
          </p:cNvPr>
          <p:cNvCxnSpPr>
            <a:cxnSpLocks/>
          </p:cNvCxnSpPr>
          <p:nvPr/>
        </p:nvCxnSpPr>
        <p:spPr>
          <a:xfrm>
            <a:off x="2167156" y="3405930"/>
            <a:ext cx="770668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38C5D5-647F-9235-AACC-57E7C1283DD1}"/>
              </a:ext>
            </a:extLst>
          </p:cNvPr>
          <p:cNvCxnSpPr>
            <a:cxnSpLocks/>
          </p:cNvCxnSpPr>
          <p:nvPr/>
        </p:nvCxnSpPr>
        <p:spPr>
          <a:xfrm>
            <a:off x="2123605" y="3558330"/>
            <a:ext cx="7706686" cy="0"/>
          </a:xfrm>
          <a:prstGeom prst="straightConnector1">
            <a:avLst/>
          </a:prstGeom>
          <a:ln w="6350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81D6187-267F-63C5-928A-4EA4D512B674}"/>
              </a:ext>
            </a:extLst>
          </p:cNvPr>
          <p:cNvSpPr/>
          <p:nvPr/>
        </p:nvSpPr>
        <p:spPr>
          <a:xfrm>
            <a:off x="4544008" y="3172407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132BF735-C40B-4596-09A8-B5ADAD369775}"/>
              </a:ext>
            </a:extLst>
          </p:cNvPr>
          <p:cNvSpPr/>
          <p:nvPr/>
        </p:nvSpPr>
        <p:spPr>
          <a:xfrm>
            <a:off x="6186196" y="5007976"/>
            <a:ext cx="2920482" cy="612648"/>
          </a:xfrm>
          <a:prstGeom prst="borderCallout1">
            <a:avLst>
              <a:gd name="adj1" fmla="val 41595"/>
              <a:gd name="adj2" fmla="val -3541"/>
              <a:gd name="adj3" fmla="val -189053"/>
              <a:gd name="adj4" fmla="val -4220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Conversation manager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load conversation by conversation Id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Out</a:t>
            </a:r>
            <a:r>
              <a:rPr lang="en-US" sz="1200" dirty="0">
                <a:solidFill>
                  <a:schemeClr val="tx1"/>
                </a:solidFill>
              </a:rPr>
              <a:t>: store new conversation iteration 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A769AEAA-44E8-6F3A-5AA4-B912AB471845}"/>
              </a:ext>
            </a:extLst>
          </p:cNvPr>
          <p:cNvSpPr/>
          <p:nvPr/>
        </p:nvSpPr>
        <p:spPr>
          <a:xfrm>
            <a:off x="8915891" y="5450304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2F17236-51D7-8BE6-2F88-CF4CB61D0B91}"/>
              </a:ext>
            </a:extLst>
          </p:cNvPr>
          <p:cNvSpPr/>
          <p:nvPr/>
        </p:nvSpPr>
        <p:spPr>
          <a:xfrm>
            <a:off x="6244548" y="3166872"/>
            <a:ext cx="662474" cy="625151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00159E8F-A709-B8E4-C177-B1937A317B56}"/>
              </a:ext>
            </a:extLst>
          </p:cNvPr>
          <p:cNvSpPr/>
          <p:nvPr/>
        </p:nvSpPr>
        <p:spPr>
          <a:xfrm>
            <a:off x="5446781" y="1399806"/>
            <a:ext cx="2920482" cy="720762"/>
          </a:xfrm>
          <a:prstGeom prst="borderCallout1">
            <a:avLst>
              <a:gd name="adj1" fmla="val 103691"/>
              <a:gd name="adj2" fmla="val 41349"/>
              <a:gd name="adj3" fmla="val 233899"/>
              <a:gd name="adj4" fmla="val 3464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Context provider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add relevant context documents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as user messages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B45DF416-F2E0-698C-F824-BD87CFF82527}"/>
              </a:ext>
            </a:extLst>
          </p:cNvPr>
          <p:cNvSpPr/>
          <p:nvPr/>
        </p:nvSpPr>
        <p:spPr>
          <a:xfrm>
            <a:off x="8484378" y="1479312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0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A649-DCC6-F8A5-80D2-4E4C2D49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message for 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D6F2A-D4BD-5E0D-2D3D-8810AFC8B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let users use your chatbot for generic queries </a:t>
            </a:r>
          </a:p>
          <a:p>
            <a:r>
              <a:rPr lang="en-US" dirty="0"/>
              <a:t>Instruct ai model via proper system message, such as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90B544-CA92-C096-CC0D-8B6F018EAAFF}"/>
              </a:ext>
            </a:extLst>
          </p:cNvPr>
          <p:cNvSpPr txBox="1"/>
          <p:nvPr/>
        </p:nvSpPr>
        <p:spPr>
          <a:xfrm>
            <a:off x="838200" y="3094473"/>
            <a:ext cx="6097554" cy="2308324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i="1" dirty="0"/>
              <a:t>You are a bot that assists users of the </a:t>
            </a:r>
            <a:r>
              <a:rPr lang="en-US" i="1" dirty="0" err="1"/>
              <a:t>myMSC</a:t>
            </a:r>
            <a:r>
              <a:rPr lang="en-US" i="1" dirty="0"/>
              <a:t> web site. </a:t>
            </a:r>
            <a:br>
              <a:rPr lang="en-US" i="1" dirty="0"/>
            </a:br>
            <a:r>
              <a:rPr lang="en-US" i="1" dirty="0"/>
              <a:t>If the answer is not related to </a:t>
            </a:r>
            <a:r>
              <a:rPr lang="en-US" i="1" dirty="0" err="1"/>
              <a:t>myMSC</a:t>
            </a:r>
            <a:r>
              <a:rPr lang="en-US" i="1" dirty="0"/>
              <a:t>, if no context is provided with the question or the context is irrelevant to the user question, never absolutely provide an answer to the questions, just say: </a:t>
            </a:r>
            <a:br>
              <a:rPr lang="en-US" i="1" dirty="0"/>
            </a:br>
            <a:r>
              <a:rPr lang="en-US" i="1" dirty="0"/>
              <a:t>'Sorry I couldn't get your question, or I am not allowed to reply to it. Know that I am not a general-purpose bot, I provide </a:t>
            </a:r>
            <a:r>
              <a:rPr lang="en-US" i="1" dirty="0" err="1"/>
              <a:t>myMSC</a:t>
            </a:r>
            <a:r>
              <a:rPr lang="en-US" i="1" dirty="0"/>
              <a:t> related information only'</a:t>
            </a:r>
          </a:p>
        </p:txBody>
      </p:sp>
    </p:spTree>
    <p:extLst>
      <p:ext uri="{BB962C8B-B14F-4D97-AF65-F5344CB8AC3E}">
        <p14:creationId xmlns:p14="http://schemas.microsoft.com/office/powerpoint/2010/main" val="152217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E515-AE5C-9A6B-99F6-2E2FD102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074D39-7CFD-8D36-365C-0EC3BBC1EDD9}"/>
              </a:ext>
            </a:extLst>
          </p:cNvPr>
          <p:cNvSpPr/>
          <p:nvPr/>
        </p:nvSpPr>
        <p:spPr>
          <a:xfrm>
            <a:off x="763398" y="2298583"/>
            <a:ext cx="889233" cy="22146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23A0C-9D7D-6D11-9226-22552D1BA5B1}"/>
              </a:ext>
            </a:extLst>
          </p:cNvPr>
          <p:cNvSpPr/>
          <p:nvPr/>
        </p:nvSpPr>
        <p:spPr>
          <a:xfrm>
            <a:off x="1863754" y="2298583"/>
            <a:ext cx="8161090" cy="221469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of a company&#10;&#10;Description automatically generated">
            <a:extLst>
              <a:ext uri="{FF2B5EF4-FFF2-40B4-BE49-F238E27FC236}">
                <a16:creationId xmlns:a16="http://schemas.microsoft.com/office/drawing/2014/main" id="{22A806F8-DF3C-B54A-01EA-CD81C0986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967" y="2487641"/>
            <a:ext cx="1622965" cy="1622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CDDFD1-D19E-1A16-3F34-CA117F157F94}"/>
              </a:ext>
            </a:extLst>
          </p:cNvPr>
          <p:cNvSpPr txBox="1"/>
          <p:nvPr/>
        </p:nvSpPr>
        <p:spPr>
          <a:xfrm>
            <a:off x="125217" y="1442833"/>
            <a:ext cx="1842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UI : </a:t>
            </a:r>
            <a:br>
              <a:rPr lang="en-US" dirty="0"/>
            </a:br>
            <a:r>
              <a:rPr lang="en-US" dirty="0"/>
              <a:t>JS / Windows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3C44B1-84FE-7184-D7BE-7D0FCD50E930}"/>
              </a:ext>
            </a:extLst>
          </p:cNvPr>
          <p:cNvSpPr txBox="1"/>
          <p:nvPr/>
        </p:nvSpPr>
        <p:spPr>
          <a:xfrm>
            <a:off x="2982466" y="1442833"/>
            <a:ext cx="235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backend : </a:t>
            </a:r>
            <a:br>
              <a:rPr lang="en-US" dirty="0"/>
            </a:br>
            <a:r>
              <a:rPr lang="en-US" dirty="0" err="1"/>
              <a:t>RestApi</a:t>
            </a:r>
            <a:r>
              <a:rPr lang="en-US" dirty="0"/>
              <a:t>/</a:t>
            </a:r>
            <a:r>
              <a:rPr lang="en-US" dirty="0" err="1"/>
              <a:t>Grpc</a:t>
            </a:r>
            <a:r>
              <a:rPr lang="en-US" dirty="0"/>
              <a:t>/</a:t>
            </a:r>
            <a:r>
              <a:rPr lang="en-US" dirty="0" err="1"/>
              <a:t>GraphQl</a:t>
            </a:r>
            <a:r>
              <a:rPr lang="en-US" dirty="0"/>
              <a:t>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F09C29-56BC-317E-9375-D7216FB04989}"/>
              </a:ext>
            </a:extLst>
          </p:cNvPr>
          <p:cNvCxnSpPr>
            <a:cxnSpLocks/>
          </p:cNvCxnSpPr>
          <p:nvPr/>
        </p:nvCxnSpPr>
        <p:spPr>
          <a:xfrm>
            <a:off x="2167156" y="3405930"/>
            <a:ext cx="770668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38C5D5-647F-9235-AACC-57E7C1283DD1}"/>
              </a:ext>
            </a:extLst>
          </p:cNvPr>
          <p:cNvCxnSpPr>
            <a:cxnSpLocks/>
          </p:cNvCxnSpPr>
          <p:nvPr/>
        </p:nvCxnSpPr>
        <p:spPr>
          <a:xfrm>
            <a:off x="2123605" y="3558330"/>
            <a:ext cx="7706686" cy="0"/>
          </a:xfrm>
          <a:prstGeom prst="straightConnector1">
            <a:avLst/>
          </a:prstGeom>
          <a:ln w="6350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81D6187-267F-63C5-928A-4EA4D512B674}"/>
              </a:ext>
            </a:extLst>
          </p:cNvPr>
          <p:cNvSpPr/>
          <p:nvPr/>
        </p:nvSpPr>
        <p:spPr>
          <a:xfrm>
            <a:off x="4544008" y="3172407"/>
            <a:ext cx="662474" cy="625151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132BF735-C40B-4596-09A8-B5ADAD369775}"/>
              </a:ext>
            </a:extLst>
          </p:cNvPr>
          <p:cNvSpPr/>
          <p:nvPr/>
        </p:nvSpPr>
        <p:spPr>
          <a:xfrm>
            <a:off x="2824431" y="4904905"/>
            <a:ext cx="2920482" cy="612648"/>
          </a:xfrm>
          <a:prstGeom prst="borderCallout1">
            <a:avLst>
              <a:gd name="adj1" fmla="val -5230"/>
              <a:gd name="adj2" fmla="val 32987"/>
              <a:gd name="adj3" fmla="val -191979"/>
              <a:gd name="adj4" fmla="val 59708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Conversation manager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load conversation by conversation Id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Out</a:t>
            </a:r>
            <a:r>
              <a:rPr lang="en-US" sz="1200" dirty="0">
                <a:solidFill>
                  <a:schemeClr val="tx1"/>
                </a:solidFill>
              </a:rPr>
              <a:t>: store new conversation iteration 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A769AEAA-44E8-6F3A-5AA4-B912AB471845}"/>
              </a:ext>
            </a:extLst>
          </p:cNvPr>
          <p:cNvSpPr/>
          <p:nvPr/>
        </p:nvSpPr>
        <p:spPr>
          <a:xfrm>
            <a:off x="2123605" y="5296533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CD3D1A-3F16-AD4B-21D3-4B41FF39BCD9}"/>
              </a:ext>
            </a:extLst>
          </p:cNvPr>
          <p:cNvSpPr txBox="1"/>
          <p:nvPr/>
        </p:nvSpPr>
        <p:spPr>
          <a:xfrm>
            <a:off x="503853" y="5878286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 2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2F17236-51D7-8BE6-2F88-CF4CB61D0B91}"/>
              </a:ext>
            </a:extLst>
          </p:cNvPr>
          <p:cNvSpPr/>
          <p:nvPr/>
        </p:nvSpPr>
        <p:spPr>
          <a:xfrm>
            <a:off x="6244548" y="3166872"/>
            <a:ext cx="662474" cy="625151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00159E8F-A709-B8E4-C177-B1937A317B56}"/>
              </a:ext>
            </a:extLst>
          </p:cNvPr>
          <p:cNvSpPr/>
          <p:nvPr/>
        </p:nvSpPr>
        <p:spPr>
          <a:xfrm>
            <a:off x="6801636" y="1641215"/>
            <a:ext cx="2920482" cy="720762"/>
          </a:xfrm>
          <a:prstGeom prst="borderCallout1">
            <a:avLst>
              <a:gd name="adj1" fmla="val 73121"/>
              <a:gd name="adj2" fmla="val -3541"/>
              <a:gd name="adj3" fmla="val 250712"/>
              <a:gd name="adj4" fmla="val -2910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Context provider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add relevant context documents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as user messages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B45DF416-F2E0-698C-F824-BD87CFF82527}"/>
              </a:ext>
            </a:extLst>
          </p:cNvPr>
          <p:cNvSpPr/>
          <p:nvPr/>
        </p:nvSpPr>
        <p:spPr>
          <a:xfrm>
            <a:off x="6352292" y="1120843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17F38DE1-250F-2C2F-5399-0BCE342D430B}"/>
              </a:ext>
            </a:extLst>
          </p:cNvPr>
          <p:cNvSpPr/>
          <p:nvPr/>
        </p:nvSpPr>
        <p:spPr>
          <a:xfrm>
            <a:off x="8775441" y="3139494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36D75448-32A6-F536-02C8-6841BDE8B6A1}"/>
              </a:ext>
            </a:extLst>
          </p:cNvPr>
          <p:cNvSpPr/>
          <p:nvPr/>
        </p:nvSpPr>
        <p:spPr>
          <a:xfrm>
            <a:off x="6096000" y="4906192"/>
            <a:ext cx="2920482" cy="612648"/>
          </a:xfrm>
          <a:prstGeom prst="borderCallout1">
            <a:avLst>
              <a:gd name="adj1" fmla="val -9619"/>
              <a:gd name="adj2" fmla="val 35750"/>
              <a:gd name="adj3" fmla="val -183199"/>
              <a:gd name="adj4" fmla="val 8886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System message provider 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64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33BAF-A797-00EC-D27A-1B561166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Multilanguage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6C395-726C-19DD-620A-1461CB20D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6" y="1314157"/>
            <a:ext cx="11205922" cy="50535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Chat-completion api knows a lot of languages, </a:t>
            </a:r>
            <a:br>
              <a:rPr lang="en-US" dirty="0"/>
            </a:br>
            <a:r>
              <a:rPr lang="en-US" dirty="0"/>
              <a:t>so what's the issue ? </a:t>
            </a:r>
          </a:p>
          <a:p>
            <a:r>
              <a:rPr lang="en-US" dirty="0"/>
              <a:t>Problem is that cosine proximity of two vectors generated from text of different languages does not work well.</a:t>
            </a:r>
          </a:p>
          <a:p>
            <a:pPr lvl="1"/>
            <a:r>
              <a:rPr lang="en-US" dirty="0"/>
              <a:t>But my documents are only in a single language !!</a:t>
            </a:r>
          </a:p>
          <a:p>
            <a:r>
              <a:rPr lang="en-US" dirty="0"/>
              <a:t>Solution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Convert user question to language of the documentation, and detect user language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Pick up relevant documents and send them to AI together with translated user question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Convert ai answer to original language </a:t>
            </a:r>
          </a:p>
          <a:p>
            <a:r>
              <a:rPr lang="en-US" dirty="0"/>
              <a:t>Can be done with chat-completions api itself or Azure Translator (part of Azure Cognitive Service)</a:t>
            </a:r>
          </a:p>
        </p:txBody>
      </p:sp>
    </p:spTree>
    <p:extLst>
      <p:ext uri="{BB962C8B-B14F-4D97-AF65-F5344CB8AC3E}">
        <p14:creationId xmlns:p14="http://schemas.microsoft.com/office/powerpoint/2010/main" val="423434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E515-AE5C-9A6B-99F6-2E2FD102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074D39-7CFD-8D36-365C-0EC3BBC1EDD9}"/>
              </a:ext>
            </a:extLst>
          </p:cNvPr>
          <p:cNvSpPr/>
          <p:nvPr/>
        </p:nvSpPr>
        <p:spPr>
          <a:xfrm>
            <a:off x="763398" y="2298583"/>
            <a:ext cx="889233" cy="22146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23A0C-9D7D-6D11-9226-22552D1BA5B1}"/>
              </a:ext>
            </a:extLst>
          </p:cNvPr>
          <p:cNvSpPr/>
          <p:nvPr/>
        </p:nvSpPr>
        <p:spPr>
          <a:xfrm>
            <a:off x="1863754" y="2298583"/>
            <a:ext cx="8161090" cy="221469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of a company&#10;&#10;Description automatically generated">
            <a:extLst>
              <a:ext uri="{FF2B5EF4-FFF2-40B4-BE49-F238E27FC236}">
                <a16:creationId xmlns:a16="http://schemas.microsoft.com/office/drawing/2014/main" id="{22A806F8-DF3C-B54A-01EA-CD81C0986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967" y="2487641"/>
            <a:ext cx="1622965" cy="1622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CDDFD1-D19E-1A16-3F34-CA117F157F94}"/>
              </a:ext>
            </a:extLst>
          </p:cNvPr>
          <p:cNvSpPr txBox="1"/>
          <p:nvPr/>
        </p:nvSpPr>
        <p:spPr>
          <a:xfrm>
            <a:off x="125217" y="1442833"/>
            <a:ext cx="1842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UI : </a:t>
            </a:r>
            <a:br>
              <a:rPr lang="en-US" dirty="0"/>
            </a:br>
            <a:r>
              <a:rPr lang="en-US" dirty="0"/>
              <a:t>JS / Windows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3C44B1-84FE-7184-D7BE-7D0FCD50E930}"/>
              </a:ext>
            </a:extLst>
          </p:cNvPr>
          <p:cNvSpPr txBox="1"/>
          <p:nvPr/>
        </p:nvSpPr>
        <p:spPr>
          <a:xfrm>
            <a:off x="3997288" y="1442833"/>
            <a:ext cx="235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backend : </a:t>
            </a:r>
            <a:br>
              <a:rPr lang="en-US" dirty="0"/>
            </a:br>
            <a:r>
              <a:rPr lang="en-US" dirty="0" err="1"/>
              <a:t>RestApi</a:t>
            </a:r>
            <a:r>
              <a:rPr lang="en-US" dirty="0"/>
              <a:t>/</a:t>
            </a:r>
            <a:r>
              <a:rPr lang="en-US" dirty="0" err="1"/>
              <a:t>Grpc</a:t>
            </a:r>
            <a:r>
              <a:rPr lang="en-US" dirty="0"/>
              <a:t>/</a:t>
            </a:r>
            <a:r>
              <a:rPr lang="en-US" dirty="0" err="1"/>
              <a:t>GraphQl</a:t>
            </a:r>
            <a:r>
              <a:rPr lang="en-US" dirty="0"/>
              <a:t>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F09C29-56BC-317E-9375-D7216FB04989}"/>
              </a:ext>
            </a:extLst>
          </p:cNvPr>
          <p:cNvCxnSpPr>
            <a:cxnSpLocks/>
          </p:cNvCxnSpPr>
          <p:nvPr/>
        </p:nvCxnSpPr>
        <p:spPr>
          <a:xfrm>
            <a:off x="2167156" y="3405930"/>
            <a:ext cx="770668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38C5D5-647F-9235-AACC-57E7C1283DD1}"/>
              </a:ext>
            </a:extLst>
          </p:cNvPr>
          <p:cNvCxnSpPr>
            <a:cxnSpLocks/>
          </p:cNvCxnSpPr>
          <p:nvPr/>
        </p:nvCxnSpPr>
        <p:spPr>
          <a:xfrm>
            <a:off x="2123605" y="3558330"/>
            <a:ext cx="7706686" cy="0"/>
          </a:xfrm>
          <a:prstGeom prst="straightConnector1">
            <a:avLst/>
          </a:prstGeom>
          <a:ln w="6350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81D6187-267F-63C5-928A-4EA4D512B674}"/>
              </a:ext>
            </a:extLst>
          </p:cNvPr>
          <p:cNvSpPr/>
          <p:nvPr/>
        </p:nvSpPr>
        <p:spPr>
          <a:xfrm>
            <a:off x="4544008" y="3172407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132BF735-C40B-4596-09A8-B5ADAD369775}"/>
              </a:ext>
            </a:extLst>
          </p:cNvPr>
          <p:cNvSpPr/>
          <p:nvPr/>
        </p:nvSpPr>
        <p:spPr>
          <a:xfrm>
            <a:off x="4321537" y="5340283"/>
            <a:ext cx="2920482" cy="612648"/>
          </a:xfrm>
          <a:prstGeom prst="borderCallout1">
            <a:avLst>
              <a:gd name="adj1" fmla="val -8156"/>
              <a:gd name="adj2" fmla="val 45266"/>
              <a:gd name="adj3" fmla="val -238804"/>
              <a:gd name="adj4" fmla="val 18268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Conversation manager</a:t>
            </a:r>
            <a:r>
              <a:rPr lang="en-US" sz="1200" dirty="0">
                <a:solidFill>
                  <a:schemeClr val="tx1"/>
                </a:solidFill>
              </a:rPr>
              <a:t> 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load conversation by conversation Id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Out</a:t>
            </a:r>
            <a:r>
              <a:rPr lang="en-US" sz="1200" dirty="0">
                <a:solidFill>
                  <a:schemeClr val="tx1"/>
                </a:solidFill>
              </a:rPr>
              <a:t>: store new conversation iteration 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A769AEAA-44E8-6F3A-5AA4-B912AB471845}"/>
              </a:ext>
            </a:extLst>
          </p:cNvPr>
          <p:cNvSpPr/>
          <p:nvPr/>
        </p:nvSpPr>
        <p:spPr>
          <a:xfrm>
            <a:off x="6923031" y="5773024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2F17236-51D7-8BE6-2F88-CF4CB61D0B91}"/>
              </a:ext>
            </a:extLst>
          </p:cNvPr>
          <p:cNvSpPr/>
          <p:nvPr/>
        </p:nvSpPr>
        <p:spPr>
          <a:xfrm>
            <a:off x="6244548" y="3166872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00159E8F-A709-B8E4-C177-B1937A317B56}"/>
              </a:ext>
            </a:extLst>
          </p:cNvPr>
          <p:cNvSpPr/>
          <p:nvPr/>
        </p:nvSpPr>
        <p:spPr>
          <a:xfrm>
            <a:off x="6701245" y="1426781"/>
            <a:ext cx="2920482" cy="720762"/>
          </a:xfrm>
          <a:prstGeom prst="borderCallout1">
            <a:avLst>
              <a:gd name="adj1" fmla="val 100634"/>
              <a:gd name="adj2" fmla="val 20224"/>
              <a:gd name="adj3" fmla="val 218613"/>
              <a:gd name="adj4" fmla="val 69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Context provider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add relevant context documents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as user messages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F6E2DF6-2140-3E08-F30A-EFCB68064D77}"/>
              </a:ext>
            </a:extLst>
          </p:cNvPr>
          <p:cNvSpPr/>
          <p:nvPr/>
        </p:nvSpPr>
        <p:spPr>
          <a:xfrm>
            <a:off x="3277728" y="3166871"/>
            <a:ext cx="662474" cy="625151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691E6820-D9F4-0226-200F-24FD86696192}"/>
              </a:ext>
            </a:extLst>
          </p:cNvPr>
          <p:cNvSpPr/>
          <p:nvPr/>
        </p:nvSpPr>
        <p:spPr>
          <a:xfrm>
            <a:off x="748194" y="5117135"/>
            <a:ext cx="2920482" cy="835796"/>
          </a:xfrm>
          <a:prstGeom prst="borderCallout1">
            <a:avLst>
              <a:gd name="adj1" fmla="val -2572"/>
              <a:gd name="adj2" fmla="val 58759"/>
              <a:gd name="adj3" fmla="val -157913"/>
              <a:gd name="adj4" fmla="val 9358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Translator manager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convert to desired language and detect user language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Out</a:t>
            </a:r>
            <a:r>
              <a:rPr lang="en-US" sz="1200" dirty="0">
                <a:solidFill>
                  <a:schemeClr val="tx1"/>
                </a:solidFill>
              </a:rPr>
              <a:t>: Convert ai response to user language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48B31398-F16C-EDD5-5E90-88172C5ADC2C}"/>
              </a:ext>
            </a:extLst>
          </p:cNvPr>
          <p:cNvSpPr/>
          <p:nvPr/>
        </p:nvSpPr>
        <p:spPr>
          <a:xfrm>
            <a:off x="5992622" y="1082077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8B458C37-85F4-28FD-F6A9-C38EA7A38299}"/>
              </a:ext>
            </a:extLst>
          </p:cNvPr>
          <p:cNvSpPr/>
          <p:nvPr/>
        </p:nvSpPr>
        <p:spPr>
          <a:xfrm>
            <a:off x="8775441" y="3139494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6511A6D4-68CD-39C1-E0C2-5B1EE199286E}"/>
              </a:ext>
            </a:extLst>
          </p:cNvPr>
          <p:cNvSpPr/>
          <p:nvPr/>
        </p:nvSpPr>
        <p:spPr>
          <a:xfrm>
            <a:off x="7977674" y="4911629"/>
            <a:ext cx="2920482" cy="612648"/>
          </a:xfrm>
          <a:prstGeom prst="borderCallout1">
            <a:avLst>
              <a:gd name="adj1" fmla="val -839"/>
              <a:gd name="adj2" fmla="val 41582"/>
              <a:gd name="adj3" fmla="val -174419"/>
              <a:gd name="adj4" fmla="val 3760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System message provider 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380BC7-2CC4-58B0-ED89-6A2933F892F1}"/>
              </a:ext>
            </a:extLst>
          </p:cNvPr>
          <p:cNvSpPr txBox="1"/>
          <p:nvPr/>
        </p:nvSpPr>
        <p:spPr>
          <a:xfrm>
            <a:off x="1240853" y="607934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 3</a:t>
            </a:r>
          </a:p>
        </p:txBody>
      </p:sp>
    </p:spTree>
    <p:extLst>
      <p:ext uri="{BB962C8B-B14F-4D97-AF65-F5344CB8AC3E}">
        <p14:creationId xmlns:p14="http://schemas.microsoft.com/office/powerpoint/2010/main" val="253496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6AD7-29D7-C838-D1EF-4439928B0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Houston, we have a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F1EBD-4D25-DC69-D361-F69DB874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719"/>
            <a:ext cx="10515600" cy="466725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.. Calculating relevant documents on "last question only" does not work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One simple option is to send context document also for previous questions </a:t>
            </a:r>
          </a:p>
          <a:p>
            <a:r>
              <a:rPr lang="en-US" dirty="0">
                <a:sym typeface="Wingdings" panose="05000000000000000000" pitchFamily="2" charset="2"/>
              </a:rPr>
              <a:t>A more sophisticated one is trying to detect the user has changed topic, and, if it's the case, avoid sending context from previous conversation history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Obviously, "Has the user changed the topic?" is a question to do to the AI 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455D64-98B5-2ED1-2D00-F45ED2E867D5}"/>
              </a:ext>
            </a:extLst>
          </p:cNvPr>
          <p:cNvSpPr txBox="1"/>
          <p:nvPr/>
        </p:nvSpPr>
        <p:spPr>
          <a:xfrm>
            <a:off x="1024035" y="1825625"/>
            <a:ext cx="6097554" cy="138499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i="1" dirty="0"/>
              <a:t>Q: What is Instant Quote </a:t>
            </a:r>
          </a:p>
          <a:p>
            <a:r>
              <a:rPr lang="en-US" sz="2800" i="1" dirty="0"/>
              <a:t>A: ...</a:t>
            </a:r>
          </a:p>
          <a:p>
            <a:r>
              <a:rPr lang="en-US" sz="2800" i="1" dirty="0"/>
              <a:t>Q: Tell me more about it </a:t>
            </a:r>
          </a:p>
        </p:txBody>
      </p:sp>
    </p:spTree>
    <p:extLst>
      <p:ext uri="{BB962C8B-B14F-4D97-AF65-F5344CB8AC3E}">
        <p14:creationId xmlns:p14="http://schemas.microsoft.com/office/powerpoint/2010/main" val="246704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E515-AE5C-9A6B-99F6-2E2FD102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074D39-7CFD-8D36-365C-0EC3BBC1EDD9}"/>
              </a:ext>
            </a:extLst>
          </p:cNvPr>
          <p:cNvSpPr/>
          <p:nvPr/>
        </p:nvSpPr>
        <p:spPr>
          <a:xfrm>
            <a:off x="763398" y="2298583"/>
            <a:ext cx="889233" cy="22146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23A0C-9D7D-6D11-9226-22552D1BA5B1}"/>
              </a:ext>
            </a:extLst>
          </p:cNvPr>
          <p:cNvSpPr/>
          <p:nvPr/>
        </p:nvSpPr>
        <p:spPr>
          <a:xfrm>
            <a:off x="1863754" y="2298583"/>
            <a:ext cx="8161090" cy="221469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of a company&#10;&#10;Description automatically generated">
            <a:extLst>
              <a:ext uri="{FF2B5EF4-FFF2-40B4-BE49-F238E27FC236}">
                <a16:creationId xmlns:a16="http://schemas.microsoft.com/office/drawing/2014/main" id="{22A806F8-DF3C-B54A-01EA-CD81C0986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967" y="2487641"/>
            <a:ext cx="1622965" cy="1622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CDDFD1-D19E-1A16-3F34-CA117F157F94}"/>
              </a:ext>
            </a:extLst>
          </p:cNvPr>
          <p:cNvSpPr txBox="1"/>
          <p:nvPr/>
        </p:nvSpPr>
        <p:spPr>
          <a:xfrm>
            <a:off x="125217" y="1442833"/>
            <a:ext cx="1842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UI : </a:t>
            </a:r>
            <a:br>
              <a:rPr lang="en-US" dirty="0"/>
            </a:br>
            <a:r>
              <a:rPr lang="en-US" dirty="0"/>
              <a:t>JS / Windows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3C44B1-84FE-7184-D7BE-7D0FCD50E930}"/>
              </a:ext>
            </a:extLst>
          </p:cNvPr>
          <p:cNvSpPr txBox="1"/>
          <p:nvPr/>
        </p:nvSpPr>
        <p:spPr>
          <a:xfrm>
            <a:off x="3997288" y="1442833"/>
            <a:ext cx="235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backend : </a:t>
            </a:r>
            <a:br>
              <a:rPr lang="en-US" dirty="0"/>
            </a:br>
            <a:r>
              <a:rPr lang="en-US" dirty="0" err="1"/>
              <a:t>RestApi</a:t>
            </a:r>
            <a:r>
              <a:rPr lang="en-US" dirty="0"/>
              <a:t>/</a:t>
            </a:r>
            <a:r>
              <a:rPr lang="en-US" dirty="0" err="1"/>
              <a:t>Grpc</a:t>
            </a:r>
            <a:r>
              <a:rPr lang="en-US" dirty="0"/>
              <a:t>/</a:t>
            </a:r>
            <a:r>
              <a:rPr lang="en-US" dirty="0" err="1"/>
              <a:t>GraphQl</a:t>
            </a:r>
            <a:r>
              <a:rPr lang="en-US" dirty="0"/>
              <a:t>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F09C29-56BC-317E-9375-D7216FB04989}"/>
              </a:ext>
            </a:extLst>
          </p:cNvPr>
          <p:cNvCxnSpPr>
            <a:cxnSpLocks/>
          </p:cNvCxnSpPr>
          <p:nvPr/>
        </p:nvCxnSpPr>
        <p:spPr>
          <a:xfrm>
            <a:off x="2167156" y="3405930"/>
            <a:ext cx="770668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38C5D5-647F-9235-AACC-57E7C1283DD1}"/>
              </a:ext>
            </a:extLst>
          </p:cNvPr>
          <p:cNvCxnSpPr>
            <a:cxnSpLocks/>
          </p:cNvCxnSpPr>
          <p:nvPr/>
        </p:nvCxnSpPr>
        <p:spPr>
          <a:xfrm>
            <a:off x="2123605" y="3558330"/>
            <a:ext cx="7706686" cy="0"/>
          </a:xfrm>
          <a:prstGeom prst="straightConnector1">
            <a:avLst/>
          </a:prstGeom>
          <a:ln w="6350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81D6187-267F-63C5-928A-4EA4D512B674}"/>
              </a:ext>
            </a:extLst>
          </p:cNvPr>
          <p:cNvSpPr/>
          <p:nvPr/>
        </p:nvSpPr>
        <p:spPr>
          <a:xfrm>
            <a:off x="4544008" y="3172407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132BF735-C40B-4596-09A8-B5ADAD369775}"/>
              </a:ext>
            </a:extLst>
          </p:cNvPr>
          <p:cNvSpPr/>
          <p:nvPr/>
        </p:nvSpPr>
        <p:spPr>
          <a:xfrm>
            <a:off x="4285678" y="5014064"/>
            <a:ext cx="2920482" cy="612648"/>
          </a:xfrm>
          <a:prstGeom prst="borderCallout1">
            <a:avLst>
              <a:gd name="adj1" fmla="val -9620"/>
              <a:gd name="adj2" fmla="val 15491"/>
              <a:gd name="adj3" fmla="val -183200"/>
              <a:gd name="adj4" fmla="val 1673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Conversation manager</a:t>
            </a:r>
            <a:r>
              <a:rPr lang="en-US" sz="1200" dirty="0">
                <a:solidFill>
                  <a:schemeClr val="tx1"/>
                </a:solidFill>
              </a:rPr>
              <a:t> 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load conversation by conversation Id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Out</a:t>
            </a:r>
            <a:r>
              <a:rPr lang="en-US" sz="1200" dirty="0">
                <a:solidFill>
                  <a:schemeClr val="tx1"/>
                </a:solidFill>
              </a:rPr>
              <a:t>: store new conversation iteration 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A769AEAA-44E8-6F3A-5AA4-B912AB471845}"/>
              </a:ext>
            </a:extLst>
          </p:cNvPr>
          <p:cNvSpPr/>
          <p:nvPr/>
        </p:nvSpPr>
        <p:spPr>
          <a:xfrm>
            <a:off x="6972336" y="5514851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2F17236-51D7-8BE6-2F88-CF4CB61D0B91}"/>
              </a:ext>
            </a:extLst>
          </p:cNvPr>
          <p:cNvSpPr/>
          <p:nvPr/>
        </p:nvSpPr>
        <p:spPr>
          <a:xfrm>
            <a:off x="7555499" y="3169681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00159E8F-A709-B8E4-C177-B1937A317B56}"/>
              </a:ext>
            </a:extLst>
          </p:cNvPr>
          <p:cNvSpPr/>
          <p:nvPr/>
        </p:nvSpPr>
        <p:spPr>
          <a:xfrm>
            <a:off x="6757732" y="1116370"/>
            <a:ext cx="2920482" cy="720762"/>
          </a:xfrm>
          <a:prstGeom prst="borderCallout1">
            <a:avLst>
              <a:gd name="adj1" fmla="val 106703"/>
              <a:gd name="adj2" fmla="val 44959"/>
              <a:gd name="adj3" fmla="val 264394"/>
              <a:gd name="adj4" fmla="val 3781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Context provider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add relevant context documents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as user messages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F6E2DF6-2140-3E08-F30A-EFCB68064D77}"/>
              </a:ext>
            </a:extLst>
          </p:cNvPr>
          <p:cNvSpPr/>
          <p:nvPr/>
        </p:nvSpPr>
        <p:spPr>
          <a:xfrm>
            <a:off x="3277728" y="3166871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691E6820-D9F4-0226-200F-24FD86696192}"/>
              </a:ext>
            </a:extLst>
          </p:cNvPr>
          <p:cNvSpPr/>
          <p:nvPr/>
        </p:nvSpPr>
        <p:spPr>
          <a:xfrm>
            <a:off x="748194" y="5117135"/>
            <a:ext cx="2920482" cy="835796"/>
          </a:xfrm>
          <a:prstGeom prst="borderCallout1">
            <a:avLst>
              <a:gd name="adj1" fmla="val -2572"/>
              <a:gd name="adj2" fmla="val 58759"/>
              <a:gd name="adj3" fmla="val -157913"/>
              <a:gd name="adj4" fmla="val 9358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Translator manager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convert to desired language and detect user language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Out</a:t>
            </a:r>
            <a:r>
              <a:rPr lang="en-US" sz="1200" dirty="0">
                <a:solidFill>
                  <a:schemeClr val="tx1"/>
                </a:solidFill>
              </a:rPr>
              <a:t>: Convert ai response to user language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956F0436-6848-B32E-68A0-5814DBC1A8F2}"/>
              </a:ext>
            </a:extLst>
          </p:cNvPr>
          <p:cNvSpPr/>
          <p:nvPr/>
        </p:nvSpPr>
        <p:spPr>
          <a:xfrm>
            <a:off x="6029104" y="3168010"/>
            <a:ext cx="662474" cy="625151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0891A1A6-57FF-7388-E8E3-FB973BF334A3}"/>
              </a:ext>
            </a:extLst>
          </p:cNvPr>
          <p:cNvSpPr/>
          <p:nvPr/>
        </p:nvSpPr>
        <p:spPr>
          <a:xfrm>
            <a:off x="8126967" y="4880059"/>
            <a:ext cx="2920482" cy="1269583"/>
          </a:xfrm>
          <a:prstGeom prst="borderCallout1">
            <a:avLst>
              <a:gd name="adj1" fmla="val -7252"/>
              <a:gd name="adj2" fmla="val 18867"/>
              <a:gd name="adj3" fmla="val -91211"/>
              <a:gd name="adj4" fmla="val -4752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Change topic detector 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If the user has changed topic, push to the execution context this information, so that </a:t>
            </a:r>
            <a:r>
              <a:rPr lang="en-US" sz="1200" b="1" i="1" dirty="0">
                <a:solidFill>
                  <a:schemeClr val="tx1"/>
                </a:solidFill>
              </a:rPr>
              <a:t>Context provider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middleware and </a:t>
            </a:r>
            <a:r>
              <a:rPr lang="en-US" sz="1200" b="1" dirty="0">
                <a:solidFill>
                  <a:schemeClr val="tx1"/>
                </a:solidFill>
              </a:rPr>
              <a:t>Conversation manager</a:t>
            </a:r>
            <a:r>
              <a:rPr lang="en-US" sz="1200" dirty="0">
                <a:solidFill>
                  <a:schemeClr val="tx1"/>
                </a:solidFill>
              </a:rPr>
              <a:t> middleware act accordingly 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853B52B1-46DB-F31D-6E66-C959C46DCAFB}"/>
              </a:ext>
            </a:extLst>
          </p:cNvPr>
          <p:cNvSpPr/>
          <p:nvPr/>
        </p:nvSpPr>
        <p:spPr>
          <a:xfrm>
            <a:off x="6083631" y="763728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1B161E33-9031-DC92-DF90-4C80DA3C114C}"/>
              </a:ext>
            </a:extLst>
          </p:cNvPr>
          <p:cNvSpPr/>
          <p:nvPr/>
        </p:nvSpPr>
        <p:spPr>
          <a:xfrm>
            <a:off x="8775441" y="3166870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Callout: Line 22">
            <a:extLst>
              <a:ext uri="{FF2B5EF4-FFF2-40B4-BE49-F238E27FC236}">
                <a16:creationId xmlns:a16="http://schemas.microsoft.com/office/drawing/2014/main" id="{2339BEAF-C02B-0132-1523-A031052BF630}"/>
              </a:ext>
            </a:extLst>
          </p:cNvPr>
          <p:cNvSpPr/>
          <p:nvPr/>
        </p:nvSpPr>
        <p:spPr>
          <a:xfrm>
            <a:off x="8775726" y="2039132"/>
            <a:ext cx="2920482" cy="612648"/>
          </a:xfrm>
          <a:prstGeom prst="borderCallout1">
            <a:avLst>
              <a:gd name="adj1" fmla="val 107108"/>
              <a:gd name="adj2" fmla="val 48627"/>
              <a:gd name="adj3" fmla="val 175392"/>
              <a:gd name="adj4" fmla="val 1777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System message provider 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113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86DB-19A1-196E-59FA-B9AD240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Keep input token count under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66022-A1BB-A222-5CC1-F93F18DC8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 count of input message can get quite "big",</a:t>
            </a:r>
            <a:br>
              <a:rPr lang="en-US" dirty="0"/>
            </a:br>
            <a:r>
              <a:rPr lang="en-US" dirty="0"/>
              <a:t>due to the presence of context documents retrieved with the embedding technique </a:t>
            </a:r>
          </a:p>
          <a:p>
            <a:r>
              <a:rPr lang="en-US" dirty="0"/>
              <a:t>Put a limit on conversation iteration</a:t>
            </a:r>
          </a:p>
          <a:p>
            <a:r>
              <a:rPr lang="en-US" dirty="0"/>
              <a:t>Even with a conversation length limit, it's a good practice to keep token count under control </a:t>
            </a:r>
          </a:p>
          <a:p>
            <a:pPr lvl="1"/>
            <a:r>
              <a:rPr lang="en-US" dirty="0"/>
              <a:t>If &lt;input token count&gt; * (1- &lt;fraction of tokens to keep for reply) &gt; max allowed total token count for the model , then …</a:t>
            </a:r>
          </a:p>
          <a:p>
            <a:pPr marL="457200" lvl="1" indent="0">
              <a:buNone/>
            </a:pPr>
            <a:r>
              <a:rPr lang="en-US" dirty="0"/>
              <a:t>Drop older conversation item and corresponding context documents, until above condition is not true any more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9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E515-AE5C-9A6B-99F6-2E2FD102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074D39-7CFD-8D36-365C-0EC3BBC1EDD9}"/>
              </a:ext>
            </a:extLst>
          </p:cNvPr>
          <p:cNvSpPr/>
          <p:nvPr/>
        </p:nvSpPr>
        <p:spPr>
          <a:xfrm>
            <a:off x="763398" y="2298583"/>
            <a:ext cx="889233" cy="22146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23A0C-9D7D-6D11-9226-22552D1BA5B1}"/>
              </a:ext>
            </a:extLst>
          </p:cNvPr>
          <p:cNvSpPr/>
          <p:nvPr/>
        </p:nvSpPr>
        <p:spPr>
          <a:xfrm>
            <a:off x="1863754" y="2298583"/>
            <a:ext cx="8161090" cy="221469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of a company&#10;&#10;Description automatically generated">
            <a:extLst>
              <a:ext uri="{FF2B5EF4-FFF2-40B4-BE49-F238E27FC236}">
                <a16:creationId xmlns:a16="http://schemas.microsoft.com/office/drawing/2014/main" id="{22A806F8-DF3C-B54A-01EA-CD81C0986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967" y="2487641"/>
            <a:ext cx="1622965" cy="1622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CDDFD1-D19E-1A16-3F34-CA117F157F94}"/>
              </a:ext>
            </a:extLst>
          </p:cNvPr>
          <p:cNvSpPr txBox="1"/>
          <p:nvPr/>
        </p:nvSpPr>
        <p:spPr>
          <a:xfrm>
            <a:off x="125217" y="1442833"/>
            <a:ext cx="1842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UI : </a:t>
            </a:r>
            <a:br>
              <a:rPr lang="en-US" dirty="0"/>
            </a:br>
            <a:r>
              <a:rPr lang="en-US" dirty="0"/>
              <a:t>JS / Windows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3C44B1-84FE-7184-D7BE-7D0FCD50E930}"/>
              </a:ext>
            </a:extLst>
          </p:cNvPr>
          <p:cNvSpPr txBox="1"/>
          <p:nvPr/>
        </p:nvSpPr>
        <p:spPr>
          <a:xfrm>
            <a:off x="3997288" y="1442833"/>
            <a:ext cx="235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backend : </a:t>
            </a:r>
            <a:br>
              <a:rPr lang="en-US" dirty="0"/>
            </a:br>
            <a:r>
              <a:rPr lang="en-US" dirty="0" err="1"/>
              <a:t>RestApi</a:t>
            </a:r>
            <a:r>
              <a:rPr lang="en-US" dirty="0"/>
              <a:t>/</a:t>
            </a:r>
            <a:r>
              <a:rPr lang="en-US" dirty="0" err="1"/>
              <a:t>Grpc</a:t>
            </a:r>
            <a:r>
              <a:rPr lang="en-US" dirty="0"/>
              <a:t>/</a:t>
            </a:r>
            <a:r>
              <a:rPr lang="en-US" dirty="0" err="1"/>
              <a:t>GraphQl</a:t>
            </a:r>
            <a:r>
              <a:rPr lang="en-US" dirty="0"/>
              <a:t>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F09C29-56BC-317E-9375-D7216FB04989}"/>
              </a:ext>
            </a:extLst>
          </p:cNvPr>
          <p:cNvCxnSpPr>
            <a:cxnSpLocks/>
          </p:cNvCxnSpPr>
          <p:nvPr/>
        </p:nvCxnSpPr>
        <p:spPr>
          <a:xfrm>
            <a:off x="2167156" y="3405930"/>
            <a:ext cx="770668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38C5D5-647F-9235-AACC-57E7C1283DD1}"/>
              </a:ext>
            </a:extLst>
          </p:cNvPr>
          <p:cNvCxnSpPr>
            <a:cxnSpLocks/>
          </p:cNvCxnSpPr>
          <p:nvPr/>
        </p:nvCxnSpPr>
        <p:spPr>
          <a:xfrm>
            <a:off x="2123605" y="3558330"/>
            <a:ext cx="7706686" cy="0"/>
          </a:xfrm>
          <a:prstGeom prst="straightConnector1">
            <a:avLst/>
          </a:prstGeom>
          <a:ln w="6350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81D6187-267F-63C5-928A-4EA4D512B674}"/>
              </a:ext>
            </a:extLst>
          </p:cNvPr>
          <p:cNvSpPr/>
          <p:nvPr/>
        </p:nvSpPr>
        <p:spPr>
          <a:xfrm>
            <a:off x="4412824" y="3178718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132BF735-C40B-4596-09A8-B5ADAD369775}"/>
              </a:ext>
            </a:extLst>
          </p:cNvPr>
          <p:cNvSpPr/>
          <p:nvPr/>
        </p:nvSpPr>
        <p:spPr>
          <a:xfrm>
            <a:off x="3971030" y="5007976"/>
            <a:ext cx="2920482" cy="612648"/>
          </a:xfrm>
          <a:prstGeom prst="borderCallout1">
            <a:avLst>
              <a:gd name="adj1" fmla="val -6693"/>
              <a:gd name="adj2" fmla="val 44344"/>
              <a:gd name="adj3" fmla="val -178810"/>
              <a:gd name="adj4" fmla="val 2962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Conversation manager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load conversation by conversation Id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Out</a:t>
            </a:r>
            <a:r>
              <a:rPr lang="en-US" sz="1200" dirty="0">
                <a:solidFill>
                  <a:schemeClr val="tx1"/>
                </a:solidFill>
              </a:rPr>
              <a:t>: store new conversation iteration 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A769AEAA-44E8-6F3A-5AA4-B912AB471845}"/>
              </a:ext>
            </a:extLst>
          </p:cNvPr>
          <p:cNvSpPr/>
          <p:nvPr/>
        </p:nvSpPr>
        <p:spPr>
          <a:xfrm>
            <a:off x="3955624" y="5622646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2F17236-51D7-8BE6-2F88-CF4CB61D0B91}"/>
              </a:ext>
            </a:extLst>
          </p:cNvPr>
          <p:cNvSpPr/>
          <p:nvPr/>
        </p:nvSpPr>
        <p:spPr>
          <a:xfrm>
            <a:off x="5588575" y="3178717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00159E8F-A709-B8E4-C177-B1937A317B56}"/>
              </a:ext>
            </a:extLst>
          </p:cNvPr>
          <p:cNvSpPr/>
          <p:nvPr/>
        </p:nvSpPr>
        <p:spPr>
          <a:xfrm>
            <a:off x="5661477" y="667492"/>
            <a:ext cx="2920482" cy="720762"/>
          </a:xfrm>
          <a:prstGeom prst="borderCallout1">
            <a:avLst>
              <a:gd name="adj1" fmla="val 106703"/>
              <a:gd name="adj2" fmla="val 28076"/>
              <a:gd name="adj3" fmla="val 335289"/>
              <a:gd name="adj4" fmla="val 4763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Context provider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add relevant context documents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as user messages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F6E2DF6-2140-3E08-F30A-EFCB68064D77}"/>
              </a:ext>
            </a:extLst>
          </p:cNvPr>
          <p:cNvSpPr/>
          <p:nvPr/>
        </p:nvSpPr>
        <p:spPr>
          <a:xfrm>
            <a:off x="3277728" y="3166871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691E6820-D9F4-0226-200F-24FD86696192}"/>
              </a:ext>
            </a:extLst>
          </p:cNvPr>
          <p:cNvSpPr/>
          <p:nvPr/>
        </p:nvSpPr>
        <p:spPr>
          <a:xfrm>
            <a:off x="748194" y="5117135"/>
            <a:ext cx="2920482" cy="835796"/>
          </a:xfrm>
          <a:prstGeom prst="borderCallout1">
            <a:avLst>
              <a:gd name="adj1" fmla="val -2572"/>
              <a:gd name="adj2" fmla="val 58759"/>
              <a:gd name="adj3" fmla="val -152331"/>
              <a:gd name="adj4" fmla="val 9262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Translator manager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convert to desired language and detect user language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Out</a:t>
            </a:r>
            <a:r>
              <a:rPr lang="en-US" sz="1200" dirty="0">
                <a:solidFill>
                  <a:schemeClr val="tx1"/>
                </a:solidFill>
              </a:rPr>
              <a:t>: Convert ai response to user language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FD9AA6B0-B7CD-279D-0F5D-F6D50517263A}"/>
              </a:ext>
            </a:extLst>
          </p:cNvPr>
          <p:cNvSpPr/>
          <p:nvPr/>
        </p:nvSpPr>
        <p:spPr>
          <a:xfrm>
            <a:off x="9084573" y="4604892"/>
            <a:ext cx="2920482" cy="612648"/>
          </a:xfrm>
          <a:prstGeom prst="borderCallout1">
            <a:avLst>
              <a:gd name="adj1" fmla="val -125673"/>
              <a:gd name="adj2" fmla="val 10471"/>
              <a:gd name="adj3" fmla="val -7322"/>
              <a:gd name="adj4" fmla="val 4737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Max tokens guard</a:t>
            </a:r>
            <a:r>
              <a:rPr lang="en-US" sz="1200" dirty="0">
                <a:solidFill>
                  <a:schemeClr val="tx1"/>
                </a:solidFill>
              </a:rPr>
              <a:t> 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Keep tokens count in input message "under control"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E91E229-C519-7DCC-0F67-C6F99C798DAA}"/>
              </a:ext>
            </a:extLst>
          </p:cNvPr>
          <p:cNvSpPr/>
          <p:nvPr/>
        </p:nvSpPr>
        <p:spPr>
          <a:xfrm>
            <a:off x="7745721" y="3166869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D940B378-CDDF-5A78-EF70-608436ABB6D2}"/>
              </a:ext>
            </a:extLst>
          </p:cNvPr>
          <p:cNvSpPr/>
          <p:nvPr/>
        </p:nvSpPr>
        <p:spPr>
          <a:xfrm>
            <a:off x="6696078" y="3166869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C9707F16-2351-95FC-7077-7F509755ADED}"/>
              </a:ext>
            </a:extLst>
          </p:cNvPr>
          <p:cNvSpPr/>
          <p:nvPr/>
        </p:nvSpPr>
        <p:spPr>
          <a:xfrm>
            <a:off x="6993698" y="5318139"/>
            <a:ext cx="2920482" cy="1269583"/>
          </a:xfrm>
          <a:prstGeom prst="borderCallout1">
            <a:avLst>
              <a:gd name="adj1" fmla="val -7252"/>
              <a:gd name="adj2" fmla="val 18867"/>
              <a:gd name="adj3" fmla="val -116036"/>
              <a:gd name="adj4" fmla="val -3094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Change topic detector 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If the user has changed topic, push to the execution context this information, so that </a:t>
            </a:r>
            <a:r>
              <a:rPr lang="en-US" sz="1200" b="1" i="1" dirty="0">
                <a:solidFill>
                  <a:schemeClr val="tx1"/>
                </a:solidFill>
              </a:rPr>
              <a:t>Context provider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middleware and </a:t>
            </a:r>
            <a:r>
              <a:rPr lang="en-US" sz="1200" b="1" dirty="0">
                <a:solidFill>
                  <a:schemeClr val="tx1"/>
                </a:solidFill>
              </a:rPr>
              <a:t>Conversation manager</a:t>
            </a:r>
            <a:r>
              <a:rPr lang="en-US" sz="1200" dirty="0">
                <a:solidFill>
                  <a:schemeClr val="tx1"/>
                </a:solidFill>
              </a:rPr>
              <a:t> middleware act accordingly </a:t>
            </a:r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15547E6D-06A2-2BC9-855A-05B9451F6A76}"/>
              </a:ext>
            </a:extLst>
          </p:cNvPr>
          <p:cNvSpPr/>
          <p:nvPr/>
        </p:nvSpPr>
        <p:spPr>
          <a:xfrm>
            <a:off x="5204277" y="151749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845076EC-8B65-B19E-7247-934D09C71076}"/>
              </a:ext>
            </a:extLst>
          </p:cNvPr>
          <p:cNvSpPr/>
          <p:nvPr/>
        </p:nvSpPr>
        <p:spPr>
          <a:xfrm>
            <a:off x="8795365" y="3178718"/>
            <a:ext cx="662474" cy="625151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Callout: Line 22">
            <a:extLst>
              <a:ext uri="{FF2B5EF4-FFF2-40B4-BE49-F238E27FC236}">
                <a16:creationId xmlns:a16="http://schemas.microsoft.com/office/drawing/2014/main" id="{5A0E5DB2-38E4-7ACA-0F40-09255FD80CC1}"/>
              </a:ext>
            </a:extLst>
          </p:cNvPr>
          <p:cNvSpPr/>
          <p:nvPr/>
        </p:nvSpPr>
        <p:spPr>
          <a:xfrm>
            <a:off x="8076958" y="1502691"/>
            <a:ext cx="1460241" cy="724549"/>
          </a:xfrm>
          <a:prstGeom prst="borderCallout1">
            <a:avLst>
              <a:gd name="adj1" fmla="val 105979"/>
              <a:gd name="adj2" fmla="val 20401"/>
              <a:gd name="adj3" fmla="val 197490"/>
              <a:gd name="adj4" fmla="val -132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System message provider 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77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73D9E2-DEFE-412D-9A18-924B8EEC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Developers' questions </a:t>
            </a:r>
          </a:p>
          <a:p>
            <a:r>
              <a:rPr lang="en-US" dirty="0"/>
              <a:t>Can I run chatgpt on my PC -&gt; </a:t>
            </a:r>
            <a:r>
              <a:rPr lang="en-US" dirty="0">
                <a:solidFill>
                  <a:srgbClr val="FF0000"/>
                </a:solidFill>
              </a:rPr>
              <a:t>No</a:t>
            </a:r>
          </a:p>
          <a:p>
            <a:r>
              <a:rPr lang="en-US" dirty="0"/>
              <a:t>Can I access it as </a:t>
            </a:r>
            <a:br>
              <a:rPr lang="en-US" dirty="0"/>
            </a:br>
            <a:r>
              <a:rPr lang="en-US" dirty="0"/>
              <a:t>an api service? -&gt; </a:t>
            </a:r>
            <a:r>
              <a:rPr lang="en-US" dirty="0">
                <a:solidFill>
                  <a:srgbClr val="FF0000"/>
                </a:solidFill>
              </a:rPr>
              <a:t>Yes</a:t>
            </a:r>
          </a:p>
          <a:p>
            <a:r>
              <a:rPr lang="en-US" dirty="0"/>
              <a:t>Can make a clone of the model, </a:t>
            </a:r>
            <a:br>
              <a:rPr lang="en-US" dirty="0"/>
            </a:br>
            <a:r>
              <a:rPr lang="en-US" dirty="0"/>
              <a:t>and train (fine-tune) it, </a:t>
            </a:r>
            <a:br>
              <a:rPr lang="en-US" dirty="0"/>
            </a:br>
            <a:r>
              <a:rPr lang="en-US" dirty="0"/>
              <a:t>so that it can reply about </a:t>
            </a:r>
            <a:br>
              <a:rPr lang="en-US" dirty="0"/>
            </a:br>
            <a:r>
              <a:rPr lang="en-US" dirty="0"/>
              <a:t>my domain specific data ? -&gt; </a:t>
            </a:r>
            <a:r>
              <a:rPr lang="en-US" dirty="0">
                <a:solidFill>
                  <a:srgbClr val="FF0000"/>
                </a:solidFill>
              </a:rPr>
              <a:t>Ni</a:t>
            </a:r>
          </a:p>
          <a:p>
            <a:r>
              <a:rPr lang="en-US" dirty="0"/>
              <a:t>If fine tuning is not an option, is there another way to have it answer about my domain specific data ? -&gt; </a:t>
            </a:r>
            <a:r>
              <a:rPr lang="en-US" dirty="0">
                <a:solidFill>
                  <a:srgbClr val="FF0000"/>
                </a:solidFill>
              </a:rPr>
              <a:t>Yes</a:t>
            </a:r>
          </a:p>
          <a:p>
            <a:endParaRPr lang="en-US" dirty="0"/>
          </a:p>
          <a:p>
            <a:r>
              <a:rPr lang="en-US" i="1" dirty="0"/>
              <a:t>This talk will elaborate on the last question</a:t>
            </a:r>
          </a:p>
          <a:p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November 30, 2022</a:t>
            </a:r>
            <a:endParaRPr lang="it-IT" dirty="0"/>
          </a:p>
        </p:txBody>
      </p:sp>
      <p:pic>
        <p:nvPicPr>
          <p:cNvPr id="3" name="Content Placeholder 10">
            <a:extLst>
              <a:ext uri="{FF2B5EF4-FFF2-40B4-BE49-F238E27FC236}">
                <a16:creationId xmlns:a16="http://schemas.microsoft.com/office/drawing/2014/main" id="{C16EB108-621A-47DB-4530-67A0B3269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93" y="1380930"/>
            <a:ext cx="5287046" cy="2970593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4B035A-BBDD-CB6D-838B-6089F4BA2CF7}"/>
              </a:ext>
            </a:extLst>
          </p:cNvPr>
          <p:cNvSpPr txBox="1"/>
          <p:nvPr/>
        </p:nvSpPr>
        <p:spPr>
          <a:xfrm>
            <a:off x="5542384" y="861448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u="sng" dirty="0"/>
              <a:t>https://chat.openai.com</a:t>
            </a:r>
          </a:p>
        </p:txBody>
      </p:sp>
    </p:spTree>
    <p:extLst>
      <p:ext uri="{BB962C8B-B14F-4D97-AF65-F5344CB8AC3E}">
        <p14:creationId xmlns:p14="http://schemas.microsoft.com/office/powerpoint/2010/main" val="930085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A32B-DDCD-6BBC-FCB6-6E476EAC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Talk and Hear with your 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603BC-2787-2102-7978-4BED3731D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Azure speech-to-text and text-to-speech on top of client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7C24EE-A849-C27D-908A-6933A4776032}"/>
              </a:ext>
            </a:extLst>
          </p:cNvPr>
          <p:cNvSpPr/>
          <p:nvPr/>
        </p:nvSpPr>
        <p:spPr>
          <a:xfrm>
            <a:off x="3049586" y="3329149"/>
            <a:ext cx="889233" cy="22146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7C6EBB-6F38-C599-9C0D-FAD9D8CBF758}"/>
              </a:ext>
            </a:extLst>
          </p:cNvPr>
          <p:cNvSpPr/>
          <p:nvPr/>
        </p:nvSpPr>
        <p:spPr>
          <a:xfrm>
            <a:off x="4165568" y="3329149"/>
            <a:ext cx="5618096" cy="221469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logo of a company&#10;&#10;Description automatically generated">
            <a:extLst>
              <a:ext uri="{FF2B5EF4-FFF2-40B4-BE49-F238E27FC236}">
                <a16:creationId xmlns:a16="http://schemas.microsoft.com/office/drawing/2014/main" id="{B8155586-73FF-9792-DF4F-58B87C557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788" y="3518207"/>
            <a:ext cx="1622965" cy="16229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36B583B-7FB8-35F6-1B22-6CD41F35E689}"/>
              </a:ext>
            </a:extLst>
          </p:cNvPr>
          <p:cNvSpPr/>
          <p:nvPr/>
        </p:nvSpPr>
        <p:spPr>
          <a:xfrm>
            <a:off x="1655710" y="3329149"/>
            <a:ext cx="889233" cy="2214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4545F4C-9F06-B9AE-0064-64215AFF7B04}"/>
              </a:ext>
            </a:extLst>
          </p:cNvPr>
          <p:cNvSpPr/>
          <p:nvPr/>
        </p:nvSpPr>
        <p:spPr>
          <a:xfrm>
            <a:off x="2407713" y="3789917"/>
            <a:ext cx="978408" cy="484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llout: Bent Line with Border and Accent Bar 8">
            <a:extLst>
              <a:ext uri="{FF2B5EF4-FFF2-40B4-BE49-F238E27FC236}">
                <a16:creationId xmlns:a16="http://schemas.microsoft.com/office/drawing/2014/main" id="{94B00E6C-2380-0CC4-9F37-C5343E4A1D59}"/>
              </a:ext>
            </a:extLst>
          </p:cNvPr>
          <p:cNvSpPr/>
          <p:nvPr/>
        </p:nvSpPr>
        <p:spPr>
          <a:xfrm>
            <a:off x="672728" y="5350926"/>
            <a:ext cx="1274776" cy="612648"/>
          </a:xfrm>
          <a:prstGeom prst="accentBorderCallout2">
            <a:avLst>
              <a:gd name="adj1" fmla="val 52917"/>
              <a:gd name="adj2" fmla="val 109201"/>
              <a:gd name="adj3" fmla="val 47522"/>
              <a:gd name="adj4" fmla="val 103460"/>
              <a:gd name="adj5" fmla="val -220175"/>
              <a:gd name="adj6" fmla="val 148780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speech-to-text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E6C8FAF-C141-F02A-B167-7F4D3DB59953}"/>
              </a:ext>
            </a:extLst>
          </p:cNvPr>
          <p:cNvSpPr/>
          <p:nvPr/>
        </p:nvSpPr>
        <p:spPr>
          <a:xfrm rot="10800000">
            <a:off x="2372576" y="4473567"/>
            <a:ext cx="978408" cy="484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74EBC3-A040-4B7D-F99B-77F863B885E2}"/>
              </a:ext>
            </a:extLst>
          </p:cNvPr>
          <p:cNvSpPr txBox="1"/>
          <p:nvPr/>
        </p:nvSpPr>
        <p:spPr>
          <a:xfrm>
            <a:off x="1240853" y="6079348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 on UI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B0AA39-FC85-130B-BC57-B224B20DEB30}"/>
              </a:ext>
            </a:extLst>
          </p:cNvPr>
          <p:cNvCxnSpPr>
            <a:cxnSpLocks/>
          </p:cNvCxnSpPr>
          <p:nvPr/>
        </p:nvCxnSpPr>
        <p:spPr>
          <a:xfrm>
            <a:off x="4417764" y="4299028"/>
            <a:ext cx="4969124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6B3C38-7F56-ADD0-FBAA-C050479E5594}"/>
              </a:ext>
            </a:extLst>
          </p:cNvPr>
          <p:cNvCxnSpPr>
            <a:cxnSpLocks/>
          </p:cNvCxnSpPr>
          <p:nvPr/>
        </p:nvCxnSpPr>
        <p:spPr>
          <a:xfrm>
            <a:off x="4417764" y="4744505"/>
            <a:ext cx="4935556" cy="0"/>
          </a:xfrm>
          <a:prstGeom prst="straightConnector1">
            <a:avLst/>
          </a:prstGeom>
          <a:ln w="12700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DD47FBA-20A6-540F-6BEE-FE21C49B8D91}"/>
              </a:ext>
            </a:extLst>
          </p:cNvPr>
          <p:cNvSpPr txBox="1"/>
          <p:nvPr/>
        </p:nvSpPr>
        <p:spPr>
          <a:xfrm>
            <a:off x="733188" y="2596373"/>
            <a:ext cx="3433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UI : </a:t>
            </a:r>
            <a:br>
              <a:rPr lang="en-US" dirty="0"/>
            </a:br>
            <a:r>
              <a:rPr lang="en-US" dirty="0"/>
              <a:t>JS / Windows app</a:t>
            </a:r>
          </a:p>
        </p:txBody>
      </p:sp>
      <p:sp>
        <p:nvSpPr>
          <p:cNvPr id="10" name="Callout: Bent Line with Border and Accent Bar 9">
            <a:extLst>
              <a:ext uri="{FF2B5EF4-FFF2-40B4-BE49-F238E27FC236}">
                <a16:creationId xmlns:a16="http://schemas.microsoft.com/office/drawing/2014/main" id="{0435D030-C177-DF7E-B14D-46D1D207A10D}"/>
              </a:ext>
            </a:extLst>
          </p:cNvPr>
          <p:cNvSpPr/>
          <p:nvPr/>
        </p:nvSpPr>
        <p:spPr>
          <a:xfrm>
            <a:off x="3318231" y="5857161"/>
            <a:ext cx="1274776" cy="612648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1402"/>
              <a:gd name="adj6" fmla="val -3270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Text-to-speech</a:t>
            </a:r>
          </a:p>
        </p:txBody>
      </p:sp>
    </p:spTree>
    <p:extLst>
      <p:ext uri="{BB962C8B-B14F-4D97-AF65-F5344CB8AC3E}">
        <p14:creationId xmlns:p14="http://schemas.microsoft.com/office/powerpoint/2010/main" val="3283209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F310-4C4A-9F13-34B0-7D3A00C5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Ad-hoc or out of the shelf solution, or in between (MS Semantic Kernel)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06467-3C14-1B90-9C21-74370B96C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depends, however now you know what is under the cover</a:t>
            </a:r>
          </a:p>
          <a:p>
            <a:pPr lvl="1"/>
            <a:r>
              <a:rPr lang="en-US" dirty="0"/>
              <a:t>Embeddings</a:t>
            </a:r>
          </a:p>
          <a:p>
            <a:pPr lvl="1"/>
            <a:r>
              <a:rPr lang="en-US" dirty="0"/>
              <a:t>Token limits</a:t>
            </a:r>
          </a:p>
          <a:p>
            <a:pPr lvl="1"/>
            <a:r>
              <a:rPr lang="en-US" dirty="0"/>
              <a:t>etc..</a:t>
            </a:r>
          </a:p>
          <a:p>
            <a:r>
              <a:rPr lang="en-US" dirty="0"/>
              <a:t>So that you have the knowledge to take the right decision</a:t>
            </a:r>
          </a:p>
          <a:p>
            <a:r>
              <a:rPr lang="en-US" dirty="0"/>
              <a:t>And this stuff applies to other LLM as well (e.g. Llama2)</a:t>
            </a:r>
          </a:p>
        </p:txBody>
      </p:sp>
    </p:spTree>
    <p:extLst>
      <p:ext uri="{BB962C8B-B14F-4D97-AF65-F5344CB8AC3E}">
        <p14:creationId xmlns:p14="http://schemas.microsoft.com/office/powerpoint/2010/main" val="23736904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689928-B287-4F6F-9288-1DE7ADE2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54529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73D9E2-DEFE-412D-9A18-924B8EEC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8000" b="1" dirty="0"/>
              <a:t>Thank </a:t>
            </a:r>
            <a:r>
              <a:rPr lang="it-IT" sz="8000" b="1" dirty="0" err="1"/>
              <a:t>You</a:t>
            </a:r>
            <a:r>
              <a:rPr lang="it-IT" sz="8000" b="1" dirty="0"/>
              <a:t>!!!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65317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13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D9A5F3-AB92-8CF2-CF12-93C33D5BA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algn="l" rtl="0"/>
            <a:r>
              <a:rPr lang="en-US" dirty="0"/>
              <a:t>It's a "brand" : not only text but also images, </a:t>
            </a:r>
            <a:br>
              <a:rPr lang="en-US" dirty="0"/>
            </a:br>
            <a:r>
              <a:rPr lang="en-US" dirty="0"/>
              <a:t>(dalle-2, whisper)</a:t>
            </a:r>
          </a:p>
          <a:p>
            <a:r>
              <a:rPr lang="en-US" dirty="0"/>
              <a:t>All models are offered as api only, its a black box.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DDC49B-7BD1-DC9B-953F-C87FE05E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OpenAI GPT history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2DDFF54-D7B0-CA33-FFAF-58640E7620C6}"/>
              </a:ext>
            </a:extLst>
          </p:cNvPr>
          <p:cNvCxnSpPr/>
          <p:nvPr/>
        </p:nvCxnSpPr>
        <p:spPr>
          <a:xfrm flipV="1">
            <a:off x="391907" y="4393161"/>
            <a:ext cx="10936941" cy="1344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llout: Line 4">
            <a:extLst>
              <a:ext uri="{FF2B5EF4-FFF2-40B4-BE49-F238E27FC236}">
                <a16:creationId xmlns:a16="http://schemas.microsoft.com/office/drawing/2014/main" id="{6349162E-0EBA-7455-BEFD-2CE005044F08}"/>
              </a:ext>
            </a:extLst>
          </p:cNvPr>
          <p:cNvSpPr/>
          <p:nvPr/>
        </p:nvSpPr>
        <p:spPr>
          <a:xfrm>
            <a:off x="1335442" y="3145946"/>
            <a:ext cx="1333500" cy="558800"/>
          </a:xfrm>
          <a:custGeom>
            <a:avLst/>
            <a:gdLst>
              <a:gd name="connsiteX0" fmla="*/ 0 w 1333500"/>
              <a:gd name="connsiteY0" fmla="*/ 0 h 558800"/>
              <a:gd name="connsiteX1" fmla="*/ 431165 w 1333500"/>
              <a:gd name="connsiteY1" fmla="*/ 0 h 558800"/>
              <a:gd name="connsiteX2" fmla="*/ 835660 w 1333500"/>
              <a:gd name="connsiteY2" fmla="*/ 0 h 558800"/>
              <a:gd name="connsiteX3" fmla="*/ 1333500 w 1333500"/>
              <a:gd name="connsiteY3" fmla="*/ 0 h 558800"/>
              <a:gd name="connsiteX4" fmla="*/ 1333500 w 1333500"/>
              <a:gd name="connsiteY4" fmla="*/ 558800 h 558800"/>
              <a:gd name="connsiteX5" fmla="*/ 915670 w 1333500"/>
              <a:gd name="connsiteY5" fmla="*/ 558800 h 558800"/>
              <a:gd name="connsiteX6" fmla="*/ 444500 w 1333500"/>
              <a:gd name="connsiteY6" fmla="*/ 558800 h 558800"/>
              <a:gd name="connsiteX7" fmla="*/ 0 w 1333500"/>
              <a:gd name="connsiteY7" fmla="*/ 558800 h 558800"/>
              <a:gd name="connsiteX8" fmla="*/ 0 w 1333500"/>
              <a:gd name="connsiteY8" fmla="*/ 0 h 558800"/>
              <a:gd name="connsiteX0" fmla="*/ -111121 w 1333500"/>
              <a:gd name="connsiteY0" fmla="*/ 104775 h 558800"/>
              <a:gd name="connsiteX1" fmla="*/ -333244 w 1333500"/>
              <a:gd name="connsiteY1" fmla="*/ 532195 h 558800"/>
              <a:gd name="connsiteX2" fmla="*/ -549081 w 1333500"/>
              <a:gd name="connsiteY2" fmla="*/ 947518 h 558800"/>
              <a:gd name="connsiteX3" fmla="*/ -739772 w 1333500"/>
              <a:gd name="connsiteY3" fmla="*/ 1314454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500" h="558800" extrusionOk="0">
                <a:moveTo>
                  <a:pt x="0" y="0"/>
                </a:moveTo>
                <a:cubicBezTo>
                  <a:pt x="119955" y="-9516"/>
                  <a:pt x="257489" y="48996"/>
                  <a:pt x="431165" y="0"/>
                </a:cubicBezTo>
                <a:cubicBezTo>
                  <a:pt x="604841" y="-48996"/>
                  <a:pt x="661194" y="11171"/>
                  <a:pt x="835660" y="0"/>
                </a:cubicBezTo>
                <a:cubicBezTo>
                  <a:pt x="1010126" y="-11171"/>
                  <a:pt x="1230436" y="10239"/>
                  <a:pt x="1333500" y="0"/>
                </a:cubicBezTo>
                <a:cubicBezTo>
                  <a:pt x="1372647" y="117237"/>
                  <a:pt x="1285916" y="431522"/>
                  <a:pt x="1333500" y="558800"/>
                </a:cubicBezTo>
                <a:cubicBezTo>
                  <a:pt x="1191267" y="586919"/>
                  <a:pt x="1118644" y="523722"/>
                  <a:pt x="915670" y="558800"/>
                </a:cubicBezTo>
                <a:cubicBezTo>
                  <a:pt x="712696" y="593878"/>
                  <a:pt x="634338" y="519698"/>
                  <a:pt x="444500" y="558800"/>
                </a:cubicBezTo>
                <a:cubicBezTo>
                  <a:pt x="254662" y="597902"/>
                  <a:pt x="148948" y="507045"/>
                  <a:pt x="0" y="558800"/>
                </a:cubicBezTo>
                <a:cubicBezTo>
                  <a:pt x="-44229" y="413778"/>
                  <a:pt x="30445" y="179332"/>
                  <a:pt x="0" y="0"/>
                </a:cubicBezTo>
                <a:close/>
              </a:path>
              <a:path w="1333500" h="558800" fill="none" extrusionOk="0">
                <a:moveTo>
                  <a:pt x="-111121" y="104775"/>
                </a:moveTo>
                <a:cubicBezTo>
                  <a:pt x="-123877" y="229623"/>
                  <a:pt x="-261825" y="320079"/>
                  <a:pt x="-333244" y="532195"/>
                </a:cubicBezTo>
                <a:cubicBezTo>
                  <a:pt x="-404663" y="744310"/>
                  <a:pt x="-469383" y="745689"/>
                  <a:pt x="-549081" y="947518"/>
                </a:cubicBezTo>
                <a:cubicBezTo>
                  <a:pt x="-628779" y="1149347"/>
                  <a:pt x="-703565" y="1138332"/>
                  <a:pt x="-739772" y="1314454"/>
                </a:cubicBezTo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borderCallout1">
                    <a:avLst>
                      <a:gd name="adj1" fmla="val 18750"/>
                      <a:gd name="adj2" fmla="val -8333"/>
                      <a:gd name="adj3" fmla="val 235228"/>
                      <a:gd name="adj4" fmla="val -55476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GPT3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June </a:t>
            </a:r>
            <a:r>
              <a:rPr lang="en-US" dirty="0">
                <a:solidFill>
                  <a:srgbClr val="FF0000"/>
                </a:solidFill>
              </a:rPr>
              <a:t>2020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1FF0B9BD-1843-EC6C-242A-575EC6686C52}"/>
              </a:ext>
            </a:extLst>
          </p:cNvPr>
          <p:cNvSpPr/>
          <p:nvPr/>
        </p:nvSpPr>
        <p:spPr>
          <a:xfrm>
            <a:off x="2521304" y="4953222"/>
            <a:ext cx="2452688" cy="1193799"/>
          </a:xfrm>
          <a:custGeom>
            <a:avLst/>
            <a:gdLst>
              <a:gd name="connsiteX0" fmla="*/ 0 w 2452688"/>
              <a:gd name="connsiteY0" fmla="*/ 0 h 1193799"/>
              <a:gd name="connsiteX1" fmla="*/ 539591 w 2452688"/>
              <a:gd name="connsiteY1" fmla="*/ 0 h 1193799"/>
              <a:gd name="connsiteX2" fmla="*/ 956548 w 2452688"/>
              <a:gd name="connsiteY2" fmla="*/ 0 h 1193799"/>
              <a:gd name="connsiteX3" fmla="*/ 1373505 w 2452688"/>
              <a:gd name="connsiteY3" fmla="*/ 0 h 1193799"/>
              <a:gd name="connsiteX4" fmla="*/ 1864043 w 2452688"/>
              <a:gd name="connsiteY4" fmla="*/ 0 h 1193799"/>
              <a:gd name="connsiteX5" fmla="*/ 2452688 w 2452688"/>
              <a:gd name="connsiteY5" fmla="*/ 0 h 1193799"/>
              <a:gd name="connsiteX6" fmla="*/ 2452688 w 2452688"/>
              <a:gd name="connsiteY6" fmla="*/ 573024 h 1193799"/>
              <a:gd name="connsiteX7" fmla="*/ 2452688 w 2452688"/>
              <a:gd name="connsiteY7" fmla="*/ 1193799 h 1193799"/>
              <a:gd name="connsiteX8" fmla="*/ 2011204 w 2452688"/>
              <a:gd name="connsiteY8" fmla="*/ 1193799 h 1193799"/>
              <a:gd name="connsiteX9" fmla="*/ 1471613 w 2452688"/>
              <a:gd name="connsiteY9" fmla="*/ 1193799 h 1193799"/>
              <a:gd name="connsiteX10" fmla="*/ 981075 w 2452688"/>
              <a:gd name="connsiteY10" fmla="*/ 1193799 h 1193799"/>
              <a:gd name="connsiteX11" fmla="*/ 441484 w 2452688"/>
              <a:gd name="connsiteY11" fmla="*/ 1193799 h 1193799"/>
              <a:gd name="connsiteX12" fmla="*/ 0 w 2452688"/>
              <a:gd name="connsiteY12" fmla="*/ 1193799 h 1193799"/>
              <a:gd name="connsiteX13" fmla="*/ 0 w 2452688"/>
              <a:gd name="connsiteY13" fmla="*/ 620775 h 1193799"/>
              <a:gd name="connsiteX14" fmla="*/ 0 w 2452688"/>
              <a:gd name="connsiteY14" fmla="*/ 0 h 1193799"/>
              <a:gd name="connsiteX0" fmla="*/ 1172949 w 2452688"/>
              <a:gd name="connsiteY0" fmla="*/ 23088 h 1193799"/>
              <a:gd name="connsiteX1" fmla="*/ 1237013 w 2452688"/>
              <a:gd name="connsiteY1" fmla="*/ -475789 h 119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52688" h="1193799" extrusionOk="0">
                <a:moveTo>
                  <a:pt x="0" y="0"/>
                </a:moveTo>
                <a:cubicBezTo>
                  <a:pt x="243965" y="-64620"/>
                  <a:pt x="401514" y="31812"/>
                  <a:pt x="539591" y="0"/>
                </a:cubicBezTo>
                <a:cubicBezTo>
                  <a:pt x="677668" y="-31812"/>
                  <a:pt x="850874" y="19511"/>
                  <a:pt x="956548" y="0"/>
                </a:cubicBezTo>
                <a:cubicBezTo>
                  <a:pt x="1062222" y="-19511"/>
                  <a:pt x="1169662" y="44859"/>
                  <a:pt x="1373505" y="0"/>
                </a:cubicBezTo>
                <a:cubicBezTo>
                  <a:pt x="1577348" y="-44859"/>
                  <a:pt x="1635085" y="17445"/>
                  <a:pt x="1864043" y="0"/>
                </a:cubicBezTo>
                <a:cubicBezTo>
                  <a:pt x="2093001" y="-17445"/>
                  <a:pt x="2284352" y="31956"/>
                  <a:pt x="2452688" y="0"/>
                </a:cubicBezTo>
                <a:cubicBezTo>
                  <a:pt x="2482929" y="205607"/>
                  <a:pt x="2419703" y="398373"/>
                  <a:pt x="2452688" y="573024"/>
                </a:cubicBezTo>
                <a:cubicBezTo>
                  <a:pt x="2485673" y="747675"/>
                  <a:pt x="2434264" y="1036881"/>
                  <a:pt x="2452688" y="1193799"/>
                </a:cubicBezTo>
                <a:cubicBezTo>
                  <a:pt x="2273857" y="1241378"/>
                  <a:pt x="2128144" y="1163824"/>
                  <a:pt x="2011204" y="1193799"/>
                </a:cubicBezTo>
                <a:cubicBezTo>
                  <a:pt x="1894264" y="1223774"/>
                  <a:pt x="1687380" y="1187492"/>
                  <a:pt x="1471613" y="1193799"/>
                </a:cubicBezTo>
                <a:cubicBezTo>
                  <a:pt x="1255846" y="1200106"/>
                  <a:pt x="1214097" y="1148373"/>
                  <a:pt x="981075" y="1193799"/>
                </a:cubicBezTo>
                <a:cubicBezTo>
                  <a:pt x="748053" y="1239225"/>
                  <a:pt x="696011" y="1147279"/>
                  <a:pt x="441484" y="1193799"/>
                </a:cubicBezTo>
                <a:cubicBezTo>
                  <a:pt x="186957" y="1240319"/>
                  <a:pt x="139972" y="1166411"/>
                  <a:pt x="0" y="1193799"/>
                </a:cubicBezTo>
                <a:cubicBezTo>
                  <a:pt x="-12257" y="933266"/>
                  <a:pt x="60126" y="842161"/>
                  <a:pt x="0" y="620775"/>
                </a:cubicBezTo>
                <a:cubicBezTo>
                  <a:pt x="-60126" y="399389"/>
                  <a:pt x="54351" y="184104"/>
                  <a:pt x="0" y="0"/>
                </a:cubicBezTo>
                <a:close/>
              </a:path>
              <a:path w="2452688" h="1193799" fill="none" extrusionOk="0">
                <a:moveTo>
                  <a:pt x="1172949" y="23088"/>
                </a:moveTo>
                <a:cubicBezTo>
                  <a:pt x="1164133" y="-152646"/>
                  <a:pt x="1234684" y="-336231"/>
                  <a:pt x="1237013" y="-475789"/>
                </a:cubicBezTo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876940149">
                  <a:prstGeom prst="borderCallout1">
                    <a:avLst>
                      <a:gd name="adj1" fmla="val 1934"/>
                      <a:gd name="adj2" fmla="val 47823"/>
                      <a:gd name="adj3" fmla="val -39855"/>
                      <a:gd name="adj4" fmla="val 5043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First </a:t>
            </a:r>
            <a:r>
              <a:rPr lang="en-US" dirty="0" err="1">
                <a:solidFill>
                  <a:schemeClr val="tx1"/>
                </a:solidFill>
              </a:rPr>
              <a:t>InstructGPT</a:t>
            </a:r>
            <a:r>
              <a:rPr lang="en-US" dirty="0">
                <a:solidFill>
                  <a:schemeClr val="tx1"/>
                </a:solidFill>
              </a:rPr>
              <a:t> models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Jan </a:t>
            </a:r>
            <a:r>
              <a:rPr lang="en-US" dirty="0">
                <a:solidFill>
                  <a:srgbClr val="FF0000"/>
                </a:solidFill>
              </a:rPr>
              <a:t>2022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e.g. text-davinci-002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FCBF7534-CA3B-0E04-F512-1EB22DF63812}"/>
              </a:ext>
            </a:extLst>
          </p:cNvPr>
          <p:cNvSpPr/>
          <p:nvPr/>
        </p:nvSpPr>
        <p:spPr>
          <a:xfrm>
            <a:off x="4859694" y="2806066"/>
            <a:ext cx="1905000" cy="935034"/>
          </a:xfrm>
          <a:custGeom>
            <a:avLst/>
            <a:gdLst>
              <a:gd name="connsiteX0" fmla="*/ 0 w 1905000"/>
              <a:gd name="connsiteY0" fmla="*/ 0 h 935034"/>
              <a:gd name="connsiteX1" fmla="*/ 419100 w 1905000"/>
              <a:gd name="connsiteY1" fmla="*/ 0 h 935034"/>
              <a:gd name="connsiteX2" fmla="*/ 857250 w 1905000"/>
              <a:gd name="connsiteY2" fmla="*/ 0 h 935034"/>
              <a:gd name="connsiteX3" fmla="*/ 1276350 w 1905000"/>
              <a:gd name="connsiteY3" fmla="*/ 0 h 935034"/>
              <a:gd name="connsiteX4" fmla="*/ 1905000 w 1905000"/>
              <a:gd name="connsiteY4" fmla="*/ 0 h 935034"/>
              <a:gd name="connsiteX5" fmla="*/ 1905000 w 1905000"/>
              <a:gd name="connsiteY5" fmla="*/ 476867 h 935034"/>
              <a:gd name="connsiteX6" fmla="*/ 1905000 w 1905000"/>
              <a:gd name="connsiteY6" fmla="*/ 935034 h 935034"/>
              <a:gd name="connsiteX7" fmla="*/ 1466850 w 1905000"/>
              <a:gd name="connsiteY7" fmla="*/ 935034 h 935034"/>
              <a:gd name="connsiteX8" fmla="*/ 952500 w 1905000"/>
              <a:gd name="connsiteY8" fmla="*/ 935034 h 935034"/>
              <a:gd name="connsiteX9" fmla="*/ 457200 w 1905000"/>
              <a:gd name="connsiteY9" fmla="*/ 935034 h 935034"/>
              <a:gd name="connsiteX10" fmla="*/ 0 w 1905000"/>
              <a:gd name="connsiteY10" fmla="*/ 935034 h 935034"/>
              <a:gd name="connsiteX11" fmla="*/ 0 w 1905000"/>
              <a:gd name="connsiteY11" fmla="*/ 458167 h 935034"/>
              <a:gd name="connsiteX12" fmla="*/ 0 w 1905000"/>
              <a:gd name="connsiteY12" fmla="*/ 0 h 935034"/>
              <a:gd name="connsiteX0" fmla="*/ 927106 w 1905000"/>
              <a:gd name="connsiteY0" fmla="*/ 1116318 h 935034"/>
              <a:gd name="connsiteX1" fmla="*/ 915080 w 1905000"/>
              <a:gd name="connsiteY1" fmla="*/ 1428592 h 935034"/>
              <a:gd name="connsiteX2" fmla="*/ 903980 w 1905000"/>
              <a:gd name="connsiteY2" fmla="*/ 1716844 h 9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0" h="935034" extrusionOk="0">
                <a:moveTo>
                  <a:pt x="0" y="0"/>
                </a:moveTo>
                <a:cubicBezTo>
                  <a:pt x="98256" y="-38653"/>
                  <a:pt x="300402" y="39227"/>
                  <a:pt x="419100" y="0"/>
                </a:cubicBezTo>
                <a:cubicBezTo>
                  <a:pt x="537798" y="-39227"/>
                  <a:pt x="747564" y="30918"/>
                  <a:pt x="857250" y="0"/>
                </a:cubicBezTo>
                <a:cubicBezTo>
                  <a:pt x="966936" y="-30918"/>
                  <a:pt x="1074177" y="40170"/>
                  <a:pt x="1276350" y="0"/>
                </a:cubicBezTo>
                <a:cubicBezTo>
                  <a:pt x="1478523" y="-40170"/>
                  <a:pt x="1655902" y="23633"/>
                  <a:pt x="1905000" y="0"/>
                </a:cubicBezTo>
                <a:cubicBezTo>
                  <a:pt x="1937459" y="160784"/>
                  <a:pt x="1869781" y="296009"/>
                  <a:pt x="1905000" y="476867"/>
                </a:cubicBezTo>
                <a:cubicBezTo>
                  <a:pt x="1940219" y="657725"/>
                  <a:pt x="1853641" y="795282"/>
                  <a:pt x="1905000" y="935034"/>
                </a:cubicBezTo>
                <a:cubicBezTo>
                  <a:pt x="1733516" y="951461"/>
                  <a:pt x="1593277" y="920944"/>
                  <a:pt x="1466850" y="935034"/>
                </a:cubicBezTo>
                <a:cubicBezTo>
                  <a:pt x="1340423" y="949124"/>
                  <a:pt x="1131761" y="897461"/>
                  <a:pt x="952500" y="935034"/>
                </a:cubicBezTo>
                <a:cubicBezTo>
                  <a:pt x="773239" y="972607"/>
                  <a:pt x="690800" y="913133"/>
                  <a:pt x="457200" y="935034"/>
                </a:cubicBezTo>
                <a:cubicBezTo>
                  <a:pt x="223600" y="956935"/>
                  <a:pt x="203246" y="892044"/>
                  <a:pt x="0" y="935034"/>
                </a:cubicBezTo>
                <a:cubicBezTo>
                  <a:pt x="-30698" y="789335"/>
                  <a:pt x="10995" y="589581"/>
                  <a:pt x="0" y="458167"/>
                </a:cubicBezTo>
                <a:cubicBezTo>
                  <a:pt x="-10995" y="326753"/>
                  <a:pt x="31200" y="137989"/>
                  <a:pt x="0" y="0"/>
                </a:cubicBezTo>
                <a:close/>
              </a:path>
              <a:path w="1905000" h="935034" fill="none" extrusionOk="0">
                <a:moveTo>
                  <a:pt x="927106" y="1116318"/>
                </a:moveTo>
                <a:cubicBezTo>
                  <a:pt x="954744" y="1258786"/>
                  <a:pt x="886560" y="1352478"/>
                  <a:pt x="915080" y="1428592"/>
                </a:cubicBezTo>
                <a:cubicBezTo>
                  <a:pt x="943601" y="1504706"/>
                  <a:pt x="897725" y="1622808"/>
                  <a:pt x="903980" y="1716844"/>
                </a:cubicBezTo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591214605">
                  <a:prstGeom prst="borderCallout1">
                    <a:avLst>
                      <a:gd name="adj1" fmla="val 119388"/>
                      <a:gd name="adj2" fmla="val 48667"/>
                      <a:gd name="adj3" fmla="val 183613"/>
                      <a:gd name="adj4" fmla="val 47453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GPT 3.5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Nov </a:t>
            </a:r>
            <a:r>
              <a:rPr lang="en-US" dirty="0">
                <a:solidFill>
                  <a:srgbClr val="FF0000"/>
                </a:solidFill>
              </a:rPr>
              <a:t>2022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text-davinci-003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A262F8BC-521E-CAF3-45EE-3C336A5351D1}"/>
              </a:ext>
            </a:extLst>
          </p:cNvPr>
          <p:cNvSpPr/>
          <p:nvPr/>
        </p:nvSpPr>
        <p:spPr>
          <a:xfrm>
            <a:off x="5625334" y="5323438"/>
            <a:ext cx="1905000" cy="849638"/>
          </a:xfrm>
          <a:custGeom>
            <a:avLst/>
            <a:gdLst>
              <a:gd name="connsiteX0" fmla="*/ 0 w 1905000"/>
              <a:gd name="connsiteY0" fmla="*/ 0 h 849638"/>
              <a:gd name="connsiteX1" fmla="*/ 419100 w 1905000"/>
              <a:gd name="connsiteY1" fmla="*/ 0 h 849638"/>
              <a:gd name="connsiteX2" fmla="*/ 895350 w 1905000"/>
              <a:gd name="connsiteY2" fmla="*/ 0 h 849638"/>
              <a:gd name="connsiteX3" fmla="*/ 1409700 w 1905000"/>
              <a:gd name="connsiteY3" fmla="*/ 0 h 849638"/>
              <a:gd name="connsiteX4" fmla="*/ 1905000 w 1905000"/>
              <a:gd name="connsiteY4" fmla="*/ 0 h 849638"/>
              <a:gd name="connsiteX5" fmla="*/ 1905000 w 1905000"/>
              <a:gd name="connsiteY5" fmla="*/ 433315 h 849638"/>
              <a:gd name="connsiteX6" fmla="*/ 1905000 w 1905000"/>
              <a:gd name="connsiteY6" fmla="*/ 849638 h 849638"/>
              <a:gd name="connsiteX7" fmla="*/ 1447800 w 1905000"/>
              <a:gd name="connsiteY7" fmla="*/ 849638 h 849638"/>
              <a:gd name="connsiteX8" fmla="*/ 971550 w 1905000"/>
              <a:gd name="connsiteY8" fmla="*/ 849638 h 849638"/>
              <a:gd name="connsiteX9" fmla="*/ 457200 w 1905000"/>
              <a:gd name="connsiteY9" fmla="*/ 849638 h 849638"/>
              <a:gd name="connsiteX10" fmla="*/ 0 w 1905000"/>
              <a:gd name="connsiteY10" fmla="*/ 849638 h 849638"/>
              <a:gd name="connsiteX11" fmla="*/ 0 w 1905000"/>
              <a:gd name="connsiteY11" fmla="*/ 416323 h 849638"/>
              <a:gd name="connsiteX12" fmla="*/ 0 w 1905000"/>
              <a:gd name="connsiteY12" fmla="*/ 0 h 849638"/>
              <a:gd name="connsiteX0" fmla="*/ 936631 w 1905000"/>
              <a:gd name="connsiteY0" fmla="*/ -70851 h 849638"/>
              <a:gd name="connsiteX1" fmla="*/ 633647 w 1905000"/>
              <a:gd name="connsiteY1" fmla="*/ -348227 h 849638"/>
              <a:gd name="connsiteX2" fmla="*/ 330664 w 1905000"/>
              <a:gd name="connsiteY2" fmla="*/ -625602 h 849638"/>
              <a:gd name="connsiteX3" fmla="*/ 27680 w 1905000"/>
              <a:gd name="connsiteY3" fmla="*/ -902978 h 84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849638" fill="none" extrusionOk="0">
                <a:moveTo>
                  <a:pt x="0" y="0"/>
                </a:moveTo>
                <a:cubicBezTo>
                  <a:pt x="132346" y="-47468"/>
                  <a:pt x="292708" y="20612"/>
                  <a:pt x="419100" y="0"/>
                </a:cubicBezTo>
                <a:cubicBezTo>
                  <a:pt x="545492" y="-20612"/>
                  <a:pt x="755131" y="52244"/>
                  <a:pt x="895350" y="0"/>
                </a:cubicBezTo>
                <a:cubicBezTo>
                  <a:pt x="1035569" y="-52244"/>
                  <a:pt x="1280425" y="45459"/>
                  <a:pt x="1409700" y="0"/>
                </a:cubicBezTo>
                <a:cubicBezTo>
                  <a:pt x="1538975" y="-45459"/>
                  <a:pt x="1752710" y="4423"/>
                  <a:pt x="1905000" y="0"/>
                </a:cubicBezTo>
                <a:cubicBezTo>
                  <a:pt x="1938038" y="115628"/>
                  <a:pt x="1882125" y="315627"/>
                  <a:pt x="1905000" y="433315"/>
                </a:cubicBezTo>
                <a:cubicBezTo>
                  <a:pt x="1927875" y="551003"/>
                  <a:pt x="1898556" y="758696"/>
                  <a:pt x="1905000" y="849638"/>
                </a:cubicBezTo>
                <a:cubicBezTo>
                  <a:pt x="1720565" y="899782"/>
                  <a:pt x="1661802" y="842795"/>
                  <a:pt x="1447800" y="849638"/>
                </a:cubicBezTo>
                <a:cubicBezTo>
                  <a:pt x="1233798" y="856481"/>
                  <a:pt x="1151844" y="839617"/>
                  <a:pt x="971550" y="849638"/>
                </a:cubicBezTo>
                <a:cubicBezTo>
                  <a:pt x="791256" y="859659"/>
                  <a:pt x="598791" y="832090"/>
                  <a:pt x="457200" y="849638"/>
                </a:cubicBezTo>
                <a:cubicBezTo>
                  <a:pt x="315609" y="867186"/>
                  <a:pt x="185277" y="795072"/>
                  <a:pt x="0" y="849638"/>
                </a:cubicBezTo>
                <a:cubicBezTo>
                  <a:pt x="-39692" y="667675"/>
                  <a:pt x="45206" y="580578"/>
                  <a:pt x="0" y="416323"/>
                </a:cubicBezTo>
                <a:cubicBezTo>
                  <a:pt x="-45206" y="252068"/>
                  <a:pt x="4169" y="100947"/>
                  <a:pt x="0" y="0"/>
                </a:cubicBezTo>
                <a:close/>
              </a:path>
              <a:path w="1905000" h="849638" fill="none" extrusionOk="0">
                <a:moveTo>
                  <a:pt x="936631" y="-70851"/>
                </a:moveTo>
                <a:cubicBezTo>
                  <a:pt x="811294" y="-156828"/>
                  <a:pt x="786189" y="-243520"/>
                  <a:pt x="633647" y="-348227"/>
                </a:cubicBezTo>
                <a:cubicBezTo>
                  <a:pt x="481105" y="-452934"/>
                  <a:pt x="458037" y="-562239"/>
                  <a:pt x="330664" y="-625602"/>
                </a:cubicBezTo>
                <a:cubicBezTo>
                  <a:pt x="203291" y="-688965"/>
                  <a:pt x="165274" y="-826377"/>
                  <a:pt x="27680" y="-902978"/>
                </a:cubicBezTo>
              </a:path>
              <a:path w="1905000" h="849638" stroke="0" extrusionOk="0">
                <a:moveTo>
                  <a:pt x="0" y="0"/>
                </a:moveTo>
                <a:cubicBezTo>
                  <a:pt x="159825" y="-13040"/>
                  <a:pt x="316413" y="47240"/>
                  <a:pt x="476250" y="0"/>
                </a:cubicBezTo>
                <a:cubicBezTo>
                  <a:pt x="636087" y="-47240"/>
                  <a:pt x="789685" y="3747"/>
                  <a:pt x="990600" y="0"/>
                </a:cubicBezTo>
                <a:cubicBezTo>
                  <a:pt x="1191515" y="-3747"/>
                  <a:pt x="1306542" y="46742"/>
                  <a:pt x="1485900" y="0"/>
                </a:cubicBezTo>
                <a:cubicBezTo>
                  <a:pt x="1665258" y="-46742"/>
                  <a:pt x="1718465" y="26295"/>
                  <a:pt x="1905000" y="0"/>
                </a:cubicBezTo>
                <a:cubicBezTo>
                  <a:pt x="1913786" y="91862"/>
                  <a:pt x="1863021" y="277912"/>
                  <a:pt x="1905000" y="441812"/>
                </a:cubicBezTo>
                <a:cubicBezTo>
                  <a:pt x="1946979" y="605712"/>
                  <a:pt x="1875617" y="669621"/>
                  <a:pt x="1905000" y="849638"/>
                </a:cubicBezTo>
                <a:cubicBezTo>
                  <a:pt x="1759822" y="864809"/>
                  <a:pt x="1647273" y="849052"/>
                  <a:pt x="1485900" y="849638"/>
                </a:cubicBezTo>
                <a:cubicBezTo>
                  <a:pt x="1324527" y="850224"/>
                  <a:pt x="1126993" y="816212"/>
                  <a:pt x="990600" y="849638"/>
                </a:cubicBezTo>
                <a:cubicBezTo>
                  <a:pt x="854207" y="883064"/>
                  <a:pt x="755034" y="817113"/>
                  <a:pt x="552450" y="849638"/>
                </a:cubicBezTo>
                <a:cubicBezTo>
                  <a:pt x="349866" y="882163"/>
                  <a:pt x="257421" y="828512"/>
                  <a:pt x="0" y="849638"/>
                </a:cubicBezTo>
                <a:cubicBezTo>
                  <a:pt x="-41732" y="753921"/>
                  <a:pt x="4226" y="542080"/>
                  <a:pt x="0" y="424819"/>
                </a:cubicBezTo>
                <a:cubicBezTo>
                  <a:pt x="-4226" y="307558"/>
                  <a:pt x="48927" y="107640"/>
                  <a:pt x="0" y="0"/>
                </a:cubicBezTo>
                <a:close/>
              </a:path>
              <a:path w="1905000" h="849638" fill="none" stroke="0" extrusionOk="0">
                <a:moveTo>
                  <a:pt x="936631" y="-70851"/>
                </a:moveTo>
                <a:cubicBezTo>
                  <a:pt x="852381" y="-101318"/>
                  <a:pt x="772651" y="-246273"/>
                  <a:pt x="651826" y="-331584"/>
                </a:cubicBezTo>
                <a:cubicBezTo>
                  <a:pt x="531002" y="-416895"/>
                  <a:pt x="479294" y="-541153"/>
                  <a:pt x="348843" y="-608960"/>
                </a:cubicBezTo>
                <a:cubicBezTo>
                  <a:pt x="218392" y="-676767"/>
                  <a:pt x="200940" y="-797000"/>
                  <a:pt x="27680" y="-902978"/>
                </a:cubicBez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897291335">
                  <a:prstGeom prst="borderCallout1">
                    <a:avLst>
                      <a:gd name="adj1" fmla="val -8339"/>
                      <a:gd name="adj2" fmla="val 49167"/>
                      <a:gd name="adj3" fmla="val -106278"/>
                      <a:gd name="adj4" fmla="val 1453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ChatGpt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(Web interface)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Nov </a:t>
            </a:r>
            <a:r>
              <a:rPr lang="en-US" dirty="0">
                <a:solidFill>
                  <a:srgbClr val="FF0000"/>
                </a:solidFill>
              </a:rPr>
              <a:t>2022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1CB2EF24-91F5-3691-EAE7-F1A9A31E9AB3}"/>
              </a:ext>
            </a:extLst>
          </p:cNvPr>
          <p:cNvSpPr/>
          <p:nvPr/>
        </p:nvSpPr>
        <p:spPr>
          <a:xfrm>
            <a:off x="7250467" y="3298582"/>
            <a:ext cx="2303369" cy="747711"/>
          </a:xfrm>
          <a:custGeom>
            <a:avLst/>
            <a:gdLst>
              <a:gd name="connsiteX0" fmla="*/ 0 w 2303369"/>
              <a:gd name="connsiteY0" fmla="*/ 0 h 747711"/>
              <a:gd name="connsiteX1" fmla="*/ 621910 w 2303369"/>
              <a:gd name="connsiteY1" fmla="*/ 0 h 747711"/>
              <a:gd name="connsiteX2" fmla="*/ 1151685 w 2303369"/>
              <a:gd name="connsiteY2" fmla="*/ 0 h 747711"/>
              <a:gd name="connsiteX3" fmla="*/ 1773594 w 2303369"/>
              <a:gd name="connsiteY3" fmla="*/ 0 h 747711"/>
              <a:gd name="connsiteX4" fmla="*/ 2303369 w 2303369"/>
              <a:gd name="connsiteY4" fmla="*/ 0 h 747711"/>
              <a:gd name="connsiteX5" fmla="*/ 2303369 w 2303369"/>
              <a:gd name="connsiteY5" fmla="*/ 373856 h 747711"/>
              <a:gd name="connsiteX6" fmla="*/ 2303369 w 2303369"/>
              <a:gd name="connsiteY6" fmla="*/ 747711 h 747711"/>
              <a:gd name="connsiteX7" fmla="*/ 1773594 w 2303369"/>
              <a:gd name="connsiteY7" fmla="*/ 747711 h 747711"/>
              <a:gd name="connsiteX8" fmla="*/ 1174718 w 2303369"/>
              <a:gd name="connsiteY8" fmla="*/ 747711 h 747711"/>
              <a:gd name="connsiteX9" fmla="*/ 598876 w 2303369"/>
              <a:gd name="connsiteY9" fmla="*/ 747711 h 747711"/>
              <a:gd name="connsiteX10" fmla="*/ 0 w 2303369"/>
              <a:gd name="connsiteY10" fmla="*/ 747711 h 747711"/>
              <a:gd name="connsiteX11" fmla="*/ 0 w 2303369"/>
              <a:gd name="connsiteY11" fmla="*/ 388810 h 747711"/>
              <a:gd name="connsiteX12" fmla="*/ 0 w 2303369"/>
              <a:gd name="connsiteY12" fmla="*/ 0 h 747711"/>
              <a:gd name="connsiteX0" fmla="*/ 1270700 w 2303369"/>
              <a:gd name="connsiteY0" fmla="*/ 778375 h 747711"/>
              <a:gd name="connsiteX1" fmla="*/ 1427006 w 2303369"/>
              <a:gd name="connsiteY1" fmla="*/ 1174826 h 747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03369" h="747711" fill="none" extrusionOk="0">
                <a:moveTo>
                  <a:pt x="0" y="0"/>
                </a:moveTo>
                <a:cubicBezTo>
                  <a:pt x="258076" y="-42403"/>
                  <a:pt x="467053" y="2410"/>
                  <a:pt x="621910" y="0"/>
                </a:cubicBezTo>
                <a:cubicBezTo>
                  <a:pt x="776767" y="-2410"/>
                  <a:pt x="990741" y="52672"/>
                  <a:pt x="1151685" y="0"/>
                </a:cubicBezTo>
                <a:cubicBezTo>
                  <a:pt x="1312629" y="-52672"/>
                  <a:pt x="1600752" y="16853"/>
                  <a:pt x="1773594" y="0"/>
                </a:cubicBezTo>
                <a:cubicBezTo>
                  <a:pt x="1946436" y="-16853"/>
                  <a:pt x="2152181" y="48923"/>
                  <a:pt x="2303369" y="0"/>
                </a:cubicBezTo>
                <a:cubicBezTo>
                  <a:pt x="2329079" y="133847"/>
                  <a:pt x="2282883" y="293728"/>
                  <a:pt x="2303369" y="373856"/>
                </a:cubicBezTo>
                <a:cubicBezTo>
                  <a:pt x="2323855" y="453984"/>
                  <a:pt x="2285638" y="658342"/>
                  <a:pt x="2303369" y="747711"/>
                </a:cubicBezTo>
                <a:cubicBezTo>
                  <a:pt x="2096662" y="780545"/>
                  <a:pt x="1987627" y="738747"/>
                  <a:pt x="1773594" y="747711"/>
                </a:cubicBezTo>
                <a:cubicBezTo>
                  <a:pt x="1559562" y="756675"/>
                  <a:pt x="1323331" y="744969"/>
                  <a:pt x="1174718" y="747711"/>
                </a:cubicBezTo>
                <a:cubicBezTo>
                  <a:pt x="1026105" y="750453"/>
                  <a:pt x="738201" y="715757"/>
                  <a:pt x="598876" y="747711"/>
                </a:cubicBezTo>
                <a:cubicBezTo>
                  <a:pt x="459551" y="779665"/>
                  <a:pt x="231591" y="717851"/>
                  <a:pt x="0" y="747711"/>
                </a:cubicBezTo>
                <a:cubicBezTo>
                  <a:pt x="-39413" y="620877"/>
                  <a:pt x="21412" y="537348"/>
                  <a:pt x="0" y="388810"/>
                </a:cubicBezTo>
                <a:cubicBezTo>
                  <a:pt x="-21412" y="240272"/>
                  <a:pt x="12111" y="139998"/>
                  <a:pt x="0" y="0"/>
                </a:cubicBezTo>
                <a:close/>
              </a:path>
              <a:path w="2303369" h="747711" fill="none" extrusionOk="0">
                <a:moveTo>
                  <a:pt x="1270700" y="778375"/>
                </a:moveTo>
                <a:cubicBezTo>
                  <a:pt x="1317377" y="891491"/>
                  <a:pt x="1350708" y="1027029"/>
                  <a:pt x="1427006" y="1174826"/>
                </a:cubicBezTo>
              </a:path>
              <a:path w="2303369" h="747711" stroke="0" extrusionOk="0">
                <a:moveTo>
                  <a:pt x="0" y="0"/>
                </a:moveTo>
                <a:cubicBezTo>
                  <a:pt x="254886" y="-72834"/>
                  <a:pt x="422552" y="41598"/>
                  <a:pt x="621910" y="0"/>
                </a:cubicBezTo>
                <a:cubicBezTo>
                  <a:pt x="821268" y="-41598"/>
                  <a:pt x="911010" y="27449"/>
                  <a:pt x="1151685" y="0"/>
                </a:cubicBezTo>
                <a:cubicBezTo>
                  <a:pt x="1392361" y="-27449"/>
                  <a:pt x="1424948" y="36690"/>
                  <a:pt x="1658426" y="0"/>
                </a:cubicBezTo>
                <a:cubicBezTo>
                  <a:pt x="1891904" y="-36690"/>
                  <a:pt x="2084413" y="66036"/>
                  <a:pt x="2303369" y="0"/>
                </a:cubicBezTo>
                <a:cubicBezTo>
                  <a:pt x="2334591" y="78906"/>
                  <a:pt x="2279936" y="235829"/>
                  <a:pt x="2303369" y="366378"/>
                </a:cubicBezTo>
                <a:cubicBezTo>
                  <a:pt x="2326802" y="496927"/>
                  <a:pt x="2289680" y="586389"/>
                  <a:pt x="2303369" y="747711"/>
                </a:cubicBezTo>
                <a:cubicBezTo>
                  <a:pt x="2056723" y="813433"/>
                  <a:pt x="1990915" y="701872"/>
                  <a:pt x="1681459" y="747711"/>
                </a:cubicBezTo>
                <a:cubicBezTo>
                  <a:pt x="1372003" y="793550"/>
                  <a:pt x="1277888" y="717858"/>
                  <a:pt x="1128651" y="747711"/>
                </a:cubicBezTo>
                <a:cubicBezTo>
                  <a:pt x="979414" y="777564"/>
                  <a:pt x="724515" y="717715"/>
                  <a:pt x="575842" y="747711"/>
                </a:cubicBezTo>
                <a:cubicBezTo>
                  <a:pt x="427169" y="777707"/>
                  <a:pt x="243774" y="683512"/>
                  <a:pt x="0" y="747711"/>
                </a:cubicBezTo>
                <a:cubicBezTo>
                  <a:pt x="-43424" y="626392"/>
                  <a:pt x="45196" y="446560"/>
                  <a:pt x="0" y="366378"/>
                </a:cubicBezTo>
                <a:cubicBezTo>
                  <a:pt x="-45196" y="286196"/>
                  <a:pt x="37302" y="153801"/>
                  <a:pt x="0" y="0"/>
                </a:cubicBezTo>
                <a:close/>
              </a:path>
              <a:path w="2303369" h="747711" fill="none" stroke="0" extrusionOk="0">
                <a:moveTo>
                  <a:pt x="1270700" y="778375"/>
                </a:moveTo>
                <a:cubicBezTo>
                  <a:pt x="1341405" y="854388"/>
                  <a:pt x="1391307" y="1091237"/>
                  <a:pt x="1427006" y="1174826"/>
                </a:cubicBezTo>
              </a:path>
            </a:pathLst>
          </a:custGeom>
          <a:solidFill>
            <a:schemeClr val="accent2"/>
          </a:solidFill>
          <a:ln>
            <a:extLst>
              <a:ext uri="{C807C97D-BFC1-408E-A445-0C87EB9F89A2}">
                <ask:lineSketchStyleProps xmlns:ask="http://schemas.microsoft.com/office/drawing/2018/sketchyshapes" sd="2087724328">
                  <a:prstGeom prst="borderCallout1">
                    <a:avLst>
                      <a:gd name="adj1" fmla="val 104101"/>
                      <a:gd name="adj2" fmla="val 55167"/>
                      <a:gd name="adj3" fmla="val 157123"/>
                      <a:gd name="adj4" fmla="val 61953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GPT 3.5 turbo (0301)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March </a:t>
            </a:r>
            <a:r>
              <a:rPr lang="en-US" dirty="0">
                <a:solidFill>
                  <a:srgbClr val="FF0000"/>
                </a:solidFill>
              </a:rPr>
              <a:t>2023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22B68D45-8A25-2584-62EF-7BAB806061CB}"/>
              </a:ext>
            </a:extLst>
          </p:cNvPr>
          <p:cNvSpPr/>
          <p:nvPr/>
        </p:nvSpPr>
        <p:spPr>
          <a:xfrm>
            <a:off x="9136977" y="4799562"/>
            <a:ext cx="1905000" cy="558800"/>
          </a:xfrm>
          <a:custGeom>
            <a:avLst/>
            <a:gdLst>
              <a:gd name="connsiteX0" fmla="*/ 0 w 1905000"/>
              <a:gd name="connsiteY0" fmla="*/ 0 h 558800"/>
              <a:gd name="connsiteX1" fmla="*/ 476250 w 1905000"/>
              <a:gd name="connsiteY1" fmla="*/ 0 h 558800"/>
              <a:gd name="connsiteX2" fmla="*/ 914400 w 1905000"/>
              <a:gd name="connsiteY2" fmla="*/ 0 h 558800"/>
              <a:gd name="connsiteX3" fmla="*/ 1390650 w 1905000"/>
              <a:gd name="connsiteY3" fmla="*/ 0 h 558800"/>
              <a:gd name="connsiteX4" fmla="*/ 1905000 w 1905000"/>
              <a:gd name="connsiteY4" fmla="*/ 0 h 558800"/>
              <a:gd name="connsiteX5" fmla="*/ 1905000 w 1905000"/>
              <a:gd name="connsiteY5" fmla="*/ 558800 h 558800"/>
              <a:gd name="connsiteX6" fmla="*/ 1409700 w 1905000"/>
              <a:gd name="connsiteY6" fmla="*/ 558800 h 558800"/>
              <a:gd name="connsiteX7" fmla="*/ 933450 w 1905000"/>
              <a:gd name="connsiteY7" fmla="*/ 558800 h 558800"/>
              <a:gd name="connsiteX8" fmla="*/ 457200 w 1905000"/>
              <a:gd name="connsiteY8" fmla="*/ 558800 h 558800"/>
              <a:gd name="connsiteX9" fmla="*/ 0 w 1905000"/>
              <a:gd name="connsiteY9" fmla="*/ 558800 h 558800"/>
              <a:gd name="connsiteX10" fmla="*/ 0 w 1905000"/>
              <a:gd name="connsiteY10" fmla="*/ 0 h 558800"/>
              <a:gd name="connsiteX0" fmla="*/ -158744 w 1905000"/>
              <a:gd name="connsiteY0" fmla="*/ 104775 h 558800"/>
              <a:gd name="connsiteX1" fmla="*/ -458095 w 1905000"/>
              <a:gd name="connsiteY1" fmla="*/ -36194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00" h="558800" fill="none" extrusionOk="0">
                <a:moveTo>
                  <a:pt x="0" y="0"/>
                </a:moveTo>
                <a:cubicBezTo>
                  <a:pt x="200724" y="-2610"/>
                  <a:pt x="269119" y="11341"/>
                  <a:pt x="476250" y="0"/>
                </a:cubicBezTo>
                <a:cubicBezTo>
                  <a:pt x="683381" y="-11341"/>
                  <a:pt x="790834" y="10844"/>
                  <a:pt x="914400" y="0"/>
                </a:cubicBezTo>
                <a:cubicBezTo>
                  <a:pt x="1037966" y="-10844"/>
                  <a:pt x="1282774" y="48145"/>
                  <a:pt x="1390650" y="0"/>
                </a:cubicBezTo>
                <a:cubicBezTo>
                  <a:pt x="1498526" y="-48145"/>
                  <a:pt x="1704196" y="5223"/>
                  <a:pt x="1905000" y="0"/>
                </a:cubicBezTo>
                <a:cubicBezTo>
                  <a:pt x="1907791" y="123347"/>
                  <a:pt x="1898442" y="346884"/>
                  <a:pt x="1905000" y="558800"/>
                </a:cubicBezTo>
                <a:cubicBezTo>
                  <a:pt x="1693406" y="584317"/>
                  <a:pt x="1509290" y="514093"/>
                  <a:pt x="1409700" y="558800"/>
                </a:cubicBezTo>
                <a:cubicBezTo>
                  <a:pt x="1310110" y="603507"/>
                  <a:pt x="1050868" y="540258"/>
                  <a:pt x="933450" y="558800"/>
                </a:cubicBezTo>
                <a:cubicBezTo>
                  <a:pt x="816032" y="577342"/>
                  <a:pt x="659672" y="557562"/>
                  <a:pt x="457200" y="558800"/>
                </a:cubicBezTo>
                <a:cubicBezTo>
                  <a:pt x="254728" y="560038"/>
                  <a:pt x="205291" y="538461"/>
                  <a:pt x="0" y="558800"/>
                </a:cubicBezTo>
                <a:cubicBezTo>
                  <a:pt x="-52527" y="311728"/>
                  <a:pt x="19117" y="245088"/>
                  <a:pt x="0" y="0"/>
                </a:cubicBezTo>
                <a:close/>
              </a:path>
              <a:path w="1905000" h="558800" fill="none" extrusionOk="0">
                <a:moveTo>
                  <a:pt x="-158744" y="104775"/>
                </a:moveTo>
                <a:cubicBezTo>
                  <a:pt x="-271908" y="-17469"/>
                  <a:pt x="-299673" y="-226012"/>
                  <a:pt x="-458095" y="-361940"/>
                </a:cubicBezTo>
              </a:path>
              <a:path w="1905000" h="558800" stroke="0" extrusionOk="0">
                <a:moveTo>
                  <a:pt x="0" y="0"/>
                </a:moveTo>
                <a:cubicBezTo>
                  <a:pt x="106905" y="-11300"/>
                  <a:pt x="315796" y="53601"/>
                  <a:pt x="457200" y="0"/>
                </a:cubicBezTo>
                <a:cubicBezTo>
                  <a:pt x="598604" y="-53601"/>
                  <a:pt x="713800" y="36990"/>
                  <a:pt x="914400" y="0"/>
                </a:cubicBezTo>
                <a:cubicBezTo>
                  <a:pt x="1115000" y="-36990"/>
                  <a:pt x="1253256" y="28292"/>
                  <a:pt x="1390650" y="0"/>
                </a:cubicBezTo>
                <a:cubicBezTo>
                  <a:pt x="1528044" y="-28292"/>
                  <a:pt x="1663109" y="51620"/>
                  <a:pt x="1905000" y="0"/>
                </a:cubicBezTo>
                <a:cubicBezTo>
                  <a:pt x="1905536" y="167063"/>
                  <a:pt x="1863384" y="416013"/>
                  <a:pt x="1905000" y="558800"/>
                </a:cubicBezTo>
                <a:cubicBezTo>
                  <a:pt x="1665953" y="593213"/>
                  <a:pt x="1641302" y="518056"/>
                  <a:pt x="1409700" y="558800"/>
                </a:cubicBezTo>
                <a:cubicBezTo>
                  <a:pt x="1178098" y="599544"/>
                  <a:pt x="1142204" y="545071"/>
                  <a:pt x="933450" y="558800"/>
                </a:cubicBezTo>
                <a:cubicBezTo>
                  <a:pt x="724696" y="572529"/>
                  <a:pt x="674851" y="539497"/>
                  <a:pt x="495300" y="558800"/>
                </a:cubicBezTo>
                <a:cubicBezTo>
                  <a:pt x="315749" y="578103"/>
                  <a:pt x="210289" y="501922"/>
                  <a:pt x="0" y="558800"/>
                </a:cubicBezTo>
                <a:cubicBezTo>
                  <a:pt x="-34302" y="301879"/>
                  <a:pt x="43662" y="267876"/>
                  <a:pt x="0" y="0"/>
                </a:cubicBezTo>
                <a:close/>
              </a:path>
              <a:path w="1905000" h="558800" fill="none" stroke="0" extrusionOk="0">
                <a:moveTo>
                  <a:pt x="-158744" y="104775"/>
                </a:moveTo>
                <a:cubicBezTo>
                  <a:pt x="-242908" y="18457"/>
                  <a:pt x="-332030" y="-223815"/>
                  <a:pt x="-458095" y="-361940"/>
                </a:cubicBezTo>
              </a:path>
            </a:pathLst>
          </a:custGeom>
          <a:solidFill>
            <a:schemeClr val="accent2"/>
          </a:solidFill>
          <a:ln>
            <a:extLst>
              <a:ext uri="{C807C97D-BFC1-408E-A445-0C87EB9F89A2}">
                <ask:lineSketchStyleProps xmlns:ask="http://schemas.microsoft.com/office/drawing/2018/sketchyshapes" sd="3016462237">
                  <a:prstGeom prst="borderCallout1">
                    <a:avLst>
                      <a:gd name="adj1" fmla="val 18750"/>
                      <a:gd name="adj2" fmla="val -8333"/>
                      <a:gd name="adj3" fmla="val -64771"/>
                      <a:gd name="adj4" fmla="val -2404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GPT 4 (0314)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Mar </a:t>
            </a:r>
            <a:r>
              <a:rPr lang="en-US" dirty="0">
                <a:solidFill>
                  <a:srgbClr val="FF0000"/>
                </a:solidFill>
              </a:rPr>
              <a:t>2023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AEB37965-EEC2-18C8-9DB1-AA7430868B11}"/>
              </a:ext>
            </a:extLst>
          </p:cNvPr>
          <p:cNvSpPr/>
          <p:nvPr/>
        </p:nvSpPr>
        <p:spPr>
          <a:xfrm>
            <a:off x="9698392" y="2627398"/>
            <a:ext cx="2303368" cy="935034"/>
          </a:xfrm>
          <a:custGeom>
            <a:avLst/>
            <a:gdLst>
              <a:gd name="connsiteX0" fmla="*/ 0 w 2303368"/>
              <a:gd name="connsiteY0" fmla="*/ 0 h 935034"/>
              <a:gd name="connsiteX1" fmla="*/ 575842 w 2303368"/>
              <a:gd name="connsiteY1" fmla="*/ 0 h 935034"/>
              <a:gd name="connsiteX2" fmla="*/ 1151684 w 2303368"/>
              <a:gd name="connsiteY2" fmla="*/ 0 h 935034"/>
              <a:gd name="connsiteX3" fmla="*/ 1658425 w 2303368"/>
              <a:gd name="connsiteY3" fmla="*/ 0 h 935034"/>
              <a:gd name="connsiteX4" fmla="*/ 2303368 w 2303368"/>
              <a:gd name="connsiteY4" fmla="*/ 0 h 935034"/>
              <a:gd name="connsiteX5" fmla="*/ 2303368 w 2303368"/>
              <a:gd name="connsiteY5" fmla="*/ 448816 h 935034"/>
              <a:gd name="connsiteX6" fmla="*/ 2303368 w 2303368"/>
              <a:gd name="connsiteY6" fmla="*/ 935034 h 935034"/>
              <a:gd name="connsiteX7" fmla="*/ 1796627 w 2303368"/>
              <a:gd name="connsiteY7" fmla="*/ 935034 h 935034"/>
              <a:gd name="connsiteX8" fmla="*/ 1220785 w 2303368"/>
              <a:gd name="connsiteY8" fmla="*/ 935034 h 935034"/>
              <a:gd name="connsiteX9" fmla="*/ 598876 w 2303368"/>
              <a:gd name="connsiteY9" fmla="*/ 935034 h 935034"/>
              <a:gd name="connsiteX10" fmla="*/ 0 w 2303368"/>
              <a:gd name="connsiteY10" fmla="*/ 935034 h 935034"/>
              <a:gd name="connsiteX11" fmla="*/ 0 w 2303368"/>
              <a:gd name="connsiteY11" fmla="*/ 476867 h 935034"/>
              <a:gd name="connsiteX12" fmla="*/ 0 w 2303368"/>
              <a:gd name="connsiteY12" fmla="*/ 0 h 935034"/>
              <a:gd name="connsiteX0" fmla="*/ 867610 w 2303368"/>
              <a:gd name="connsiteY0" fmla="*/ 1051913 h 935034"/>
              <a:gd name="connsiteX1" fmla="*/ 989780 w 2303368"/>
              <a:gd name="connsiteY1" fmla="*/ 1389115 h 935034"/>
              <a:gd name="connsiteX2" fmla="*/ 1102553 w 2303368"/>
              <a:gd name="connsiteY2" fmla="*/ 1700378 h 9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3368" h="935034" fill="none" extrusionOk="0">
                <a:moveTo>
                  <a:pt x="0" y="0"/>
                </a:moveTo>
                <a:cubicBezTo>
                  <a:pt x="170393" y="-19806"/>
                  <a:pt x="309397" y="943"/>
                  <a:pt x="575842" y="0"/>
                </a:cubicBezTo>
                <a:cubicBezTo>
                  <a:pt x="842287" y="-943"/>
                  <a:pt x="949000" y="59033"/>
                  <a:pt x="1151684" y="0"/>
                </a:cubicBezTo>
                <a:cubicBezTo>
                  <a:pt x="1354368" y="-59033"/>
                  <a:pt x="1423315" y="28570"/>
                  <a:pt x="1658425" y="0"/>
                </a:cubicBezTo>
                <a:cubicBezTo>
                  <a:pt x="1893535" y="-28570"/>
                  <a:pt x="2097120" y="467"/>
                  <a:pt x="2303368" y="0"/>
                </a:cubicBezTo>
                <a:cubicBezTo>
                  <a:pt x="2337127" y="173902"/>
                  <a:pt x="2258095" y="249340"/>
                  <a:pt x="2303368" y="448816"/>
                </a:cubicBezTo>
                <a:cubicBezTo>
                  <a:pt x="2348641" y="648292"/>
                  <a:pt x="2284470" y="722447"/>
                  <a:pt x="2303368" y="935034"/>
                </a:cubicBezTo>
                <a:cubicBezTo>
                  <a:pt x="2105523" y="988628"/>
                  <a:pt x="1953743" y="913683"/>
                  <a:pt x="1796627" y="935034"/>
                </a:cubicBezTo>
                <a:cubicBezTo>
                  <a:pt x="1639511" y="956385"/>
                  <a:pt x="1374019" y="891035"/>
                  <a:pt x="1220785" y="935034"/>
                </a:cubicBezTo>
                <a:cubicBezTo>
                  <a:pt x="1067551" y="979033"/>
                  <a:pt x="873636" y="861085"/>
                  <a:pt x="598876" y="935034"/>
                </a:cubicBezTo>
                <a:cubicBezTo>
                  <a:pt x="324116" y="1008983"/>
                  <a:pt x="142021" y="909525"/>
                  <a:pt x="0" y="935034"/>
                </a:cubicBezTo>
                <a:cubicBezTo>
                  <a:pt x="-42921" y="717780"/>
                  <a:pt x="10013" y="680109"/>
                  <a:pt x="0" y="476867"/>
                </a:cubicBezTo>
                <a:cubicBezTo>
                  <a:pt x="-10013" y="273625"/>
                  <a:pt x="3760" y="152065"/>
                  <a:pt x="0" y="0"/>
                </a:cubicBezTo>
                <a:close/>
              </a:path>
              <a:path w="2303368" h="935034" fill="none" extrusionOk="0">
                <a:moveTo>
                  <a:pt x="867610" y="1051913"/>
                </a:moveTo>
                <a:cubicBezTo>
                  <a:pt x="911456" y="1131505"/>
                  <a:pt x="897076" y="1245484"/>
                  <a:pt x="989780" y="1389115"/>
                </a:cubicBezTo>
                <a:cubicBezTo>
                  <a:pt x="1082484" y="1532746"/>
                  <a:pt x="1053353" y="1616933"/>
                  <a:pt x="1102553" y="1700378"/>
                </a:cubicBezTo>
              </a:path>
              <a:path w="2303368" h="935034" stroke="0" extrusionOk="0">
                <a:moveTo>
                  <a:pt x="0" y="0"/>
                </a:moveTo>
                <a:cubicBezTo>
                  <a:pt x="164429" y="-34606"/>
                  <a:pt x="401510" y="43763"/>
                  <a:pt x="529775" y="0"/>
                </a:cubicBezTo>
                <a:cubicBezTo>
                  <a:pt x="658040" y="-43763"/>
                  <a:pt x="915075" y="36205"/>
                  <a:pt x="1036516" y="0"/>
                </a:cubicBezTo>
                <a:cubicBezTo>
                  <a:pt x="1157957" y="-36205"/>
                  <a:pt x="1383592" y="41495"/>
                  <a:pt x="1635391" y="0"/>
                </a:cubicBezTo>
                <a:cubicBezTo>
                  <a:pt x="1887191" y="-41495"/>
                  <a:pt x="2090337" y="47263"/>
                  <a:pt x="2303368" y="0"/>
                </a:cubicBezTo>
                <a:cubicBezTo>
                  <a:pt x="2344926" y="230570"/>
                  <a:pt x="2277625" y="278644"/>
                  <a:pt x="2303368" y="467517"/>
                </a:cubicBezTo>
                <a:cubicBezTo>
                  <a:pt x="2329111" y="656390"/>
                  <a:pt x="2257384" y="801178"/>
                  <a:pt x="2303368" y="935034"/>
                </a:cubicBezTo>
                <a:cubicBezTo>
                  <a:pt x="2160636" y="951602"/>
                  <a:pt x="1867524" y="901283"/>
                  <a:pt x="1704492" y="935034"/>
                </a:cubicBezTo>
                <a:cubicBezTo>
                  <a:pt x="1541460" y="968785"/>
                  <a:pt x="1341748" y="877440"/>
                  <a:pt x="1197751" y="935034"/>
                </a:cubicBezTo>
                <a:cubicBezTo>
                  <a:pt x="1053754" y="992628"/>
                  <a:pt x="764940" y="884044"/>
                  <a:pt x="575842" y="935034"/>
                </a:cubicBezTo>
                <a:cubicBezTo>
                  <a:pt x="386744" y="986024"/>
                  <a:pt x="147594" y="908068"/>
                  <a:pt x="0" y="935034"/>
                </a:cubicBezTo>
                <a:cubicBezTo>
                  <a:pt x="-3982" y="770217"/>
                  <a:pt x="38335" y="611450"/>
                  <a:pt x="0" y="448816"/>
                </a:cubicBezTo>
                <a:cubicBezTo>
                  <a:pt x="-38335" y="286182"/>
                  <a:pt x="18502" y="182285"/>
                  <a:pt x="0" y="0"/>
                </a:cubicBezTo>
                <a:close/>
              </a:path>
              <a:path w="2303368" h="935034" fill="none" stroke="0" extrusionOk="0">
                <a:moveTo>
                  <a:pt x="867610" y="1051913"/>
                </a:moveTo>
                <a:cubicBezTo>
                  <a:pt x="922367" y="1168083"/>
                  <a:pt x="909980" y="1264226"/>
                  <a:pt x="978033" y="1356692"/>
                </a:cubicBezTo>
                <a:cubicBezTo>
                  <a:pt x="1046086" y="1449158"/>
                  <a:pt x="1013502" y="1562306"/>
                  <a:pt x="1102553" y="1700378"/>
                </a:cubicBezTo>
              </a:path>
            </a:pathLst>
          </a:custGeom>
          <a:solidFill>
            <a:schemeClr val="accent2"/>
          </a:solidFill>
          <a:ln>
            <a:extLst>
              <a:ext uri="{C807C97D-BFC1-408E-A445-0C87EB9F89A2}">
                <ask:lineSketchStyleProps xmlns:ask="http://schemas.microsoft.com/office/drawing/2018/sketchyshapes" sd="2590014606">
                  <a:prstGeom prst="borderCallout1">
                    <a:avLst>
                      <a:gd name="adj1" fmla="val 112500"/>
                      <a:gd name="adj2" fmla="val 37667"/>
                      <a:gd name="adj3" fmla="val 181852"/>
                      <a:gd name="adj4" fmla="val 4786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 GPT 3.5 turbo (0613)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- GPT 4 (0613)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Jun </a:t>
            </a:r>
            <a:r>
              <a:rPr lang="en-US" dirty="0">
                <a:solidFill>
                  <a:srgbClr val="FF0000"/>
                </a:solidFill>
              </a:rPr>
              <a:t>2023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AA33A3B1-2482-82C2-83F1-F89EA1CABF6E}"/>
              </a:ext>
            </a:extLst>
          </p:cNvPr>
          <p:cNvSpPr/>
          <p:nvPr/>
        </p:nvSpPr>
        <p:spPr>
          <a:xfrm>
            <a:off x="563917" y="5151986"/>
            <a:ext cx="1603281" cy="1193799"/>
          </a:xfrm>
          <a:custGeom>
            <a:avLst/>
            <a:gdLst>
              <a:gd name="connsiteX0" fmla="*/ 0 w 1603281"/>
              <a:gd name="connsiteY0" fmla="*/ 0 h 1193799"/>
              <a:gd name="connsiteX1" fmla="*/ 502361 w 1603281"/>
              <a:gd name="connsiteY1" fmla="*/ 0 h 1193799"/>
              <a:gd name="connsiteX2" fmla="*/ 988690 w 1603281"/>
              <a:gd name="connsiteY2" fmla="*/ 0 h 1193799"/>
              <a:gd name="connsiteX3" fmla="*/ 1603281 w 1603281"/>
              <a:gd name="connsiteY3" fmla="*/ 0 h 1193799"/>
              <a:gd name="connsiteX4" fmla="*/ 1603281 w 1603281"/>
              <a:gd name="connsiteY4" fmla="*/ 584962 h 1193799"/>
              <a:gd name="connsiteX5" fmla="*/ 1603281 w 1603281"/>
              <a:gd name="connsiteY5" fmla="*/ 1193799 h 1193799"/>
              <a:gd name="connsiteX6" fmla="*/ 1036788 w 1603281"/>
              <a:gd name="connsiteY6" fmla="*/ 1193799 h 1193799"/>
              <a:gd name="connsiteX7" fmla="*/ 534427 w 1603281"/>
              <a:gd name="connsiteY7" fmla="*/ 1193799 h 1193799"/>
              <a:gd name="connsiteX8" fmla="*/ 0 w 1603281"/>
              <a:gd name="connsiteY8" fmla="*/ 1193799 h 1193799"/>
              <a:gd name="connsiteX9" fmla="*/ 0 w 1603281"/>
              <a:gd name="connsiteY9" fmla="*/ 573024 h 1193799"/>
              <a:gd name="connsiteX10" fmla="*/ 0 w 1603281"/>
              <a:gd name="connsiteY10" fmla="*/ 0 h 1193799"/>
              <a:gd name="connsiteX0" fmla="*/ 839815 w 1603281"/>
              <a:gd name="connsiteY0" fmla="*/ -81393 h 1193799"/>
              <a:gd name="connsiteX1" fmla="*/ 1039840 w 1603281"/>
              <a:gd name="connsiteY1" fmla="*/ -597473 h 119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03281" h="1193799" extrusionOk="0">
                <a:moveTo>
                  <a:pt x="0" y="0"/>
                </a:moveTo>
                <a:cubicBezTo>
                  <a:pt x="135357" y="-55421"/>
                  <a:pt x="256639" y="8739"/>
                  <a:pt x="502361" y="0"/>
                </a:cubicBezTo>
                <a:cubicBezTo>
                  <a:pt x="748083" y="-8739"/>
                  <a:pt x="763397" y="43031"/>
                  <a:pt x="988690" y="0"/>
                </a:cubicBezTo>
                <a:cubicBezTo>
                  <a:pt x="1213983" y="-43031"/>
                  <a:pt x="1443009" y="48007"/>
                  <a:pt x="1603281" y="0"/>
                </a:cubicBezTo>
                <a:cubicBezTo>
                  <a:pt x="1636479" y="157913"/>
                  <a:pt x="1585070" y="329791"/>
                  <a:pt x="1603281" y="584962"/>
                </a:cubicBezTo>
                <a:cubicBezTo>
                  <a:pt x="1621492" y="840133"/>
                  <a:pt x="1598338" y="960141"/>
                  <a:pt x="1603281" y="1193799"/>
                </a:cubicBezTo>
                <a:cubicBezTo>
                  <a:pt x="1350803" y="1230542"/>
                  <a:pt x="1198423" y="1185103"/>
                  <a:pt x="1036788" y="1193799"/>
                </a:cubicBezTo>
                <a:cubicBezTo>
                  <a:pt x="875153" y="1202495"/>
                  <a:pt x="753201" y="1180307"/>
                  <a:pt x="534427" y="1193799"/>
                </a:cubicBezTo>
                <a:cubicBezTo>
                  <a:pt x="315653" y="1207291"/>
                  <a:pt x="225988" y="1145003"/>
                  <a:pt x="0" y="1193799"/>
                </a:cubicBezTo>
                <a:cubicBezTo>
                  <a:pt x="-31831" y="984123"/>
                  <a:pt x="38179" y="773365"/>
                  <a:pt x="0" y="573024"/>
                </a:cubicBezTo>
                <a:cubicBezTo>
                  <a:pt x="-38179" y="372684"/>
                  <a:pt x="18910" y="248094"/>
                  <a:pt x="0" y="0"/>
                </a:cubicBezTo>
                <a:close/>
              </a:path>
              <a:path w="1603281" h="1193799" fill="none" extrusionOk="0">
                <a:moveTo>
                  <a:pt x="839815" y="-81393"/>
                </a:moveTo>
                <a:cubicBezTo>
                  <a:pt x="842908" y="-208399"/>
                  <a:pt x="1013733" y="-408981"/>
                  <a:pt x="1039840" y="-597473"/>
                </a:cubicBezTo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594157703">
                  <a:prstGeom prst="borderCallout1">
                    <a:avLst>
                      <a:gd name="adj1" fmla="val -6818"/>
                      <a:gd name="adj2" fmla="val 52381"/>
                      <a:gd name="adj3" fmla="val -50048"/>
                      <a:gd name="adj4" fmla="val 6485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DALL-E 2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(GPT3 based)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Jan </a:t>
            </a:r>
            <a:r>
              <a:rPr lang="en-US" dirty="0">
                <a:solidFill>
                  <a:srgbClr val="FF0000"/>
                </a:solidFill>
              </a:rPr>
              <a:t>2021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FA24BA55-6856-04D6-6F1F-CF59E6B2FA4D}"/>
              </a:ext>
            </a:extLst>
          </p:cNvPr>
          <p:cNvSpPr/>
          <p:nvPr/>
        </p:nvSpPr>
        <p:spPr>
          <a:xfrm>
            <a:off x="2802293" y="2678429"/>
            <a:ext cx="1905000" cy="1200382"/>
          </a:xfrm>
          <a:prstGeom prst="borderCallout1">
            <a:avLst>
              <a:gd name="adj1" fmla="val 99551"/>
              <a:gd name="adj2" fmla="val 42167"/>
              <a:gd name="adj3" fmla="val 147938"/>
              <a:gd name="adj4" fmla="val 23453"/>
            </a:avLst>
          </a:prstGeom>
          <a:solidFill>
            <a:schemeClr val="accent5"/>
          </a:solidFill>
          <a:ln cmpd="sng">
            <a:extLst>
              <a:ext uri="{C807C97D-BFC1-408E-A445-0C87EB9F89A2}">
                <ask:lineSketchStyleProps xmlns:ask="http://schemas.microsoft.com/office/drawing/2018/sketchyshapes" sd="591214605">
                  <a:custGeom>
                    <a:avLst/>
                    <a:gdLst>
                      <a:gd name="connsiteX0" fmla="*/ 0 w 1905000"/>
                      <a:gd name="connsiteY0" fmla="*/ 0 h 1200382"/>
                      <a:gd name="connsiteX1" fmla="*/ 1905000 w 1905000"/>
                      <a:gd name="connsiteY1" fmla="*/ 0 h 1200382"/>
                      <a:gd name="connsiteX2" fmla="*/ 1905000 w 1905000"/>
                      <a:gd name="connsiteY2" fmla="*/ 1200382 h 1200382"/>
                      <a:gd name="connsiteX3" fmla="*/ 0 w 1905000"/>
                      <a:gd name="connsiteY3" fmla="*/ 1200382 h 1200382"/>
                      <a:gd name="connsiteX4" fmla="*/ 0 w 1905000"/>
                      <a:gd name="connsiteY4" fmla="*/ 0 h 1200382"/>
                      <a:gd name="connsiteX0" fmla="*/ 803281 w 1905000"/>
                      <a:gd name="connsiteY0" fmla="*/ 1194992 h 1200382"/>
                      <a:gd name="connsiteX1" fmla="*/ 446780 w 1905000"/>
                      <a:gd name="connsiteY1" fmla="*/ 1775821 h 1200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05000" h="1200382" fill="none" extrusionOk="0">
                        <a:moveTo>
                          <a:pt x="0" y="0"/>
                        </a:moveTo>
                        <a:cubicBezTo>
                          <a:pt x="281716" y="75265"/>
                          <a:pt x="1048603" y="123406"/>
                          <a:pt x="1905000" y="0"/>
                        </a:cubicBezTo>
                        <a:cubicBezTo>
                          <a:pt x="1959826" y="478299"/>
                          <a:pt x="1991134" y="616164"/>
                          <a:pt x="1905000" y="1200382"/>
                        </a:cubicBezTo>
                        <a:cubicBezTo>
                          <a:pt x="1025228" y="1180014"/>
                          <a:pt x="321637" y="1198737"/>
                          <a:pt x="0" y="1200382"/>
                        </a:cubicBezTo>
                        <a:cubicBezTo>
                          <a:pt x="-90840" y="1076042"/>
                          <a:pt x="13091" y="544965"/>
                          <a:pt x="0" y="0"/>
                        </a:cubicBezTo>
                        <a:close/>
                      </a:path>
                      <a:path w="1905000" h="1200382" fill="none" extrusionOk="0">
                        <a:moveTo>
                          <a:pt x="803281" y="1194992"/>
                        </a:moveTo>
                        <a:cubicBezTo>
                          <a:pt x="630561" y="1377944"/>
                          <a:pt x="479503" y="1708741"/>
                          <a:pt x="446780" y="1775821"/>
                        </a:cubicBezTo>
                      </a:path>
                      <a:path w="1905000" h="1200382" stroke="0" extrusionOk="0">
                        <a:moveTo>
                          <a:pt x="0" y="0"/>
                        </a:moveTo>
                        <a:cubicBezTo>
                          <a:pt x="945547" y="-180"/>
                          <a:pt x="1025918" y="-119831"/>
                          <a:pt x="1905000" y="0"/>
                        </a:cubicBezTo>
                        <a:cubicBezTo>
                          <a:pt x="1953090" y="290638"/>
                          <a:pt x="1939266" y="916298"/>
                          <a:pt x="1905000" y="1200382"/>
                        </a:cubicBezTo>
                        <a:cubicBezTo>
                          <a:pt x="1515929" y="1042356"/>
                          <a:pt x="267852" y="1199796"/>
                          <a:pt x="0" y="1200382"/>
                        </a:cubicBezTo>
                        <a:cubicBezTo>
                          <a:pt x="18669" y="835958"/>
                          <a:pt x="-80974" y="595460"/>
                          <a:pt x="0" y="0"/>
                        </a:cubicBezTo>
                        <a:close/>
                      </a:path>
                      <a:path w="1905000" h="1200382" fill="none" stroke="0" extrusionOk="0">
                        <a:moveTo>
                          <a:pt x="803281" y="1194992"/>
                        </a:moveTo>
                        <a:cubicBezTo>
                          <a:pt x="699837" y="1432754"/>
                          <a:pt x="512269" y="1682959"/>
                          <a:pt x="446780" y="177582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MS introduces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Azure OpenAI services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Nov </a:t>
            </a:r>
            <a:r>
              <a:rPr lang="en-US" dirty="0">
                <a:solidFill>
                  <a:srgbClr val="FF0000"/>
                </a:solidFill>
              </a:rPr>
              <a:t>2021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75C5DF56-49E7-8FDA-8410-E7365567C6C9}"/>
              </a:ext>
            </a:extLst>
          </p:cNvPr>
          <p:cNvSpPr/>
          <p:nvPr/>
        </p:nvSpPr>
        <p:spPr>
          <a:xfrm>
            <a:off x="7793392" y="5516086"/>
            <a:ext cx="1905000" cy="1200382"/>
          </a:xfrm>
          <a:prstGeom prst="borderCallout1">
            <a:avLst>
              <a:gd name="adj1" fmla="val -5984"/>
              <a:gd name="adj2" fmla="val 24667"/>
              <a:gd name="adj3" fmla="val -87731"/>
              <a:gd name="adj4" fmla="val -6547"/>
            </a:avLst>
          </a:prstGeom>
          <a:solidFill>
            <a:schemeClr val="accent5"/>
          </a:solidFill>
          <a:ln cmpd="sng">
            <a:extLst>
              <a:ext uri="{C807C97D-BFC1-408E-A445-0C87EB9F89A2}">
                <ask:lineSketchStyleProps xmlns:ask="http://schemas.microsoft.com/office/drawing/2018/sketchyshapes" sd="591214605">
                  <a:custGeom>
                    <a:avLst/>
                    <a:gdLst>
                      <a:gd name="connsiteX0" fmla="*/ 0 w 1905000"/>
                      <a:gd name="connsiteY0" fmla="*/ 0 h 1200382"/>
                      <a:gd name="connsiteX1" fmla="*/ 1905000 w 1905000"/>
                      <a:gd name="connsiteY1" fmla="*/ 0 h 1200382"/>
                      <a:gd name="connsiteX2" fmla="*/ 1905000 w 1905000"/>
                      <a:gd name="connsiteY2" fmla="*/ 1200382 h 1200382"/>
                      <a:gd name="connsiteX3" fmla="*/ 0 w 1905000"/>
                      <a:gd name="connsiteY3" fmla="*/ 1200382 h 1200382"/>
                      <a:gd name="connsiteX4" fmla="*/ 0 w 1905000"/>
                      <a:gd name="connsiteY4" fmla="*/ 0 h 1200382"/>
                      <a:gd name="connsiteX0" fmla="*/ 803281 w 1905000"/>
                      <a:gd name="connsiteY0" fmla="*/ 1194992 h 1200382"/>
                      <a:gd name="connsiteX1" fmla="*/ 446780 w 1905000"/>
                      <a:gd name="connsiteY1" fmla="*/ 1775821 h 1200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05000" h="1200382" fill="none" extrusionOk="0">
                        <a:moveTo>
                          <a:pt x="0" y="0"/>
                        </a:moveTo>
                        <a:cubicBezTo>
                          <a:pt x="281716" y="75265"/>
                          <a:pt x="1048603" y="123406"/>
                          <a:pt x="1905000" y="0"/>
                        </a:cubicBezTo>
                        <a:cubicBezTo>
                          <a:pt x="1959826" y="478299"/>
                          <a:pt x="1991134" y="616164"/>
                          <a:pt x="1905000" y="1200382"/>
                        </a:cubicBezTo>
                        <a:cubicBezTo>
                          <a:pt x="1025228" y="1180014"/>
                          <a:pt x="321637" y="1198737"/>
                          <a:pt x="0" y="1200382"/>
                        </a:cubicBezTo>
                        <a:cubicBezTo>
                          <a:pt x="-90840" y="1076042"/>
                          <a:pt x="13091" y="544965"/>
                          <a:pt x="0" y="0"/>
                        </a:cubicBezTo>
                        <a:close/>
                      </a:path>
                      <a:path w="1905000" h="1200382" fill="none" extrusionOk="0">
                        <a:moveTo>
                          <a:pt x="803281" y="1194992"/>
                        </a:moveTo>
                        <a:cubicBezTo>
                          <a:pt x="630561" y="1377944"/>
                          <a:pt x="479503" y="1708741"/>
                          <a:pt x="446780" y="1775821"/>
                        </a:cubicBezTo>
                      </a:path>
                      <a:path w="1905000" h="1200382" stroke="0" extrusionOk="0">
                        <a:moveTo>
                          <a:pt x="0" y="0"/>
                        </a:moveTo>
                        <a:cubicBezTo>
                          <a:pt x="945547" y="-180"/>
                          <a:pt x="1025918" y="-119831"/>
                          <a:pt x="1905000" y="0"/>
                        </a:cubicBezTo>
                        <a:cubicBezTo>
                          <a:pt x="1953090" y="290638"/>
                          <a:pt x="1939266" y="916298"/>
                          <a:pt x="1905000" y="1200382"/>
                        </a:cubicBezTo>
                        <a:cubicBezTo>
                          <a:pt x="1515929" y="1042356"/>
                          <a:pt x="267852" y="1199796"/>
                          <a:pt x="0" y="1200382"/>
                        </a:cubicBezTo>
                        <a:cubicBezTo>
                          <a:pt x="18669" y="835958"/>
                          <a:pt x="-80974" y="595460"/>
                          <a:pt x="0" y="0"/>
                        </a:cubicBezTo>
                        <a:close/>
                      </a:path>
                      <a:path w="1905000" h="1200382" fill="none" stroke="0" extrusionOk="0">
                        <a:moveTo>
                          <a:pt x="803281" y="1194992"/>
                        </a:moveTo>
                        <a:cubicBezTo>
                          <a:pt x="699837" y="1432754"/>
                          <a:pt x="512269" y="1682959"/>
                          <a:pt x="446780" y="177582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Azure OpenAI GA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Jan </a:t>
            </a:r>
            <a:r>
              <a:rPr lang="en-US" dirty="0">
                <a:solidFill>
                  <a:srgbClr val="FF0000"/>
                </a:solidFill>
              </a:rPr>
              <a:t>2023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00F469AD-50C6-3612-823D-0170E6583501}"/>
              </a:ext>
            </a:extLst>
          </p:cNvPr>
          <p:cNvSpPr/>
          <p:nvPr/>
        </p:nvSpPr>
        <p:spPr>
          <a:xfrm>
            <a:off x="10089477" y="5526003"/>
            <a:ext cx="1905000" cy="1200382"/>
          </a:xfrm>
          <a:prstGeom prst="borderCallout1">
            <a:avLst>
              <a:gd name="adj1" fmla="val -5984"/>
              <a:gd name="adj2" fmla="val 80594"/>
              <a:gd name="adj3" fmla="val -91225"/>
              <a:gd name="adj4" fmla="val 40132"/>
            </a:avLst>
          </a:prstGeom>
          <a:solidFill>
            <a:schemeClr val="accent5"/>
          </a:solidFill>
          <a:ln cmpd="sng">
            <a:extLst>
              <a:ext uri="{C807C97D-BFC1-408E-A445-0C87EB9F89A2}">
                <ask:lineSketchStyleProps xmlns:ask="http://schemas.microsoft.com/office/drawing/2018/sketchyshapes" sd="591214605">
                  <a:custGeom>
                    <a:avLst/>
                    <a:gdLst>
                      <a:gd name="connsiteX0" fmla="*/ 0 w 1905000"/>
                      <a:gd name="connsiteY0" fmla="*/ 0 h 1200382"/>
                      <a:gd name="connsiteX1" fmla="*/ 1905000 w 1905000"/>
                      <a:gd name="connsiteY1" fmla="*/ 0 h 1200382"/>
                      <a:gd name="connsiteX2" fmla="*/ 1905000 w 1905000"/>
                      <a:gd name="connsiteY2" fmla="*/ 1200382 h 1200382"/>
                      <a:gd name="connsiteX3" fmla="*/ 0 w 1905000"/>
                      <a:gd name="connsiteY3" fmla="*/ 1200382 h 1200382"/>
                      <a:gd name="connsiteX4" fmla="*/ 0 w 1905000"/>
                      <a:gd name="connsiteY4" fmla="*/ 0 h 1200382"/>
                      <a:gd name="connsiteX0" fmla="*/ 803281 w 1905000"/>
                      <a:gd name="connsiteY0" fmla="*/ 1194992 h 1200382"/>
                      <a:gd name="connsiteX1" fmla="*/ 446780 w 1905000"/>
                      <a:gd name="connsiteY1" fmla="*/ 1775821 h 1200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05000" h="1200382" fill="none" extrusionOk="0">
                        <a:moveTo>
                          <a:pt x="0" y="0"/>
                        </a:moveTo>
                        <a:cubicBezTo>
                          <a:pt x="281716" y="75265"/>
                          <a:pt x="1048603" y="123406"/>
                          <a:pt x="1905000" y="0"/>
                        </a:cubicBezTo>
                        <a:cubicBezTo>
                          <a:pt x="1959826" y="478299"/>
                          <a:pt x="1991134" y="616164"/>
                          <a:pt x="1905000" y="1200382"/>
                        </a:cubicBezTo>
                        <a:cubicBezTo>
                          <a:pt x="1025228" y="1180014"/>
                          <a:pt x="321637" y="1198737"/>
                          <a:pt x="0" y="1200382"/>
                        </a:cubicBezTo>
                        <a:cubicBezTo>
                          <a:pt x="-90840" y="1076042"/>
                          <a:pt x="13091" y="544965"/>
                          <a:pt x="0" y="0"/>
                        </a:cubicBezTo>
                        <a:close/>
                      </a:path>
                      <a:path w="1905000" h="1200382" fill="none" extrusionOk="0">
                        <a:moveTo>
                          <a:pt x="803281" y="1194992"/>
                        </a:moveTo>
                        <a:cubicBezTo>
                          <a:pt x="630561" y="1377944"/>
                          <a:pt x="479503" y="1708741"/>
                          <a:pt x="446780" y="1775821"/>
                        </a:cubicBezTo>
                      </a:path>
                      <a:path w="1905000" h="1200382" stroke="0" extrusionOk="0">
                        <a:moveTo>
                          <a:pt x="0" y="0"/>
                        </a:moveTo>
                        <a:cubicBezTo>
                          <a:pt x="945547" y="-180"/>
                          <a:pt x="1025918" y="-119831"/>
                          <a:pt x="1905000" y="0"/>
                        </a:cubicBezTo>
                        <a:cubicBezTo>
                          <a:pt x="1953090" y="290638"/>
                          <a:pt x="1939266" y="916298"/>
                          <a:pt x="1905000" y="1200382"/>
                        </a:cubicBezTo>
                        <a:cubicBezTo>
                          <a:pt x="1515929" y="1042356"/>
                          <a:pt x="267852" y="1199796"/>
                          <a:pt x="0" y="1200382"/>
                        </a:cubicBezTo>
                        <a:cubicBezTo>
                          <a:pt x="18669" y="835958"/>
                          <a:pt x="-80974" y="595460"/>
                          <a:pt x="0" y="0"/>
                        </a:cubicBezTo>
                        <a:close/>
                      </a:path>
                      <a:path w="1905000" h="1200382" fill="none" stroke="0" extrusionOk="0">
                        <a:moveTo>
                          <a:pt x="803281" y="1194992"/>
                        </a:moveTo>
                        <a:cubicBezTo>
                          <a:pt x="699837" y="1432754"/>
                          <a:pt x="512269" y="1682959"/>
                          <a:pt x="446780" y="177582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Azure OpenAI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on-your-data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Jan </a:t>
            </a:r>
            <a:r>
              <a:rPr lang="en-US" dirty="0">
                <a:solidFill>
                  <a:srgbClr val="FF0000"/>
                </a:solidFill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693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DE1810-C06F-43A1-581B-F5EB18C02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Open.ai</a:t>
            </a:r>
          </a:p>
          <a:p>
            <a:pPr lvl="1"/>
            <a:r>
              <a:rPr lang="en-US" dirty="0"/>
              <a:t>Chatgpt web </a:t>
            </a:r>
            <a:r>
              <a:rPr lang="en-US" dirty="0" err="1"/>
              <a:t>ui</a:t>
            </a:r>
            <a:r>
              <a:rPr lang="en-US" dirty="0"/>
              <a:t> (free and plus version, the plus version allows to use plugins) </a:t>
            </a:r>
          </a:p>
          <a:p>
            <a:pPr lvl="1"/>
            <a:r>
              <a:rPr lang="en-US" dirty="0"/>
              <a:t>Open.ai api (pay per usage)</a:t>
            </a:r>
          </a:p>
          <a:p>
            <a:pPr lvl="1"/>
            <a:r>
              <a:rPr lang="en-US" dirty="0"/>
              <a:t>Auth via api key</a:t>
            </a:r>
          </a:p>
          <a:p>
            <a:r>
              <a:rPr lang="en-US" dirty="0"/>
              <a:t>Azure Open.ai</a:t>
            </a:r>
          </a:p>
          <a:p>
            <a:pPr lvl="1"/>
            <a:r>
              <a:rPr lang="en-US" dirty="0"/>
              <a:t>Added as additional offer in the MS AI ecosystem </a:t>
            </a:r>
          </a:p>
          <a:p>
            <a:pPr lvl="1"/>
            <a:r>
              <a:rPr lang="en-US" dirty="0"/>
              <a:t>Requires submission and approval of a request form </a:t>
            </a:r>
            <a:r>
              <a:rPr lang="en-US" strike="sngStrike" dirty="0"/>
              <a:t>(a separate one for Gpt4 access)</a:t>
            </a:r>
          </a:p>
          <a:p>
            <a:pPr lvl="1"/>
            <a:r>
              <a:rPr lang="en-US" dirty="0"/>
              <a:t>Auth via api key or Azure Ad</a:t>
            </a:r>
          </a:p>
          <a:p>
            <a:pPr lvl="1"/>
            <a:r>
              <a:rPr lang="en-US" dirty="0"/>
              <a:t>Allows network segregation and RBAC on your azure Ai instance</a:t>
            </a:r>
          </a:p>
          <a:p>
            <a:pPr lvl="1"/>
            <a:r>
              <a:rPr lang="en-US" dirty="0"/>
              <a:t>Quotas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40FB43-F040-C9F8-EF0C-02D9597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Open.ai vs Azure Open.ai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5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7C87E9-B81D-3917-94E1-80E9CF7A4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confuse it with completion api (legacy)</a:t>
            </a:r>
          </a:p>
          <a:p>
            <a:r>
              <a:rPr lang="en-US" dirty="0"/>
              <a:t>Stateless </a:t>
            </a:r>
          </a:p>
          <a:p>
            <a:r>
              <a:rPr lang="en-US" dirty="0"/>
              <a:t>Message types </a:t>
            </a:r>
          </a:p>
          <a:p>
            <a:pPr lvl="1"/>
            <a:r>
              <a:rPr lang="en-US" i="1" dirty="0"/>
              <a:t>System messages</a:t>
            </a:r>
          </a:p>
          <a:p>
            <a:pPr lvl="1"/>
            <a:r>
              <a:rPr lang="en-US" i="1" dirty="0"/>
              <a:t>User messages</a:t>
            </a:r>
          </a:p>
          <a:p>
            <a:pPr lvl="1"/>
            <a:r>
              <a:rPr lang="en-US" i="1" dirty="0"/>
              <a:t>Assistant messages </a:t>
            </a:r>
          </a:p>
          <a:p>
            <a:r>
              <a:rPr lang="en-US" dirty="0"/>
              <a:t>Temperature (and other parameters)</a:t>
            </a:r>
          </a:p>
          <a:p>
            <a:r>
              <a:rPr lang="en-US" dirty="0"/>
              <a:t>C# </a:t>
            </a:r>
            <a:r>
              <a:rPr lang="en-US" dirty="0" err="1"/>
              <a:t>Sdk</a:t>
            </a:r>
            <a:r>
              <a:rPr lang="en-US" dirty="0"/>
              <a:t> (MS provided and others)</a:t>
            </a:r>
          </a:p>
          <a:p>
            <a:pPr lvl="1"/>
            <a:r>
              <a:rPr lang="en-US" dirty="0"/>
              <a:t>MS one works both with open.ai and Azure open.ai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85C4BA-9138-F0A7-3786-CB2048E0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Chat-completion api endpoint</a:t>
            </a:r>
          </a:p>
        </p:txBody>
      </p:sp>
    </p:spTree>
    <p:extLst>
      <p:ext uri="{BB962C8B-B14F-4D97-AF65-F5344CB8AC3E}">
        <p14:creationId xmlns:p14="http://schemas.microsoft.com/office/powerpoint/2010/main" val="223879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95DFD2-7817-7322-8961-DF3F770D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0 to 2</a:t>
            </a:r>
          </a:p>
          <a:p>
            <a:pPr lvl="1" algn="r"/>
            <a:r>
              <a:rPr lang="en-US" dirty="0"/>
              <a:t>0 more deterministic (but not totally)</a:t>
            </a:r>
          </a:p>
          <a:p>
            <a:pPr lvl="1" algn="r"/>
            <a:r>
              <a:rPr lang="en-US" dirty="0"/>
              <a:t>higher level of temperature : more creative (random)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C403FD-69A5-13EF-0697-E4E5F4EF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Temperature</a:t>
            </a:r>
          </a:p>
        </p:txBody>
      </p:sp>
      <p:pic>
        <p:nvPicPr>
          <p:cNvPr id="4" name="Picture 3" descr="A screenshot of a chat&#10;&#10;Description automatically generated with medium confidence">
            <a:extLst>
              <a:ext uri="{FF2B5EF4-FFF2-40B4-BE49-F238E27FC236}">
                <a16:creationId xmlns:a16="http://schemas.microsoft.com/office/drawing/2014/main" id="{A9077FCC-21AC-B1D7-C721-4C57F08DD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89" y="1314157"/>
            <a:ext cx="2588731" cy="546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57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CA62D9-E05B-4D35-5ABE-79B20FCB5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Chat-completion api is stateless</a:t>
            </a:r>
          </a:p>
          <a:p>
            <a:pPr lvl="1"/>
            <a:r>
              <a:rPr lang="en-US" dirty="0"/>
              <a:t>You need to provide as input the previous conversation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AA699F-59BA-40F9-05A2-2944FA58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Conversation history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3268EE-B455-CA3A-898E-13D799EBDFA6}"/>
              </a:ext>
            </a:extLst>
          </p:cNvPr>
          <p:cNvSpPr txBox="1"/>
          <p:nvPr/>
        </p:nvSpPr>
        <p:spPr>
          <a:xfrm>
            <a:off x="1189664" y="2672239"/>
            <a:ext cx="91544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Q1</a:t>
            </a:r>
            <a:r>
              <a:rPr lang="en-US" sz="1400" dirty="0"/>
              <a:t>: {"messages":     [</a:t>
            </a:r>
          </a:p>
          <a:p>
            <a:r>
              <a:rPr lang="en-US" sz="1400" dirty="0"/>
              <a:t>        {"role": "user", "content": "Who won second world war?"}</a:t>
            </a:r>
          </a:p>
          <a:p>
            <a:r>
              <a:rPr lang="en-US" sz="1400" dirty="0"/>
              <a:t>   ]</a:t>
            </a:r>
          </a:p>
          <a:p>
            <a:r>
              <a:rPr lang="en-US" sz="1400" dirty="0"/>
              <a:t>}</a:t>
            </a:r>
          </a:p>
          <a:p>
            <a:r>
              <a:rPr lang="en-US" sz="1400" b="1" dirty="0"/>
              <a:t>A1</a:t>
            </a:r>
            <a:r>
              <a:rPr lang="en-US" sz="1400" dirty="0"/>
              <a:t>: {"message": {</a:t>
            </a:r>
          </a:p>
          <a:p>
            <a:r>
              <a:rPr lang="en-US" sz="1400" dirty="0"/>
              <a:t>                "role": "assistant",</a:t>
            </a:r>
          </a:p>
          <a:p>
            <a:r>
              <a:rPr lang="en-US" sz="1400" b="1" dirty="0"/>
              <a:t>                "content": "The Allied Powers, led by the United States .."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-----------------------------------------------</a:t>
            </a:r>
          </a:p>
          <a:p>
            <a:r>
              <a:rPr lang="en-US" sz="1400" b="1" dirty="0"/>
              <a:t>Q2</a:t>
            </a:r>
            <a:r>
              <a:rPr lang="en-US" sz="1400" dirty="0"/>
              <a:t>: {"messages":    [</a:t>
            </a:r>
          </a:p>
          <a:p>
            <a:r>
              <a:rPr lang="en-US" sz="1400" dirty="0"/>
              <a:t>      {"role": "user", "content": "Who won second world war?"},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  { "role": "assistant", "content": "The Allied Powers, led by the United States .." },</a:t>
            </a:r>
          </a:p>
          <a:p>
            <a:r>
              <a:rPr lang="en-US" sz="1400" dirty="0"/>
              <a:t>      {"role": "user", "content": "and who lost it ?"}</a:t>
            </a:r>
          </a:p>
          <a:p>
            <a:r>
              <a:rPr lang="en-US" sz="1400" dirty="0"/>
              <a:t>   ]</a:t>
            </a:r>
            <a:br>
              <a:rPr lang="en-US" sz="1400" dirty="0"/>
            </a:b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0368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6A77BF-994E-77CF-1285-8F1C72ED4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Postman demo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BB4F2E-C356-95C7-5949-F68B1C035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99563"/>
      </p:ext>
    </p:extLst>
  </p:cSld>
  <p:clrMapOvr>
    <a:masterClrMapping/>
  </p:clrMapOvr>
</p:sld>
</file>

<file path=ppt/theme/theme1.xml><?xml version="1.0" encoding="utf-8"?>
<a:theme xmlns:a="http://schemas.openxmlformats.org/drawingml/2006/main" name="4_Tema di Office">
  <a:themeElements>
    <a:clrScheme name="Torin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D485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d38f7c5-8395-4346-97e3-960b3861d380}" enabled="1" method="Privileged" siteId="{088e9b00-ffd0-458e-bfa1-acf4c596d3cb}" contentBits="2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2480</Words>
  <Application>Microsoft Office PowerPoint</Application>
  <PresentationFormat>Widescreen</PresentationFormat>
  <Paragraphs>272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Segoe UI</vt:lpstr>
      <vt:lpstr>4_Tema di Office</vt:lpstr>
      <vt:lpstr>3_Tema di Office</vt:lpstr>
      <vt:lpstr>2_Tema di Office</vt:lpstr>
      <vt:lpstr>Personalizza struttura</vt:lpstr>
      <vt:lpstr>Build your domain expert chatbot using  azure open.ai and c# (R.A.G.)</vt:lpstr>
      <vt:lpstr>PowerPoint Presentation</vt:lpstr>
      <vt:lpstr>November 30, 2022</vt:lpstr>
      <vt:lpstr>OpenAI GPT history</vt:lpstr>
      <vt:lpstr>Open.ai vs Azure Open.ai</vt:lpstr>
      <vt:lpstr>Chat-completion api endpoint</vt:lpstr>
      <vt:lpstr>Temperature</vt:lpstr>
      <vt:lpstr>Conversation history management</vt:lpstr>
      <vt:lpstr>PowerPoint Presentation</vt:lpstr>
      <vt:lpstr>Chatbot Application layout</vt:lpstr>
      <vt:lpstr>Tokens</vt:lpstr>
      <vt:lpstr>Chatbot on your data</vt:lpstr>
      <vt:lpstr>What "the hell" are embeddings ?</vt:lpstr>
      <vt:lpstr>Embedding "similarity"</vt:lpstr>
      <vt:lpstr>Cosine similtarity</vt:lpstr>
      <vt:lpstr>PowerPoint Presentation</vt:lpstr>
      <vt:lpstr>Note on Cosine proximity</vt:lpstr>
      <vt:lpstr>How can embeddings can help me then?</vt:lpstr>
      <vt:lpstr>How can embeddings can help me then?</vt:lpstr>
      <vt:lpstr>Embeddings and documents storage</vt:lpstr>
      <vt:lpstr>Application layout</vt:lpstr>
      <vt:lpstr>System message for chatbot</vt:lpstr>
      <vt:lpstr>Application layout</vt:lpstr>
      <vt:lpstr>Multilanguage support</vt:lpstr>
      <vt:lpstr>Application layout</vt:lpstr>
      <vt:lpstr>Houston, we have a problem </vt:lpstr>
      <vt:lpstr>Application layout</vt:lpstr>
      <vt:lpstr>Keep input token count under control</vt:lpstr>
      <vt:lpstr>Application layout</vt:lpstr>
      <vt:lpstr>Talk and Hear with your chatbot</vt:lpstr>
      <vt:lpstr>Ad-hoc or out of the shelf solution, or in between (MS Semantic Kernel)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Congiu Luca</dc:creator>
  <cp:lastModifiedBy>Enrico Sabbadin (MSC Technology Italia)</cp:lastModifiedBy>
  <cp:revision>45</cp:revision>
  <dcterms:created xsi:type="dcterms:W3CDTF">2019-05-12T19:24:58Z</dcterms:created>
  <dcterms:modified xsi:type="dcterms:W3CDTF">2023-10-04T14:08:08Z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4_Tema di Office:9\3_Tema di Office:7\2_Tema di Office:8\Personalizza struttura:3</vt:lpwstr>
  </property>
  <property fmtid="{D5CDD505-2E9C-101B-9397-08002B2CF9AE}" pid="3" name="ClassificationContentMarkingFooterText">
    <vt:lpwstr>Sensitivity: Public</vt:lpwstr>
  </property>
</Properties>
</file>