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4"/>
  </p:notesMasterIdLst>
  <p:sldIdLst>
    <p:sldId id="265" r:id="rId8"/>
    <p:sldId id="258" r:id="rId9"/>
    <p:sldId id="259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80" autoAdjust="0"/>
    <p:restoredTop sz="96309"/>
  </p:normalViewPr>
  <p:slideViewPr>
    <p:cSldViewPr snapToGrid="0">
      <p:cViewPr varScale="1">
        <p:scale>
          <a:sx n="200" d="100"/>
          <a:sy n="200" d="100"/>
        </p:scale>
        <p:origin x="43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05/06/24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9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29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3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B40B-5B97-3649-8EE5-BD846163E95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66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715367" y="1552271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397" y="2907462"/>
            <a:ext cx="3809524" cy="3123809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EE99C7D-E16F-1979-6755-C2094BE995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14750" y="5456238"/>
            <a:ext cx="7813675" cy="925512"/>
          </a:xfrm>
          <a:prstGeom prst="rect">
            <a:avLst/>
          </a:prstGeom>
        </p:spPr>
        <p:txBody>
          <a:bodyPr anchor="ctr"/>
          <a:lstStyle>
            <a:lvl2pPr marL="457200" indent="0" algn="r">
              <a:buNone/>
              <a:defRPr sz="3600"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it-IT" dirty="0"/>
              <a:t>Name </a:t>
            </a:r>
            <a:r>
              <a:rPr lang="it-IT" dirty="0" err="1"/>
              <a:t>Lastname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02" y="5106572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18" y="1867095"/>
            <a:ext cx="3822222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AF9AE9A5-9D37-424D-BBCD-42A0D138F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66" y="616192"/>
            <a:ext cx="4186067" cy="20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43516" y="166077"/>
            <a:ext cx="1050496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08063242-8DA3-4351-8A3E-762F76211B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6" y="2323151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73" y="5311825"/>
            <a:ext cx="1049653" cy="1049653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83" y="5451711"/>
            <a:ext cx="757556" cy="7575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91" y="5304004"/>
            <a:ext cx="1875608" cy="937804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F0F752F4-5CCC-AB85-C1A7-FC6A8EE3F62B}"/>
              </a:ext>
            </a:extLst>
          </p:cNvPr>
          <p:cNvGrpSpPr/>
          <p:nvPr userDrawn="1"/>
        </p:nvGrpSpPr>
        <p:grpSpPr>
          <a:xfrm>
            <a:off x="1117244" y="4040619"/>
            <a:ext cx="9957513" cy="1028916"/>
            <a:chOff x="1531278" y="4040619"/>
            <a:chExt cx="9957513" cy="1028916"/>
          </a:xfrm>
        </p:grpSpPr>
        <p:pic>
          <p:nvPicPr>
            <p:cNvPr id="1042" name="Picture 18" descr="Lobra Futura">
              <a:extLst>
                <a:ext uri="{FF2B5EF4-FFF2-40B4-BE49-F238E27FC236}">
                  <a16:creationId xmlns:a16="http://schemas.microsoft.com/office/drawing/2014/main" id="{92F69BD2-A13C-4E1D-8485-4376D40F658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712" y="4117341"/>
              <a:ext cx="1745443" cy="87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Unikey">
              <a:extLst>
                <a:ext uri="{FF2B5EF4-FFF2-40B4-BE49-F238E27FC236}">
                  <a16:creationId xmlns:a16="http://schemas.microsoft.com/office/drawing/2014/main" id="{BCFE3653-3022-AF1D-CEB6-20C642CC08F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653" y="4058917"/>
              <a:ext cx="1979138" cy="98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2A7FEF5-5484-4C20-8138-09038258F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606" y="4084800"/>
              <a:ext cx="1875609" cy="937805"/>
            </a:xfrm>
            <a:prstGeom prst="rect">
              <a:avLst/>
            </a:prstGeom>
          </p:spPr>
        </p:pic>
        <p:pic>
          <p:nvPicPr>
            <p:cNvPr id="10" name="Picture 4" descr="4Ward Pro">
              <a:extLst>
                <a:ext uri="{FF2B5EF4-FFF2-40B4-BE49-F238E27FC236}">
                  <a16:creationId xmlns:a16="http://schemas.microsoft.com/office/drawing/2014/main" id="{F7C3ECC6-7999-20CB-1E73-DCD3410AB0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278" y="4040619"/>
              <a:ext cx="2057831" cy="1028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Engineering">
            <a:extLst>
              <a:ext uri="{FF2B5EF4-FFF2-40B4-BE49-F238E27FC236}">
                <a16:creationId xmlns:a16="http://schemas.microsoft.com/office/drawing/2014/main" id="{177E4A1E-11DB-3E66-D13A-DFEA64E371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55" y="2323151"/>
            <a:ext cx="3296320" cy="16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ftwareOne">
            <a:extLst>
              <a:ext uri="{FF2B5EF4-FFF2-40B4-BE49-F238E27FC236}">
                <a16:creationId xmlns:a16="http://schemas.microsoft.com/office/drawing/2014/main" id="{C6A7BC04-A32B-E177-D77A-8FF0C0B12D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078" y="2321731"/>
            <a:ext cx="3302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884" y="-175879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54"/>
            <a:ext cx="1214010" cy="12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" y="110447"/>
            <a:ext cx="1075006" cy="10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EC4BB-C8FA-978A-4ACA-F39179C60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52128-D2B1-D12C-8410-1FA712ADB5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r">
              <a:buNone/>
            </a:pPr>
            <a:endParaRPr lang="it-IT" sz="36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98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EE8A2-CBB4-3DA9-BC71-52494DBC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2188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My slide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918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30828C-9A30-4F4F-9B1D-41435CCC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72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473D9E2-DEFE-412D-9A18-924B8EEC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79" y="1558262"/>
            <a:ext cx="6164266" cy="48123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it-IT" sz="8000" b="1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CAE0EFC-B7FF-4C7D-BF02-BDDAEA8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C1AE9C-7B90-3937-8640-F57461F4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956" y="2815222"/>
            <a:ext cx="2744972" cy="27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257C72A0-142B-1838-6562-1B7D3D150369}"/>
              </a:ext>
            </a:extLst>
          </p:cNvPr>
          <p:cNvSpPr txBox="1">
            <a:spLocks/>
          </p:cNvSpPr>
          <p:nvPr/>
        </p:nvSpPr>
        <p:spPr>
          <a:xfrm>
            <a:off x="7802061" y="2137145"/>
            <a:ext cx="3710763" cy="85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B78B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B78B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600" b="1" dirty="0"/>
              <a:t>Vote </a:t>
            </a:r>
            <a:r>
              <a:rPr lang="it-IT" sz="3600" b="1" dirty="0" err="1"/>
              <a:t>my</a:t>
            </a:r>
            <a:r>
              <a:rPr lang="it-IT" sz="3600" b="1" dirty="0"/>
              <a:t> session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7ADABBC-3504-8C14-9B94-AE6DA5B1EA61}"/>
              </a:ext>
            </a:extLst>
          </p:cNvPr>
          <p:cNvSpPr/>
          <p:nvPr/>
        </p:nvSpPr>
        <p:spPr>
          <a:xfrm rot="1848145">
            <a:off x="8059479" y="3652284"/>
            <a:ext cx="3359888" cy="1217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REPLACE THIS WITH THE QR CODE YOU WILL BE PROVIDED</a:t>
            </a:r>
            <a:r>
              <a:rPr lang="it-IT" sz="2400" dirty="0">
                <a:solidFill>
                  <a:srgbClr val="FF0000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5653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89928-B287-4F6F-9288-1DE7ADE2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Questions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545294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A1150A-0BAB-4B4C-99AD-9FC2F6639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Macintosh PowerPoint</Application>
  <PresentationFormat>Widescreen</PresentationFormat>
  <Paragraphs>11</Paragraphs>
  <Slides>6</Slides>
  <Notes>4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Aptos</vt:lpstr>
      <vt:lpstr>Arial</vt:lpstr>
      <vt:lpstr>Calibri</vt:lpstr>
      <vt:lpstr>Segoe UI</vt:lpstr>
      <vt:lpstr>1_Tema di Office</vt:lpstr>
      <vt:lpstr>4_Tema di Office</vt:lpstr>
      <vt:lpstr>3_Tema di Office</vt:lpstr>
      <vt:lpstr>2_Tema di Office</vt:lpstr>
      <vt:lpstr>Personalizza struttura</vt:lpstr>
      <vt:lpstr>Presentazione standard di PowerPoint</vt:lpstr>
      <vt:lpstr>Sponsor</vt:lpstr>
      <vt:lpstr>My slide title</vt:lpstr>
      <vt:lpstr>Demo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Fabio Spaziani</cp:lastModifiedBy>
  <cp:revision>29</cp:revision>
  <dcterms:created xsi:type="dcterms:W3CDTF">2019-05-12T19:24:58Z</dcterms:created>
  <dcterms:modified xsi:type="dcterms:W3CDTF">2024-06-05T16:36:43Z</dcterms:modified>
</cp:coreProperties>
</file>