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72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8" r:id="rId7"/>
    <p:sldId id="277" r:id="rId8"/>
    <p:sldId id="276" r:id="rId9"/>
    <p:sldId id="280" r:id="rId10"/>
    <p:sldId id="279" r:id="rId11"/>
    <p:sldId id="281" r:id="rId12"/>
    <p:sldId id="260" r:id="rId13"/>
    <p:sldId id="264" r:id="rId14"/>
    <p:sldId id="275" r:id="rId15"/>
    <p:sldId id="26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D485"/>
    <a:srgbClr val="3B3838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6404" autoAdjust="0"/>
  </p:normalViewPr>
  <p:slideViewPr>
    <p:cSldViewPr snapToGrid="0">
      <p:cViewPr varScale="1">
        <p:scale>
          <a:sx n="71" d="100"/>
          <a:sy n="71" d="100"/>
        </p:scale>
        <p:origin x="106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nerva" userId="4af1190e2b3b463e" providerId="LiveId" clId="{C167FE1D-DDB1-472E-92F9-2DD341A54D7C}"/>
    <pc:docChg chg="undo redo custSel addSld delSld modSld sldOrd">
      <pc:chgData name="Marco Minerva" userId="4af1190e2b3b463e" providerId="LiveId" clId="{C167FE1D-DDB1-472E-92F9-2DD341A54D7C}" dt="2024-10-21T08:19:16.624" v="1451" actId="1076"/>
      <pc:docMkLst>
        <pc:docMk/>
      </pc:docMkLst>
      <pc:sldChg chg="addSp delSp modSp mod">
        <pc:chgData name="Marco Minerva" userId="4af1190e2b3b463e" providerId="LiveId" clId="{C167FE1D-DDB1-472E-92F9-2DD341A54D7C}" dt="2024-10-02T10:13:50.185" v="49"/>
        <pc:sldMkLst>
          <pc:docMk/>
          <pc:sldMk cId="4048011530" sldId="256"/>
        </pc:sldMkLst>
        <pc:spChg chg="add del mod">
          <ac:chgData name="Marco Minerva" userId="4af1190e2b3b463e" providerId="LiveId" clId="{C167FE1D-DDB1-472E-92F9-2DD341A54D7C}" dt="2024-10-02T10:13:21.299" v="45" actId="6549"/>
          <ac:spMkLst>
            <pc:docMk/>
            <pc:sldMk cId="4048011530" sldId="256"/>
            <ac:spMk id="2" creationId="{EE9FFB28-0C5E-7BC5-B50D-B2BFD36B73C2}"/>
          </ac:spMkLst>
        </pc:spChg>
        <pc:spChg chg="add mod">
          <ac:chgData name="Marco Minerva" userId="4af1190e2b3b463e" providerId="LiveId" clId="{C167FE1D-DDB1-472E-92F9-2DD341A54D7C}" dt="2024-10-02T10:13:07.870" v="33"/>
          <ac:spMkLst>
            <pc:docMk/>
            <pc:sldMk cId="4048011530" sldId="256"/>
            <ac:spMk id="3" creationId="{93E8E73B-8ED5-410C-1107-1B78E99F57BE}"/>
          </ac:spMkLst>
        </pc:spChg>
        <pc:spChg chg="mod">
          <ac:chgData name="Marco Minerva" userId="4af1190e2b3b463e" providerId="LiveId" clId="{C167FE1D-DDB1-472E-92F9-2DD341A54D7C}" dt="2024-10-02T10:13:44.264" v="48" actId="14100"/>
          <ac:spMkLst>
            <pc:docMk/>
            <pc:sldMk cId="4048011530" sldId="256"/>
            <ac:spMk id="4" creationId="{85EEF748-57F5-4028-90F4-77E329679381}"/>
          </ac:spMkLst>
        </pc:spChg>
        <pc:spChg chg="add mod">
          <ac:chgData name="Marco Minerva" userId="4af1190e2b3b463e" providerId="LiveId" clId="{C167FE1D-DDB1-472E-92F9-2DD341A54D7C}" dt="2024-10-02T10:13:14.225" v="36"/>
          <ac:spMkLst>
            <pc:docMk/>
            <pc:sldMk cId="4048011530" sldId="256"/>
            <ac:spMk id="5" creationId="{C172048C-57AE-225B-3D62-33D7062C2FF2}"/>
          </ac:spMkLst>
        </pc:spChg>
        <pc:spChg chg="add mod">
          <ac:chgData name="Marco Minerva" userId="4af1190e2b3b463e" providerId="LiveId" clId="{C167FE1D-DDB1-472E-92F9-2DD341A54D7C}" dt="2024-10-02T10:13:16.457" v="37"/>
          <ac:spMkLst>
            <pc:docMk/>
            <pc:sldMk cId="4048011530" sldId="256"/>
            <ac:spMk id="6" creationId="{0AC009ED-322A-278F-E2CE-F9A66A010598}"/>
          </ac:spMkLst>
        </pc:spChg>
        <pc:spChg chg="add mod">
          <ac:chgData name="Marco Minerva" userId="4af1190e2b3b463e" providerId="LiveId" clId="{C167FE1D-DDB1-472E-92F9-2DD341A54D7C}" dt="2024-10-02T10:13:21.663" v="46"/>
          <ac:spMkLst>
            <pc:docMk/>
            <pc:sldMk cId="4048011530" sldId="256"/>
            <ac:spMk id="7" creationId="{761B5341-F147-AABE-3F02-88809271F242}"/>
          </ac:spMkLst>
        </pc:spChg>
        <pc:picChg chg="add mod">
          <ac:chgData name="Marco Minerva" userId="4af1190e2b3b463e" providerId="LiveId" clId="{C167FE1D-DDB1-472E-92F9-2DD341A54D7C}" dt="2024-10-02T10:13:50.185" v="49"/>
          <ac:picMkLst>
            <pc:docMk/>
            <pc:sldMk cId="4048011530" sldId="256"/>
            <ac:picMk id="8" creationId="{6C3688B4-E10E-1EB6-CF2E-2B1444E09E37}"/>
          </ac:picMkLst>
        </pc:picChg>
      </pc:sldChg>
      <pc:sldChg chg="del">
        <pc:chgData name="Marco Minerva" userId="4af1190e2b3b463e" providerId="LiveId" clId="{C167FE1D-DDB1-472E-92F9-2DD341A54D7C}" dt="2024-10-02T12:46:31.626" v="425" actId="47"/>
        <pc:sldMkLst>
          <pc:docMk/>
          <pc:sldMk cId="909185628" sldId="259"/>
        </pc:sldMkLst>
      </pc:sldChg>
      <pc:sldChg chg="ord">
        <pc:chgData name="Marco Minerva" userId="4af1190e2b3b463e" providerId="LiveId" clId="{C167FE1D-DDB1-472E-92F9-2DD341A54D7C}" dt="2024-10-02T15:08:07.187" v="700"/>
        <pc:sldMkLst>
          <pc:docMk/>
          <pc:sldMk cId="3417245344" sldId="260"/>
        </pc:sldMkLst>
      </pc:sldChg>
      <pc:sldChg chg="del">
        <pc:chgData name="Marco Minerva" userId="4af1190e2b3b463e" providerId="LiveId" clId="{C167FE1D-DDB1-472E-92F9-2DD341A54D7C}" dt="2024-10-02T10:15:59.233" v="60" actId="47"/>
        <pc:sldMkLst>
          <pc:docMk/>
          <pc:sldMk cId="1505138080" sldId="262"/>
        </pc:sldMkLst>
      </pc:sldChg>
      <pc:sldChg chg="addSp delSp modSp mod">
        <pc:chgData name="Marco Minerva" userId="4af1190e2b3b463e" providerId="LiveId" clId="{C167FE1D-DDB1-472E-92F9-2DD341A54D7C}" dt="2024-10-18T12:18:04.207" v="1446" actId="14826"/>
        <pc:sldMkLst>
          <pc:docMk/>
          <pc:sldMk cId="1356531702" sldId="263"/>
        </pc:sldMkLst>
        <pc:spChg chg="del">
          <ac:chgData name="Marco Minerva" userId="4af1190e2b3b463e" providerId="LiveId" clId="{C167FE1D-DDB1-472E-92F9-2DD341A54D7C}" dt="2024-10-18T12:17:20.512" v="1438" actId="478"/>
          <ac:spMkLst>
            <pc:docMk/>
            <pc:sldMk cId="1356531702" sldId="263"/>
            <ac:spMk id="4" creationId="{E7ADABBC-3504-8C14-9B94-AE6DA5B1EA61}"/>
          </ac:spMkLst>
        </pc:spChg>
        <pc:spChg chg="mod">
          <ac:chgData name="Marco Minerva" userId="4af1190e2b3b463e" providerId="LiveId" clId="{C167FE1D-DDB1-472E-92F9-2DD341A54D7C}" dt="2024-10-02T10:14:52.465" v="55" actId="14100"/>
          <ac:spMkLst>
            <pc:docMk/>
            <pc:sldMk cId="1356531702" sldId="263"/>
            <ac:spMk id="6" creationId="{2473D9E2-DEFE-412D-9A18-924B8EECBE47}"/>
          </ac:spMkLst>
        </pc:spChg>
        <pc:spChg chg="add 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8" creationId="{216BC9AE-41D6-0D88-5A27-72FD963100E9}"/>
          </ac:spMkLst>
        </pc:spChg>
        <pc:spChg chg="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10" creationId="{C523BBF2-98AA-9043-ED51-59A44ED1D20C}"/>
          </ac:spMkLst>
        </pc:spChg>
        <pc:spChg chg="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11" creationId="{02ECE88F-D16A-7D1E-2A70-A5522640DD6F}"/>
          </ac:spMkLst>
        </pc:spChg>
        <pc:spChg chg="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13" creationId="{0E37B107-8923-07E2-A7CD-9B8A66C0C0E0}"/>
          </ac:spMkLst>
        </pc:spChg>
        <pc:spChg chg="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14" creationId="{487ADCB1-4FF8-7275-D754-0923FEC9D050}"/>
          </ac:spMkLst>
        </pc:spChg>
        <pc:spChg chg="add 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15" creationId="{8CC0A218-8B26-3284-DC01-8B75FF275B22}"/>
          </ac:spMkLst>
        </pc:spChg>
        <pc:spChg chg="add 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16" creationId="{4B6FB0C0-67D1-1FC9-B4D4-7931B00878AB}"/>
          </ac:spMkLst>
        </pc:spChg>
        <pc:spChg chg="add 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17" creationId="{8E226922-E0BE-498A-C39C-3FE340033410}"/>
          </ac:spMkLst>
        </pc:spChg>
        <pc:spChg chg="add 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19" creationId="{DB021B34-1207-5B14-9DB0-B2B39E41DB0C}"/>
          </ac:spMkLst>
        </pc:spChg>
        <pc:spChg chg="add mod">
          <ac:chgData name="Marco Minerva" userId="4af1190e2b3b463e" providerId="LiveId" clId="{C167FE1D-DDB1-472E-92F9-2DD341A54D7C}" dt="2024-10-02T10:15:32.653" v="57" actId="1076"/>
          <ac:spMkLst>
            <pc:docMk/>
            <pc:sldMk cId="1356531702" sldId="263"/>
            <ac:spMk id="21" creationId="{16E40B62-331C-80F8-D96A-2C2030BE4EB9}"/>
          </ac:spMkLst>
        </pc:spChg>
        <pc:grpChg chg="add mod">
          <ac:chgData name="Marco Minerva" userId="4af1190e2b3b463e" providerId="LiveId" clId="{C167FE1D-DDB1-472E-92F9-2DD341A54D7C}" dt="2024-10-02T10:15:32.653" v="57" actId="1076"/>
          <ac:grpSpMkLst>
            <pc:docMk/>
            <pc:sldMk cId="1356531702" sldId="263"/>
            <ac:grpSpMk id="9" creationId="{8C794556-1981-1329-F4FE-D1EBEC9E2965}"/>
          </ac:grpSpMkLst>
        </pc:grpChg>
        <pc:grpChg chg="add mod">
          <ac:chgData name="Marco Minerva" userId="4af1190e2b3b463e" providerId="LiveId" clId="{C167FE1D-DDB1-472E-92F9-2DD341A54D7C}" dt="2024-10-02T10:15:32.653" v="57" actId="1076"/>
          <ac:grpSpMkLst>
            <pc:docMk/>
            <pc:sldMk cId="1356531702" sldId="263"/>
            <ac:grpSpMk id="12" creationId="{F706A2FC-58FE-5550-E0DA-CAE7E10DF93B}"/>
          </ac:grpSpMkLst>
        </pc:grpChg>
        <pc:picChg chg="add del mod">
          <ac:chgData name="Marco Minerva" userId="4af1190e2b3b463e" providerId="LiveId" clId="{C167FE1D-DDB1-472E-92F9-2DD341A54D7C}" dt="2024-10-18T12:18:04.207" v="1446" actId="14826"/>
          <ac:picMkLst>
            <pc:docMk/>
            <pc:sldMk cId="1356531702" sldId="263"/>
            <ac:picMk id="2" creationId="{0BC1AE9C-7B90-3937-8640-F57461F4B011}"/>
          </ac:picMkLst>
        </pc:picChg>
        <pc:picChg chg="add mod">
          <ac:chgData name="Marco Minerva" userId="4af1190e2b3b463e" providerId="LiveId" clId="{C167FE1D-DDB1-472E-92F9-2DD341A54D7C}" dt="2024-10-02T10:15:32.653" v="57" actId="1076"/>
          <ac:picMkLst>
            <pc:docMk/>
            <pc:sldMk cId="1356531702" sldId="263"/>
            <ac:picMk id="7" creationId="{90BB42E7-ED23-EB48-9E75-0AE89130D49B}"/>
          </ac:picMkLst>
        </pc:picChg>
        <pc:picChg chg="add mod">
          <ac:chgData name="Marco Minerva" userId="4af1190e2b3b463e" providerId="LiveId" clId="{C167FE1D-DDB1-472E-92F9-2DD341A54D7C}" dt="2024-10-02T10:15:32.653" v="57" actId="1076"/>
          <ac:picMkLst>
            <pc:docMk/>
            <pc:sldMk cId="1356531702" sldId="263"/>
            <ac:picMk id="18" creationId="{2013B8B2-6FDB-DCA9-1A98-3EB16B6A487A}"/>
          </ac:picMkLst>
        </pc:picChg>
        <pc:picChg chg="add mod">
          <ac:chgData name="Marco Minerva" userId="4af1190e2b3b463e" providerId="LiveId" clId="{C167FE1D-DDB1-472E-92F9-2DD341A54D7C}" dt="2024-10-02T10:15:32.653" v="57" actId="1076"/>
          <ac:picMkLst>
            <pc:docMk/>
            <pc:sldMk cId="1356531702" sldId="263"/>
            <ac:picMk id="20" creationId="{2BE62D46-8793-7DB6-323E-95DB0B72293B}"/>
          </ac:picMkLst>
        </pc:picChg>
        <pc:picChg chg="add mod">
          <ac:chgData name="Marco Minerva" userId="4af1190e2b3b463e" providerId="LiveId" clId="{C167FE1D-DDB1-472E-92F9-2DD341A54D7C}" dt="2024-10-02T10:15:44.834" v="59" actId="1076"/>
          <ac:picMkLst>
            <pc:docMk/>
            <pc:sldMk cId="1356531702" sldId="263"/>
            <ac:picMk id="22" creationId="{A38636A7-3E50-8BE8-4A95-184E1F4E26A0}"/>
          </ac:picMkLst>
        </pc:picChg>
        <pc:picChg chg="add mod">
          <ac:chgData name="Marco Minerva" userId="4af1190e2b3b463e" providerId="LiveId" clId="{C167FE1D-DDB1-472E-92F9-2DD341A54D7C}" dt="2024-10-18T12:17:25.030" v="1444"/>
          <ac:picMkLst>
            <pc:docMk/>
            <pc:sldMk cId="1356531702" sldId="263"/>
            <ac:picMk id="24" creationId="{DD3FCCF4-2656-3D35-9B0B-FDC3DA38BF0F}"/>
          </ac:picMkLst>
        </pc:picChg>
      </pc:sldChg>
      <pc:sldChg chg="addSp delSp modSp add del mod modAnim">
        <pc:chgData name="Marco Minerva" userId="4af1190e2b3b463e" providerId="LiveId" clId="{C167FE1D-DDB1-472E-92F9-2DD341A54D7C}" dt="2024-10-21T08:19:16.624" v="1451" actId="1076"/>
        <pc:sldMkLst>
          <pc:docMk/>
          <pc:sldMk cId="930085300" sldId="264"/>
        </pc:sldMkLst>
        <pc:spChg chg="del">
          <ac:chgData name="Marco Minerva" userId="4af1190e2b3b463e" providerId="LiveId" clId="{C167FE1D-DDB1-472E-92F9-2DD341A54D7C}" dt="2024-10-02T15:10:47.637" v="882" actId="478"/>
          <ac:spMkLst>
            <pc:docMk/>
            <pc:sldMk cId="930085300" sldId="264"/>
            <ac:spMk id="2" creationId="{FC8F346C-88C7-529A-F799-950BB4C30D4E}"/>
          </ac:spMkLst>
        </pc:spChg>
        <pc:spChg chg="del">
          <ac:chgData name="Marco Minerva" userId="4af1190e2b3b463e" providerId="LiveId" clId="{C167FE1D-DDB1-472E-92F9-2DD341A54D7C}" dt="2024-10-02T15:09:53.349" v="813" actId="478"/>
          <ac:spMkLst>
            <pc:docMk/>
            <pc:sldMk cId="930085300" sldId="264"/>
            <ac:spMk id="4" creationId="{9124B848-0B92-2E00-149A-214F525F041E}"/>
          </ac:spMkLst>
        </pc:spChg>
        <pc:spChg chg="mod">
          <ac:chgData name="Marco Minerva" userId="4af1190e2b3b463e" providerId="LiveId" clId="{C167FE1D-DDB1-472E-92F9-2DD341A54D7C}" dt="2024-10-02T15:09:28.777" v="812" actId="20577"/>
          <ac:spMkLst>
            <pc:docMk/>
            <pc:sldMk cId="930085300" sldId="264"/>
            <ac:spMk id="5" creationId="{8CAE0EFC-B7FF-4C7D-BF02-BDDAEA8577D3}"/>
          </ac:spMkLst>
        </pc:spChg>
        <pc:spChg chg="mod">
          <ac:chgData name="Marco Minerva" userId="4af1190e2b3b463e" providerId="LiveId" clId="{C167FE1D-DDB1-472E-92F9-2DD341A54D7C}" dt="2024-10-21T08:19:10.368" v="1450" actId="20577"/>
          <ac:spMkLst>
            <pc:docMk/>
            <pc:sldMk cId="930085300" sldId="264"/>
            <ac:spMk id="6" creationId="{2473D9E2-DEFE-412D-9A18-924B8EECBE47}"/>
          </ac:spMkLst>
        </pc:spChg>
        <pc:spChg chg="del">
          <ac:chgData name="Marco Minerva" userId="4af1190e2b3b463e" providerId="LiveId" clId="{C167FE1D-DDB1-472E-92F9-2DD341A54D7C}" dt="2024-10-02T15:10:48.989" v="883" actId="478"/>
          <ac:spMkLst>
            <pc:docMk/>
            <pc:sldMk cId="930085300" sldId="264"/>
            <ac:spMk id="8" creationId="{FA879D40-7FBE-3C05-4E3B-798CF8ADD51A}"/>
          </ac:spMkLst>
        </pc:spChg>
        <pc:picChg chg="add mod">
          <ac:chgData name="Marco Minerva" userId="4af1190e2b3b463e" providerId="LiveId" clId="{C167FE1D-DDB1-472E-92F9-2DD341A54D7C}" dt="2024-10-21T08:19:16.624" v="1451" actId="1076"/>
          <ac:picMkLst>
            <pc:docMk/>
            <pc:sldMk cId="930085300" sldId="264"/>
            <ac:picMk id="3" creationId="{18B561F1-B600-A7BA-9E06-33D62CE1E1EB}"/>
          </ac:picMkLst>
        </pc:picChg>
        <pc:cxnChg chg="del mod">
          <ac:chgData name="Marco Minerva" userId="4af1190e2b3b463e" providerId="LiveId" clId="{C167FE1D-DDB1-472E-92F9-2DD341A54D7C}" dt="2024-10-02T15:09:54.470" v="814" actId="478"/>
          <ac:cxnSpMkLst>
            <pc:docMk/>
            <pc:sldMk cId="930085300" sldId="264"/>
            <ac:cxnSpMk id="9" creationId="{D4027364-3638-F43D-A261-328F17C4DAF4}"/>
          </ac:cxnSpMkLst>
        </pc:cxnChg>
        <pc:cxnChg chg="del">
          <ac:chgData name="Marco Minerva" userId="4af1190e2b3b463e" providerId="LiveId" clId="{C167FE1D-DDB1-472E-92F9-2DD341A54D7C}" dt="2024-10-02T15:09:55.606" v="815" actId="478"/>
          <ac:cxnSpMkLst>
            <pc:docMk/>
            <pc:sldMk cId="930085300" sldId="264"/>
            <ac:cxnSpMk id="10" creationId="{4F1C6BB9-FA1A-2F94-8A3C-1A00180BB517}"/>
          </ac:cxnSpMkLst>
        </pc:cxnChg>
      </pc:sldChg>
      <pc:sldChg chg="modSp add del mod">
        <pc:chgData name="Marco Minerva" userId="4af1190e2b3b463e" providerId="LiveId" clId="{C167FE1D-DDB1-472E-92F9-2DD341A54D7C}" dt="2024-10-14T13:15:48.742" v="1437" actId="6549"/>
        <pc:sldMkLst>
          <pc:docMk/>
          <pc:sldMk cId="2725270627" sldId="275"/>
        </pc:sldMkLst>
        <pc:spChg chg="mod">
          <ac:chgData name="Marco Minerva" userId="4af1190e2b3b463e" providerId="LiveId" clId="{C167FE1D-DDB1-472E-92F9-2DD341A54D7C}" dt="2024-10-14T13:15:48.742" v="1437" actId="6549"/>
          <ac:spMkLst>
            <pc:docMk/>
            <pc:sldMk cId="2725270627" sldId="275"/>
            <ac:spMk id="6" creationId="{2473D9E2-DEFE-412D-9A18-924B8EECBE47}"/>
          </ac:spMkLst>
        </pc:spChg>
      </pc:sldChg>
      <pc:sldChg chg="addSp delSp modSp add mod modAnim">
        <pc:chgData name="Marco Minerva" userId="4af1190e2b3b463e" providerId="LiveId" clId="{C167FE1D-DDB1-472E-92F9-2DD341A54D7C}" dt="2024-10-02T10:56:18.340" v="200"/>
        <pc:sldMkLst>
          <pc:docMk/>
          <pc:sldMk cId="1193537834" sldId="276"/>
        </pc:sldMkLst>
        <pc:spChg chg="del">
          <ac:chgData name="Marco Minerva" userId="4af1190e2b3b463e" providerId="LiveId" clId="{C167FE1D-DDB1-472E-92F9-2DD341A54D7C}" dt="2024-10-02T10:54:19.265" v="197" actId="478"/>
          <ac:spMkLst>
            <pc:docMk/>
            <pc:sldMk cId="1193537834" sldId="276"/>
            <ac:spMk id="2" creationId="{FC8F346C-88C7-529A-F799-950BB4C30D4E}"/>
          </ac:spMkLst>
        </pc:spChg>
        <pc:spChg chg="del">
          <ac:chgData name="Marco Minerva" userId="4af1190e2b3b463e" providerId="LiveId" clId="{C167FE1D-DDB1-472E-92F9-2DD341A54D7C}" dt="2024-10-02T10:18:36.003" v="75" actId="478"/>
          <ac:spMkLst>
            <pc:docMk/>
            <pc:sldMk cId="1193537834" sldId="276"/>
            <ac:spMk id="4" creationId="{9124B848-0B92-2E00-149A-214F525F041E}"/>
          </ac:spMkLst>
        </pc:spChg>
        <pc:spChg chg="mod">
          <ac:chgData name="Marco Minerva" userId="4af1190e2b3b463e" providerId="LiveId" clId="{C167FE1D-DDB1-472E-92F9-2DD341A54D7C}" dt="2024-10-02T10:19:00.159" v="117" actId="20577"/>
          <ac:spMkLst>
            <pc:docMk/>
            <pc:sldMk cId="1193537834" sldId="276"/>
            <ac:spMk id="5" creationId="{8CAE0EFC-B7FF-4C7D-BF02-BDDAEA8577D3}"/>
          </ac:spMkLst>
        </pc:spChg>
        <pc:spChg chg="mod">
          <ac:chgData name="Marco Minerva" userId="4af1190e2b3b463e" providerId="LiveId" clId="{C167FE1D-DDB1-472E-92F9-2DD341A54D7C}" dt="2024-10-02T10:49:35.856" v="192" actId="14100"/>
          <ac:spMkLst>
            <pc:docMk/>
            <pc:sldMk cId="1193537834" sldId="276"/>
            <ac:spMk id="6" creationId="{2473D9E2-DEFE-412D-9A18-924B8EECBE47}"/>
          </ac:spMkLst>
        </pc:spChg>
        <pc:spChg chg="del">
          <ac:chgData name="Marco Minerva" userId="4af1190e2b3b463e" providerId="LiveId" clId="{C167FE1D-DDB1-472E-92F9-2DD341A54D7C}" dt="2024-10-02T10:54:20.655" v="198" actId="478"/>
          <ac:spMkLst>
            <pc:docMk/>
            <pc:sldMk cId="1193537834" sldId="276"/>
            <ac:spMk id="8" creationId="{FA879D40-7FBE-3C05-4E3B-798CF8ADD51A}"/>
          </ac:spMkLst>
        </pc:spChg>
        <pc:picChg chg="add del mod">
          <ac:chgData name="Marco Minerva" userId="4af1190e2b3b463e" providerId="LiveId" clId="{C167FE1D-DDB1-472E-92F9-2DD341A54D7C}" dt="2024-10-02T10:53:57.120" v="193" actId="478"/>
          <ac:picMkLst>
            <pc:docMk/>
            <pc:sldMk cId="1193537834" sldId="276"/>
            <ac:picMk id="7" creationId="{23D4A9A2-A10F-9536-867E-E1636DD78E1B}"/>
          </ac:picMkLst>
        </pc:picChg>
        <pc:picChg chg="add mod">
          <ac:chgData name="Marco Minerva" userId="4af1190e2b3b463e" providerId="LiveId" clId="{C167FE1D-DDB1-472E-92F9-2DD341A54D7C}" dt="2024-10-02T10:54:15.341" v="196" actId="1076"/>
          <ac:picMkLst>
            <pc:docMk/>
            <pc:sldMk cId="1193537834" sldId="276"/>
            <ac:picMk id="12" creationId="{C126183B-5D29-E5D0-7611-52B891BB0B56}"/>
          </ac:picMkLst>
        </pc:picChg>
        <pc:cxnChg chg="del mod">
          <ac:chgData name="Marco Minerva" userId="4af1190e2b3b463e" providerId="LiveId" clId="{C167FE1D-DDB1-472E-92F9-2DD341A54D7C}" dt="2024-10-02T10:18:37.701" v="76" actId="478"/>
          <ac:cxnSpMkLst>
            <pc:docMk/>
            <pc:sldMk cId="1193537834" sldId="276"/>
            <ac:cxnSpMk id="9" creationId="{D4027364-3638-F43D-A261-328F17C4DAF4}"/>
          </ac:cxnSpMkLst>
        </pc:cxnChg>
        <pc:cxnChg chg="del">
          <ac:chgData name="Marco Minerva" userId="4af1190e2b3b463e" providerId="LiveId" clId="{C167FE1D-DDB1-472E-92F9-2DD341A54D7C}" dt="2024-10-02T10:18:38.721" v="77" actId="478"/>
          <ac:cxnSpMkLst>
            <pc:docMk/>
            <pc:sldMk cId="1193537834" sldId="276"/>
            <ac:cxnSpMk id="10" creationId="{4F1C6BB9-FA1A-2F94-8A3C-1A00180BB517}"/>
          </ac:cxnSpMkLst>
        </pc:cxnChg>
      </pc:sldChg>
      <pc:sldChg chg="add del">
        <pc:chgData name="Marco Minerva" userId="4af1190e2b3b463e" providerId="LiveId" clId="{C167FE1D-DDB1-472E-92F9-2DD341A54D7C}" dt="2024-10-02T10:18:31.929" v="73"/>
        <pc:sldMkLst>
          <pc:docMk/>
          <pc:sldMk cId="3783478339" sldId="276"/>
        </pc:sldMkLst>
      </pc:sldChg>
      <pc:sldChg chg="addSp delSp modSp add mod modAnim">
        <pc:chgData name="Marco Minerva" userId="4af1190e2b3b463e" providerId="LiveId" clId="{C167FE1D-DDB1-472E-92F9-2DD341A54D7C}" dt="2024-10-02T10:58:42.654" v="202" actId="478"/>
        <pc:sldMkLst>
          <pc:docMk/>
          <pc:sldMk cId="2693606224" sldId="277"/>
        </pc:sldMkLst>
        <pc:spChg chg="del">
          <ac:chgData name="Marco Minerva" userId="4af1190e2b3b463e" providerId="LiveId" clId="{C167FE1D-DDB1-472E-92F9-2DD341A54D7C}" dt="2024-10-02T10:58:40.397" v="201" actId="478"/>
          <ac:spMkLst>
            <pc:docMk/>
            <pc:sldMk cId="2693606224" sldId="277"/>
            <ac:spMk id="2" creationId="{FC8F346C-88C7-529A-F799-950BB4C30D4E}"/>
          </ac:spMkLst>
        </pc:spChg>
        <pc:spChg chg="mod">
          <ac:chgData name="Marco Minerva" userId="4af1190e2b3b463e" providerId="LiveId" clId="{C167FE1D-DDB1-472E-92F9-2DD341A54D7C}" dt="2024-10-02T10:22:05.782" v="136" actId="20577"/>
          <ac:spMkLst>
            <pc:docMk/>
            <pc:sldMk cId="2693606224" sldId="277"/>
            <ac:spMk id="5" creationId="{8CAE0EFC-B7FF-4C7D-BF02-BDDAEA8577D3}"/>
          </ac:spMkLst>
        </pc:spChg>
        <pc:spChg chg="del mod">
          <ac:chgData name="Marco Minerva" userId="4af1190e2b3b463e" providerId="LiveId" clId="{C167FE1D-DDB1-472E-92F9-2DD341A54D7C}" dt="2024-10-02T10:22:23.158" v="138" actId="478"/>
          <ac:spMkLst>
            <pc:docMk/>
            <pc:sldMk cId="2693606224" sldId="277"/>
            <ac:spMk id="6" creationId="{2473D9E2-DEFE-412D-9A18-924B8EECBE47}"/>
          </ac:spMkLst>
        </pc:spChg>
        <pc:spChg chg="del">
          <ac:chgData name="Marco Minerva" userId="4af1190e2b3b463e" providerId="LiveId" clId="{C167FE1D-DDB1-472E-92F9-2DD341A54D7C}" dt="2024-10-02T10:58:42.654" v="202" actId="478"/>
          <ac:spMkLst>
            <pc:docMk/>
            <pc:sldMk cId="2693606224" sldId="277"/>
            <ac:spMk id="8" creationId="{FA879D40-7FBE-3C05-4E3B-798CF8ADD51A}"/>
          </ac:spMkLst>
        </pc:spChg>
        <pc:picChg chg="add mod">
          <ac:chgData name="Marco Minerva" userId="4af1190e2b3b463e" providerId="LiveId" clId="{C167FE1D-DDB1-472E-92F9-2DD341A54D7C}" dt="2024-10-02T10:22:23.640" v="139"/>
          <ac:picMkLst>
            <pc:docMk/>
            <pc:sldMk cId="2693606224" sldId="277"/>
            <ac:picMk id="3" creationId="{E82159BF-F133-99D8-A82A-638ACF140619}"/>
          </ac:picMkLst>
        </pc:picChg>
        <pc:picChg chg="add mod">
          <ac:chgData name="Marco Minerva" userId="4af1190e2b3b463e" providerId="LiveId" clId="{C167FE1D-DDB1-472E-92F9-2DD341A54D7C}" dt="2024-10-02T10:22:23.640" v="139"/>
          <ac:picMkLst>
            <pc:docMk/>
            <pc:sldMk cId="2693606224" sldId="277"/>
            <ac:picMk id="4" creationId="{17B10D55-1A75-7574-C51D-BFF533EE911D}"/>
          </ac:picMkLst>
        </pc:picChg>
      </pc:sldChg>
      <pc:sldChg chg="add del">
        <pc:chgData name="Marco Minerva" userId="4af1190e2b3b463e" providerId="LiveId" clId="{C167FE1D-DDB1-472E-92F9-2DD341A54D7C}" dt="2024-10-02T10:21:57.959" v="122"/>
        <pc:sldMkLst>
          <pc:docMk/>
          <pc:sldMk cId="3005239126" sldId="277"/>
        </pc:sldMkLst>
      </pc:sldChg>
      <pc:sldChg chg="addSp delSp modSp add mod delAnim">
        <pc:chgData name="Marco Minerva" userId="4af1190e2b3b463e" providerId="LiveId" clId="{C167FE1D-DDB1-472E-92F9-2DD341A54D7C}" dt="2024-10-02T10:59:14.505" v="238"/>
        <pc:sldMkLst>
          <pc:docMk/>
          <pc:sldMk cId="1133911138" sldId="278"/>
        </pc:sldMkLst>
        <pc:spChg chg="mod">
          <ac:chgData name="Marco Minerva" userId="4af1190e2b3b463e" providerId="LiveId" clId="{C167FE1D-DDB1-472E-92F9-2DD341A54D7C}" dt="2024-10-02T10:59:07.678" v="235" actId="20577"/>
          <ac:spMkLst>
            <pc:docMk/>
            <pc:sldMk cId="1133911138" sldId="278"/>
            <ac:spMk id="5" creationId="{8CAE0EFC-B7FF-4C7D-BF02-BDDAEA8577D3}"/>
          </ac:spMkLst>
        </pc:spChg>
        <pc:picChg chg="add mod">
          <ac:chgData name="Marco Minerva" userId="4af1190e2b3b463e" providerId="LiveId" clId="{C167FE1D-DDB1-472E-92F9-2DD341A54D7C}" dt="2024-10-02T10:59:14.505" v="238"/>
          <ac:picMkLst>
            <pc:docMk/>
            <pc:sldMk cId="1133911138" sldId="278"/>
            <ac:picMk id="2" creationId="{F521FCC7-B0AB-6BCF-527E-EEFD14919368}"/>
          </ac:picMkLst>
        </pc:picChg>
        <pc:picChg chg="del">
          <ac:chgData name="Marco Minerva" userId="4af1190e2b3b463e" providerId="LiveId" clId="{C167FE1D-DDB1-472E-92F9-2DD341A54D7C}" dt="2024-10-02T10:59:11.249" v="237" actId="478"/>
          <ac:picMkLst>
            <pc:docMk/>
            <pc:sldMk cId="1133911138" sldId="278"/>
            <ac:picMk id="3" creationId="{E82159BF-F133-99D8-A82A-638ACF140619}"/>
          </ac:picMkLst>
        </pc:picChg>
        <pc:picChg chg="del">
          <ac:chgData name="Marco Minerva" userId="4af1190e2b3b463e" providerId="LiveId" clId="{C167FE1D-DDB1-472E-92F9-2DD341A54D7C}" dt="2024-10-02T10:59:09.731" v="236" actId="478"/>
          <ac:picMkLst>
            <pc:docMk/>
            <pc:sldMk cId="1133911138" sldId="278"/>
            <ac:picMk id="4" creationId="{17B10D55-1A75-7574-C51D-BFF533EE911D}"/>
          </ac:picMkLst>
        </pc:picChg>
      </pc:sldChg>
      <pc:sldChg chg="add del">
        <pc:chgData name="Marco Minerva" userId="4af1190e2b3b463e" providerId="LiveId" clId="{C167FE1D-DDB1-472E-92F9-2DD341A54D7C}" dt="2024-10-02T10:58:57.446" v="204"/>
        <pc:sldMkLst>
          <pc:docMk/>
          <pc:sldMk cId="2554994413" sldId="278"/>
        </pc:sldMkLst>
      </pc:sldChg>
      <pc:sldChg chg="addSp delSp modSp add mod delAnim modAnim">
        <pc:chgData name="Marco Minerva" userId="4af1190e2b3b463e" providerId="LiveId" clId="{C167FE1D-DDB1-472E-92F9-2DD341A54D7C}" dt="2024-10-14T13:14:19.168" v="1429" actId="21"/>
        <pc:sldMkLst>
          <pc:docMk/>
          <pc:sldMk cId="1718881845" sldId="279"/>
        </pc:sldMkLst>
        <pc:spChg chg="del">
          <ac:chgData name="Marco Minerva" userId="4af1190e2b3b463e" providerId="LiveId" clId="{C167FE1D-DDB1-472E-92F9-2DD341A54D7C}" dt="2024-10-02T12:44:33.648" v="404" actId="478"/>
          <ac:spMkLst>
            <pc:docMk/>
            <pc:sldMk cId="1718881845" sldId="279"/>
            <ac:spMk id="2" creationId="{FC8F346C-88C7-529A-F799-950BB4C30D4E}"/>
          </ac:spMkLst>
        </pc:spChg>
        <pc:spChg chg="add del">
          <ac:chgData name="Marco Minerva" userId="4af1190e2b3b463e" providerId="LiveId" clId="{C167FE1D-DDB1-472E-92F9-2DD341A54D7C}" dt="2024-10-14T12:47:07.392" v="1304" actId="22"/>
          <ac:spMkLst>
            <pc:docMk/>
            <pc:sldMk cId="1718881845" sldId="279"/>
            <ac:spMk id="3" creationId="{764B959D-2D47-0178-53F4-93472E89B5B7}"/>
          </ac:spMkLst>
        </pc:spChg>
        <pc:spChg chg="del">
          <ac:chgData name="Marco Minerva" userId="4af1190e2b3b463e" providerId="LiveId" clId="{C167FE1D-DDB1-472E-92F9-2DD341A54D7C}" dt="2024-10-02T11:00:44.757" v="293" actId="478"/>
          <ac:spMkLst>
            <pc:docMk/>
            <pc:sldMk cId="1718881845" sldId="279"/>
            <ac:spMk id="4" creationId="{9124B848-0B92-2E00-149A-214F525F041E}"/>
          </ac:spMkLst>
        </pc:spChg>
        <pc:spChg chg="mod">
          <ac:chgData name="Marco Minerva" userId="4af1190e2b3b463e" providerId="LiveId" clId="{C167FE1D-DDB1-472E-92F9-2DD341A54D7C}" dt="2024-10-14T12:58:12.527" v="1336" actId="20577"/>
          <ac:spMkLst>
            <pc:docMk/>
            <pc:sldMk cId="1718881845" sldId="279"/>
            <ac:spMk id="5" creationId="{8CAE0EFC-B7FF-4C7D-BF02-BDDAEA8577D3}"/>
          </ac:spMkLst>
        </pc:spChg>
        <pc:spChg chg="del">
          <ac:chgData name="Marco Minerva" userId="4af1190e2b3b463e" providerId="LiveId" clId="{C167FE1D-DDB1-472E-92F9-2DD341A54D7C}" dt="2024-10-02T11:00:43.877" v="292" actId="478"/>
          <ac:spMkLst>
            <pc:docMk/>
            <pc:sldMk cId="1718881845" sldId="279"/>
            <ac:spMk id="6" creationId="{2473D9E2-DEFE-412D-9A18-924B8EECBE47}"/>
          </ac:spMkLst>
        </pc:spChg>
        <pc:spChg chg="del">
          <ac:chgData name="Marco Minerva" userId="4af1190e2b3b463e" providerId="LiveId" clId="{C167FE1D-DDB1-472E-92F9-2DD341A54D7C}" dt="2024-10-02T12:44:36.144" v="405" actId="478"/>
          <ac:spMkLst>
            <pc:docMk/>
            <pc:sldMk cId="1718881845" sldId="279"/>
            <ac:spMk id="8" creationId="{FA879D40-7FBE-3C05-4E3B-798CF8ADD51A}"/>
          </ac:spMkLst>
        </pc:spChg>
        <pc:spChg chg="add del mod">
          <ac:chgData name="Marco Minerva" userId="4af1190e2b3b463e" providerId="LiveId" clId="{C167FE1D-DDB1-472E-92F9-2DD341A54D7C}" dt="2024-10-02T12:43:22.156" v="362" actId="478"/>
          <ac:spMkLst>
            <pc:docMk/>
            <pc:sldMk cId="1718881845" sldId="279"/>
            <ac:spMk id="15" creationId="{16737B9A-ABD3-E9A4-6EDF-EC3357AE3828}"/>
          </ac:spMkLst>
        </pc:spChg>
        <pc:spChg chg="add del mod">
          <ac:chgData name="Marco Minerva" userId="4af1190e2b3b463e" providerId="LiveId" clId="{C167FE1D-DDB1-472E-92F9-2DD341A54D7C}" dt="2024-10-02T12:43:24.039" v="363" actId="478"/>
          <ac:spMkLst>
            <pc:docMk/>
            <pc:sldMk cId="1718881845" sldId="279"/>
            <ac:spMk id="25" creationId="{34783E97-87E4-B27B-82F9-8252926AA645}"/>
          </ac:spMkLst>
        </pc:spChg>
        <pc:graphicFrameChg chg="add del mod">
          <ac:chgData name="Marco Minerva" userId="4af1190e2b3b463e" providerId="LiveId" clId="{C167FE1D-DDB1-472E-92F9-2DD341A54D7C}" dt="2024-10-02T11:01:41.339" v="298" actId="478"/>
          <ac:graphicFrameMkLst>
            <pc:docMk/>
            <pc:sldMk cId="1718881845" sldId="279"/>
            <ac:graphicFrameMk id="3" creationId="{6E24FDF9-A4FD-E090-9653-ED6DE202E886}"/>
          </ac:graphicFrameMkLst>
        </pc:graphicFrameChg>
        <pc:graphicFrameChg chg="add mod">
          <ac:chgData name="Marco Minerva" userId="4af1190e2b3b463e" providerId="LiveId" clId="{C167FE1D-DDB1-472E-92F9-2DD341A54D7C}" dt="2024-10-02T11:02:00.051" v="299"/>
          <ac:graphicFrameMkLst>
            <pc:docMk/>
            <pc:sldMk cId="1718881845" sldId="279"/>
            <ac:graphicFrameMk id="7" creationId="{4A1E5EED-485E-6DB8-B4B9-61C09ADF9CCB}"/>
          </ac:graphicFrameMkLst>
        </pc:graphicFrameChg>
        <pc:graphicFrameChg chg="add del mod">
          <ac:chgData name="Marco Minerva" userId="4af1190e2b3b463e" providerId="LiveId" clId="{C167FE1D-DDB1-472E-92F9-2DD341A54D7C}" dt="2024-10-02T12:40:05.106" v="341" actId="478"/>
          <ac:graphicFrameMkLst>
            <pc:docMk/>
            <pc:sldMk cId="1718881845" sldId="279"/>
            <ac:graphicFrameMk id="20" creationId="{AC446032-2822-7616-40D0-0FB438F3BC98}"/>
          </ac:graphicFrameMkLst>
        </pc:graphicFrameChg>
        <pc:graphicFrameChg chg="add mod">
          <ac:chgData name="Marco Minerva" userId="4af1190e2b3b463e" providerId="LiveId" clId="{C167FE1D-DDB1-472E-92F9-2DD341A54D7C}" dt="2024-10-02T12:40:39.932" v="342"/>
          <ac:graphicFrameMkLst>
            <pc:docMk/>
            <pc:sldMk cId="1718881845" sldId="279"/>
            <ac:graphicFrameMk id="21" creationId="{203EE383-B925-85C7-6BFB-C472E67B99AD}"/>
          </ac:graphicFrameMkLst>
        </pc:graphicFrameChg>
        <pc:picChg chg="add del mod">
          <ac:chgData name="Marco Minerva" userId="4af1190e2b3b463e" providerId="LiveId" clId="{C167FE1D-DDB1-472E-92F9-2DD341A54D7C}" dt="2024-10-14T12:54:52.143" v="1307" actId="478"/>
          <ac:picMkLst>
            <pc:docMk/>
            <pc:sldMk cId="1718881845" sldId="279"/>
            <ac:picMk id="6" creationId="{DDE736D1-2606-67A7-27BC-F10C683CE619}"/>
          </ac:picMkLst>
        </pc:picChg>
        <pc:picChg chg="add del mod">
          <ac:chgData name="Marco Minerva" userId="4af1190e2b3b463e" providerId="LiveId" clId="{C167FE1D-DDB1-472E-92F9-2DD341A54D7C}" dt="2024-10-14T13:01:27.848" v="1357" actId="478"/>
          <ac:picMkLst>
            <pc:docMk/>
            <pc:sldMk cId="1718881845" sldId="279"/>
            <ac:picMk id="8" creationId="{BFC81B0A-8258-BDCB-C770-147196BB5052}"/>
          </ac:picMkLst>
        </pc:picChg>
        <pc:picChg chg="add del mod">
          <ac:chgData name="Marco Minerva" userId="4af1190e2b3b463e" providerId="LiveId" clId="{C167FE1D-DDB1-472E-92F9-2DD341A54D7C}" dt="2024-10-14T13:02:06.049" v="1360" actId="478"/>
          <ac:picMkLst>
            <pc:docMk/>
            <pc:sldMk cId="1718881845" sldId="279"/>
            <ac:picMk id="10" creationId="{45E6E6AB-EBC1-8599-C377-1230046E7D57}"/>
          </ac:picMkLst>
        </pc:picChg>
        <pc:picChg chg="add del mod">
          <ac:chgData name="Marco Minerva" userId="4af1190e2b3b463e" providerId="LiveId" clId="{C167FE1D-DDB1-472E-92F9-2DD341A54D7C}" dt="2024-10-14T13:02:35.631" v="1363" actId="478"/>
          <ac:picMkLst>
            <pc:docMk/>
            <pc:sldMk cId="1718881845" sldId="279"/>
            <ac:picMk id="12" creationId="{0F607DAB-808B-1544-BB3A-35640EFC553A}"/>
          </ac:picMkLst>
        </pc:picChg>
        <pc:picChg chg="add del mod">
          <ac:chgData name="Marco Minerva" userId="4af1190e2b3b463e" providerId="LiveId" clId="{C167FE1D-DDB1-472E-92F9-2DD341A54D7C}" dt="2024-10-02T12:31:42.506" v="306" actId="478"/>
          <ac:picMkLst>
            <pc:docMk/>
            <pc:sldMk cId="1718881845" sldId="279"/>
            <ac:picMk id="12" creationId="{5F5A27CF-1E87-D78D-F679-F04DBF4AF30A}"/>
          </ac:picMkLst>
        </pc:picChg>
        <pc:picChg chg="add mod">
          <ac:chgData name="Marco Minerva" userId="4af1190e2b3b463e" providerId="LiveId" clId="{C167FE1D-DDB1-472E-92F9-2DD341A54D7C}" dt="2024-10-14T13:02:43.302" v="1365" actId="1076"/>
          <ac:picMkLst>
            <pc:docMk/>
            <pc:sldMk cId="1718881845" sldId="279"/>
            <ac:picMk id="14" creationId="{C100B20C-3838-B938-064E-BC495B7B29B3}"/>
          </ac:picMkLst>
        </pc:picChg>
        <pc:picChg chg="add del mod">
          <ac:chgData name="Marco Minerva" userId="4af1190e2b3b463e" providerId="LiveId" clId="{C167FE1D-DDB1-472E-92F9-2DD341A54D7C}" dt="2024-10-02T11:04:07.612" v="305" actId="478"/>
          <ac:picMkLst>
            <pc:docMk/>
            <pc:sldMk cId="1718881845" sldId="279"/>
            <ac:picMk id="14" creationId="{D304E36D-7B2C-C018-CAC4-41149299AC0D}"/>
          </ac:picMkLst>
        </pc:picChg>
        <pc:picChg chg="add mod">
          <ac:chgData name="Marco Minerva" userId="4af1190e2b3b463e" providerId="LiveId" clId="{C167FE1D-DDB1-472E-92F9-2DD341A54D7C}" dt="2024-10-02T12:32:37.705" v="320" actId="1076"/>
          <ac:picMkLst>
            <pc:docMk/>
            <pc:sldMk cId="1718881845" sldId="279"/>
            <ac:picMk id="17" creationId="{6ACA6FE0-762B-72DC-1A6E-B404C3621872}"/>
          </ac:picMkLst>
        </pc:picChg>
        <pc:picChg chg="add del mod">
          <ac:chgData name="Marco Minerva" userId="4af1190e2b3b463e" providerId="LiveId" clId="{C167FE1D-DDB1-472E-92F9-2DD341A54D7C}" dt="2024-10-02T12:39:18.257" v="332" actId="478"/>
          <ac:picMkLst>
            <pc:docMk/>
            <pc:sldMk cId="1718881845" sldId="279"/>
            <ac:picMk id="19" creationId="{9416FFDF-44BE-25F2-BD7D-412BC31C3BE9}"/>
          </ac:picMkLst>
        </pc:picChg>
        <pc:picChg chg="add del mod">
          <ac:chgData name="Marco Minerva" userId="4af1190e2b3b463e" providerId="LiveId" clId="{C167FE1D-DDB1-472E-92F9-2DD341A54D7C}" dt="2024-10-02T12:41:22.665" v="347" actId="478"/>
          <ac:picMkLst>
            <pc:docMk/>
            <pc:sldMk cId="1718881845" sldId="279"/>
            <ac:picMk id="23" creationId="{D42A1BBE-0314-3C09-214E-8D8C833FEC9E}"/>
          </ac:picMkLst>
        </pc:picChg>
        <pc:picChg chg="add del mod">
          <ac:chgData name="Marco Minerva" userId="4af1190e2b3b463e" providerId="LiveId" clId="{C167FE1D-DDB1-472E-92F9-2DD341A54D7C}" dt="2024-10-14T12:58:58.593" v="1338" actId="478"/>
          <ac:picMkLst>
            <pc:docMk/>
            <pc:sldMk cId="1718881845" sldId="279"/>
            <ac:picMk id="27" creationId="{430CA257-05E6-11E7-2F57-C1C7F66A3AA4}"/>
          </ac:picMkLst>
        </pc:picChg>
        <pc:picChg chg="add del mod">
          <ac:chgData name="Marco Minerva" userId="4af1190e2b3b463e" providerId="LiveId" clId="{C167FE1D-DDB1-472E-92F9-2DD341A54D7C}" dt="2024-10-14T13:14:19.168" v="1429" actId="21"/>
          <ac:picMkLst>
            <pc:docMk/>
            <pc:sldMk cId="1718881845" sldId="279"/>
            <ac:picMk id="1026" creationId="{45BD833A-BEDC-8E18-0F5B-C7DD1A967C75}"/>
          </ac:picMkLst>
        </pc:picChg>
        <pc:cxnChg chg="del mod">
          <ac:chgData name="Marco Minerva" userId="4af1190e2b3b463e" providerId="LiveId" clId="{C167FE1D-DDB1-472E-92F9-2DD341A54D7C}" dt="2024-10-02T11:00:46.063" v="294" actId="478"/>
          <ac:cxnSpMkLst>
            <pc:docMk/>
            <pc:sldMk cId="1718881845" sldId="279"/>
            <ac:cxnSpMk id="9" creationId="{D4027364-3638-F43D-A261-328F17C4DAF4}"/>
          </ac:cxnSpMkLst>
        </pc:cxnChg>
        <pc:cxnChg chg="del">
          <ac:chgData name="Marco Minerva" userId="4af1190e2b3b463e" providerId="LiveId" clId="{C167FE1D-DDB1-472E-92F9-2DD341A54D7C}" dt="2024-10-02T11:00:46.868" v="295" actId="478"/>
          <ac:cxnSpMkLst>
            <pc:docMk/>
            <pc:sldMk cId="1718881845" sldId="279"/>
            <ac:cxnSpMk id="10" creationId="{4F1C6BB9-FA1A-2F94-8A3C-1A00180BB517}"/>
          </ac:cxnSpMkLst>
        </pc:cxnChg>
      </pc:sldChg>
      <pc:sldChg chg="add del">
        <pc:chgData name="Marco Minerva" userId="4af1190e2b3b463e" providerId="LiveId" clId="{C167FE1D-DDB1-472E-92F9-2DD341A54D7C}" dt="2024-10-02T11:00:02.656" v="240"/>
        <pc:sldMkLst>
          <pc:docMk/>
          <pc:sldMk cId="3926527628" sldId="279"/>
        </pc:sldMkLst>
      </pc:sldChg>
      <pc:sldChg chg="addSp delSp modSp add mod modAnim">
        <pc:chgData name="Marco Minerva" userId="4af1190e2b3b463e" providerId="LiveId" clId="{C167FE1D-DDB1-472E-92F9-2DD341A54D7C}" dt="2024-10-14T13:05:38.185" v="1423" actId="20577"/>
        <pc:sldMkLst>
          <pc:docMk/>
          <pc:sldMk cId="1234646251" sldId="280"/>
        </pc:sldMkLst>
        <pc:spChg chg="del">
          <ac:chgData name="Marco Minerva" userId="4af1190e2b3b463e" providerId="LiveId" clId="{C167FE1D-DDB1-472E-92F9-2DD341A54D7C}" dt="2024-10-02T12:42:33.849" v="356" actId="478"/>
          <ac:spMkLst>
            <pc:docMk/>
            <pc:sldMk cId="1234646251" sldId="280"/>
            <ac:spMk id="2" creationId="{FC8F346C-88C7-529A-F799-950BB4C30D4E}"/>
          </ac:spMkLst>
        </pc:spChg>
        <pc:spChg chg="del">
          <ac:chgData name="Marco Minerva" userId="4af1190e2b3b463e" providerId="LiveId" clId="{C167FE1D-DDB1-472E-92F9-2DD341A54D7C}" dt="2024-10-02T12:42:35.376" v="357" actId="478"/>
          <ac:spMkLst>
            <pc:docMk/>
            <pc:sldMk cId="1234646251" sldId="280"/>
            <ac:spMk id="8" creationId="{FA879D40-7FBE-3C05-4E3B-798CF8ADD51A}"/>
          </ac:spMkLst>
        </pc:spChg>
        <pc:spChg chg="mod">
          <ac:chgData name="Marco Minerva" userId="4af1190e2b3b463e" providerId="LiveId" clId="{C167FE1D-DDB1-472E-92F9-2DD341A54D7C}" dt="2024-10-14T13:05:07.871" v="1399" actId="20577"/>
          <ac:spMkLst>
            <pc:docMk/>
            <pc:sldMk cId="1234646251" sldId="280"/>
            <ac:spMk id="15" creationId="{16737B9A-ABD3-E9A4-6EDF-EC3357AE3828}"/>
          </ac:spMkLst>
        </pc:spChg>
        <pc:graphicFrameChg chg="add mod modGraphic">
          <ac:chgData name="Marco Minerva" userId="4af1190e2b3b463e" providerId="LiveId" clId="{C167FE1D-DDB1-472E-92F9-2DD341A54D7C}" dt="2024-10-14T13:05:38.185" v="1423" actId="20577"/>
          <ac:graphicFrameMkLst>
            <pc:docMk/>
            <pc:sldMk cId="1234646251" sldId="280"/>
            <ac:graphicFrameMk id="3" creationId="{5C2DFC4F-34D7-175A-8C41-673924A426A5}"/>
          </ac:graphicFrameMkLst>
        </pc:graphicFrameChg>
        <pc:picChg chg="del">
          <ac:chgData name="Marco Minerva" userId="4af1190e2b3b463e" providerId="LiveId" clId="{C167FE1D-DDB1-472E-92F9-2DD341A54D7C}" dt="2024-10-02T12:41:38.091" v="349" actId="478"/>
          <ac:picMkLst>
            <pc:docMk/>
            <pc:sldMk cId="1234646251" sldId="280"/>
            <ac:picMk id="17" creationId="{6ACA6FE0-762B-72DC-1A6E-B404C3621872}"/>
          </ac:picMkLst>
        </pc:picChg>
      </pc:sldChg>
      <pc:sldChg chg="addSp delSp modSp add mod delAnim modAnim">
        <pc:chgData name="Marco Minerva" userId="4af1190e2b3b463e" providerId="LiveId" clId="{C167FE1D-DDB1-472E-92F9-2DD341A54D7C}" dt="2024-10-14T13:14:28.315" v="1433" actId="1076"/>
        <pc:sldMkLst>
          <pc:docMk/>
          <pc:sldMk cId="4137741206" sldId="281"/>
        </pc:sldMkLst>
        <pc:spChg chg="del">
          <ac:chgData name="Marco Minerva" userId="4af1190e2b3b463e" providerId="LiveId" clId="{C167FE1D-DDB1-472E-92F9-2DD341A54D7C}" dt="2024-10-02T15:08:56.422" v="775" actId="478"/>
          <ac:spMkLst>
            <pc:docMk/>
            <pc:sldMk cId="4137741206" sldId="281"/>
            <ac:spMk id="2" creationId="{FC8F346C-88C7-529A-F799-950BB4C30D4E}"/>
          </ac:spMkLst>
        </pc:spChg>
        <pc:spChg chg="del">
          <ac:chgData name="Marco Minerva" userId="4af1190e2b3b463e" providerId="LiveId" clId="{C167FE1D-DDB1-472E-92F9-2DD341A54D7C}" dt="2024-10-02T12:46:56.487" v="470" actId="478"/>
          <ac:spMkLst>
            <pc:docMk/>
            <pc:sldMk cId="4137741206" sldId="281"/>
            <ac:spMk id="4" creationId="{9124B848-0B92-2E00-149A-214F525F041E}"/>
          </ac:spMkLst>
        </pc:spChg>
        <pc:spChg chg="mod">
          <ac:chgData name="Marco Minerva" userId="4af1190e2b3b463e" providerId="LiveId" clId="{C167FE1D-DDB1-472E-92F9-2DD341A54D7C}" dt="2024-10-02T12:46:53.351" v="469" actId="207"/>
          <ac:spMkLst>
            <pc:docMk/>
            <pc:sldMk cId="4137741206" sldId="281"/>
            <ac:spMk id="5" creationId="{8CAE0EFC-B7FF-4C7D-BF02-BDDAEA8577D3}"/>
          </ac:spMkLst>
        </pc:spChg>
        <pc:spChg chg="mod">
          <ac:chgData name="Marco Minerva" userId="4af1190e2b3b463e" providerId="LiveId" clId="{C167FE1D-DDB1-472E-92F9-2DD341A54D7C}" dt="2024-10-14T13:09:15.905" v="1425" actId="20577"/>
          <ac:spMkLst>
            <pc:docMk/>
            <pc:sldMk cId="4137741206" sldId="281"/>
            <ac:spMk id="6" creationId="{2473D9E2-DEFE-412D-9A18-924B8EECBE47}"/>
          </ac:spMkLst>
        </pc:spChg>
        <pc:spChg chg="del">
          <ac:chgData name="Marco Minerva" userId="4af1190e2b3b463e" providerId="LiveId" clId="{C167FE1D-DDB1-472E-92F9-2DD341A54D7C}" dt="2024-10-02T15:08:58.606" v="776" actId="478"/>
          <ac:spMkLst>
            <pc:docMk/>
            <pc:sldMk cId="4137741206" sldId="281"/>
            <ac:spMk id="8" creationId="{FA879D40-7FBE-3C05-4E3B-798CF8ADD51A}"/>
          </ac:spMkLst>
        </pc:spChg>
        <pc:spChg chg="add del mod">
          <ac:chgData name="Marco Minerva" userId="4af1190e2b3b463e" providerId="LiveId" clId="{C167FE1D-DDB1-472E-92F9-2DD341A54D7C}" dt="2024-10-02T14:37:30.003" v="677" actId="478"/>
          <ac:spMkLst>
            <pc:docMk/>
            <pc:sldMk cId="4137741206" sldId="281"/>
            <ac:spMk id="14" creationId="{8B61ED7C-650C-9CEE-82CD-E3B390844E38}"/>
          </ac:spMkLst>
        </pc:spChg>
        <pc:picChg chg="add del">
          <ac:chgData name="Marco Minerva" userId="4af1190e2b3b463e" providerId="LiveId" clId="{C167FE1D-DDB1-472E-92F9-2DD341A54D7C}" dt="2024-10-02T14:29:41.648" v="616" actId="22"/>
          <ac:picMkLst>
            <pc:docMk/>
            <pc:sldMk cId="4137741206" sldId="281"/>
            <ac:picMk id="4" creationId="{14E9B411-6071-6193-D37F-9C31E1B0EB30}"/>
          </ac:picMkLst>
        </pc:picChg>
        <pc:picChg chg="add del">
          <ac:chgData name="Marco Minerva" userId="4af1190e2b3b463e" providerId="LiveId" clId="{C167FE1D-DDB1-472E-92F9-2DD341A54D7C}" dt="2024-10-02T14:31:22.560" v="618" actId="478"/>
          <ac:picMkLst>
            <pc:docMk/>
            <pc:sldMk cId="4137741206" sldId="281"/>
            <ac:picMk id="9" creationId="{E1F169BE-38D9-9977-E411-22018F720242}"/>
          </ac:picMkLst>
        </pc:picChg>
        <pc:picChg chg="add del mod">
          <ac:chgData name="Marco Minerva" userId="4af1190e2b3b463e" providerId="LiveId" clId="{C167FE1D-DDB1-472E-92F9-2DD341A54D7C}" dt="2024-10-02T14:32:09.111" v="623" actId="478"/>
          <ac:picMkLst>
            <pc:docMk/>
            <pc:sldMk cId="4137741206" sldId="281"/>
            <ac:picMk id="11" creationId="{4AF9070D-5A27-E6F6-051A-9D13E07F51FE}"/>
          </ac:picMkLst>
        </pc:picChg>
        <pc:picChg chg="add del mod ord">
          <ac:chgData name="Marco Minerva" userId="4af1190e2b3b463e" providerId="LiveId" clId="{C167FE1D-DDB1-472E-92F9-2DD341A54D7C}" dt="2024-10-02T14:37:48.918" v="678" actId="478"/>
          <ac:picMkLst>
            <pc:docMk/>
            <pc:sldMk cId="4137741206" sldId="281"/>
            <ac:picMk id="13" creationId="{41F6D7CA-484C-6333-9EFE-D20D64E5979B}"/>
          </ac:picMkLst>
        </pc:picChg>
        <pc:picChg chg="add del mod">
          <ac:chgData name="Marco Minerva" userId="4af1190e2b3b463e" providerId="LiveId" clId="{C167FE1D-DDB1-472E-92F9-2DD341A54D7C}" dt="2024-10-02T14:38:31.373" v="682" actId="478"/>
          <ac:picMkLst>
            <pc:docMk/>
            <pc:sldMk cId="4137741206" sldId="281"/>
            <ac:picMk id="16" creationId="{D491A3BC-A478-7C6E-E6B2-CEFD368B0570}"/>
          </ac:picMkLst>
        </pc:picChg>
        <pc:picChg chg="add del">
          <ac:chgData name="Marco Minerva" userId="4af1190e2b3b463e" providerId="LiveId" clId="{C167FE1D-DDB1-472E-92F9-2DD341A54D7C}" dt="2024-10-02T14:38:58.989" v="684" actId="478"/>
          <ac:picMkLst>
            <pc:docMk/>
            <pc:sldMk cId="4137741206" sldId="281"/>
            <ac:picMk id="18" creationId="{6E9310C2-0FC2-F8BE-5FF4-00B327F600D4}"/>
          </ac:picMkLst>
        </pc:picChg>
        <pc:picChg chg="add mod">
          <ac:chgData name="Marco Minerva" userId="4af1190e2b3b463e" providerId="LiveId" clId="{C167FE1D-DDB1-472E-92F9-2DD341A54D7C}" dt="2024-10-02T14:39:04.292" v="687" actId="1076"/>
          <ac:picMkLst>
            <pc:docMk/>
            <pc:sldMk cId="4137741206" sldId="281"/>
            <ac:picMk id="20" creationId="{DA1CDA04-32A3-916D-5DD1-2F86EF77D1AE}"/>
          </ac:picMkLst>
        </pc:picChg>
        <pc:picChg chg="add del mod">
          <ac:chgData name="Marco Minerva" userId="4af1190e2b3b463e" providerId="LiveId" clId="{C167FE1D-DDB1-472E-92F9-2DD341A54D7C}" dt="2024-10-02T14:40:22.005" v="693" actId="478"/>
          <ac:picMkLst>
            <pc:docMk/>
            <pc:sldMk cId="4137741206" sldId="281"/>
            <ac:picMk id="22" creationId="{FCB34C13-DFDA-71EC-E31A-D817010F8B01}"/>
          </ac:picMkLst>
        </pc:picChg>
        <pc:picChg chg="add mod">
          <ac:chgData name="Marco Minerva" userId="4af1190e2b3b463e" providerId="LiveId" clId="{C167FE1D-DDB1-472E-92F9-2DD341A54D7C}" dt="2024-10-02T14:40:48.754" v="698" actId="1440"/>
          <ac:picMkLst>
            <pc:docMk/>
            <pc:sldMk cId="4137741206" sldId="281"/>
            <ac:picMk id="24" creationId="{AEF717CF-A0C3-6F43-7FF5-B120C0961742}"/>
          </ac:picMkLst>
        </pc:picChg>
        <pc:picChg chg="add mod">
          <ac:chgData name="Marco Minerva" userId="4af1190e2b3b463e" providerId="LiveId" clId="{C167FE1D-DDB1-472E-92F9-2DD341A54D7C}" dt="2024-10-14T13:14:28.315" v="1433" actId="1076"/>
          <ac:picMkLst>
            <pc:docMk/>
            <pc:sldMk cId="4137741206" sldId="281"/>
            <ac:picMk id="1026" creationId="{45BD833A-BEDC-8E18-0F5B-C7DD1A967C75}"/>
          </ac:picMkLst>
        </pc:picChg>
        <pc:cxnChg chg="del mod">
          <ac:chgData name="Marco Minerva" userId="4af1190e2b3b463e" providerId="LiveId" clId="{C167FE1D-DDB1-472E-92F9-2DD341A54D7C}" dt="2024-10-02T12:46:57.607" v="471" actId="478"/>
          <ac:cxnSpMkLst>
            <pc:docMk/>
            <pc:sldMk cId="4137741206" sldId="281"/>
            <ac:cxnSpMk id="9" creationId="{D4027364-3638-F43D-A261-328F17C4DAF4}"/>
          </ac:cxnSpMkLst>
        </pc:cxnChg>
        <pc:cxnChg chg="del">
          <ac:chgData name="Marco Minerva" userId="4af1190e2b3b463e" providerId="LiveId" clId="{C167FE1D-DDB1-472E-92F9-2DD341A54D7C}" dt="2024-10-02T12:46:58.640" v="472" actId="478"/>
          <ac:cxnSpMkLst>
            <pc:docMk/>
            <pc:sldMk cId="4137741206" sldId="281"/>
            <ac:cxnSpMk id="10" creationId="{4F1C6BB9-FA1A-2F94-8A3C-1A00180BB517}"/>
          </ac:cxnSpMkLst>
        </pc:cxnChg>
      </pc:sldChg>
      <pc:sldChg chg="add del">
        <pc:chgData name="Marco Minerva" userId="4af1190e2b3b463e" providerId="LiveId" clId="{C167FE1D-DDB1-472E-92F9-2DD341A54D7C}" dt="2024-10-02T10:21:52.181" v="120" actId="47"/>
        <pc:sldMkLst>
          <pc:docMk/>
          <pc:sldMk cId="3787230967" sldId="316"/>
        </pc:sldMkLst>
      </pc:sldChg>
      <pc:sldMasterChg chg="delSldLayout">
        <pc:chgData name="Marco Minerva" userId="4af1190e2b3b463e" providerId="LiveId" clId="{C167FE1D-DDB1-472E-92F9-2DD341A54D7C}" dt="2024-10-02T10:21:52.181" v="120" actId="47"/>
        <pc:sldMasterMkLst>
          <pc:docMk/>
          <pc:sldMasterMk cId="1506542201" sldId="2147483684"/>
        </pc:sldMasterMkLst>
        <pc:sldLayoutChg chg="del">
          <pc:chgData name="Marco Minerva" userId="4af1190e2b3b463e" providerId="LiveId" clId="{C167FE1D-DDB1-472E-92F9-2DD341A54D7C}" dt="2024-10-02T10:21:52.181" v="120" actId="47"/>
          <pc:sldLayoutMkLst>
            <pc:docMk/>
            <pc:sldMasterMk cId="1506542201" sldId="2147483684"/>
            <pc:sldLayoutMk cId="3230120383" sldId="21474837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25AEB-FEF8-A242-A80F-A32C280FAD43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A5DE-C221-1546-B3C9-D3DBB0290A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44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86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00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DA5DE-C221-1546-B3C9-D3DBB0290AC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50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DA5DE-C221-1546-B3C9-D3DBB0290AC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85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DA5DE-C221-1546-B3C9-D3DBB0290AC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74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4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46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6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76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DA5DE-C221-1546-B3C9-D3DBB0290AC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32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4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AzureDayTorino</a:t>
            </a:r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err="1"/>
              <a:t>Question</a:t>
            </a:r>
            <a:r>
              <a:rPr lang="it-IT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#</a:t>
            </a:r>
            <a:r>
              <a:rPr lang="it-IT" err="1"/>
              <a:t>AzureDayRome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sql-vector-ea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github.com/microsoft/kernel-memory/pull/796" TargetMode="External"/><Relationship Id="rId4" Type="http://schemas.openxmlformats.org/officeDocument/2006/relationships/hyperlink" Target="https://github.com/efcore/EFCore.SqlServer.VectorSearch/issues/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minerva/SqlDatabaseVectorSearch" TargetMode="External"/><Relationship Id="rId2" Type="http://schemas.openxmlformats.org/officeDocument/2006/relationships/hyperlink" Target="https://devblogs.microsoft.com/azure-sql/announcing-eap-native-vector-support-in-azure-sql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kernel-memory" TargetMode="External"/><Relationship Id="rId4" Type="http://schemas.openxmlformats.org/officeDocument/2006/relationships/hyperlink" Target="https://github.com/efcore/EFCore.SqlServer.VectorSearc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22" y="981897"/>
            <a:ext cx="9170660" cy="2202367"/>
          </a:xfrm>
        </p:spPr>
        <p:txBody>
          <a:bodyPr/>
          <a:lstStyle/>
          <a:p>
            <a:r>
              <a:rPr lang="es-ES" dirty="0"/>
              <a:t>Vector Search nativo con Azure SQL Database</a:t>
            </a:r>
            <a:endParaRPr lang="it-IT" dirty="0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EE9FFB28-0C5E-7BC5-B50D-B2BFD36B73C2}"/>
              </a:ext>
            </a:extLst>
          </p:cNvPr>
          <p:cNvSpPr txBox="1">
            <a:spLocks/>
          </p:cNvSpPr>
          <p:nvPr/>
        </p:nvSpPr>
        <p:spPr>
          <a:xfrm>
            <a:off x="4273182" y="2905727"/>
            <a:ext cx="7812800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 lang="it-IT" sz="4000" dirty="0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761B5341-F147-AABE-3F02-88809271F242}"/>
              </a:ext>
            </a:extLst>
          </p:cNvPr>
          <p:cNvSpPr txBox="1">
            <a:spLocks/>
          </p:cNvSpPr>
          <p:nvPr/>
        </p:nvSpPr>
        <p:spPr>
          <a:xfrm>
            <a:off x="4827640" y="2792084"/>
            <a:ext cx="7258342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4000" dirty="0"/>
              <a:t>Marco Minerva, Microsoft MVP Developer Technologies</a:t>
            </a:r>
          </a:p>
        </p:txBody>
      </p:sp>
      <p:pic>
        <p:nvPicPr>
          <p:cNvPr id="8" name="Immagine 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C3688B4-E10E-1EB6-CF2E-2B1444E09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4" y="4419601"/>
            <a:ext cx="1522241" cy="6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Limitazioni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630017"/>
            <a:ext cx="11205922" cy="4496463"/>
          </a:xfrm>
        </p:spPr>
        <p:txBody>
          <a:bodyPr/>
          <a:lstStyle/>
          <a:p>
            <a:r>
              <a:rPr lang="it-IT" dirty="0"/>
              <a:t>Attualmente in </a:t>
            </a:r>
            <a:r>
              <a:rPr lang="it-IT" dirty="0" err="1"/>
              <a:t>early</a:t>
            </a:r>
            <a:r>
              <a:rPr lang="it-IT" dirty="0"/>
              <a:t> </a:t>
            </a:r>
            <a:r>
              <a:rPr lang="it-IT" dirty="0" err="1"/>
              <a:t>Adopter</a:t>
            </a:r>
            <a:r>
              <a:rPr lang="it-IT" dirty="0"/>
              <a:t> Preview: </a:t>
            </a:r>
            <a:r>
              <a:rPr lang="it-IT" dirty="0">
                <a:hlinkClick r:id="rId3"/>
              </a:rPr>
              <a:t>https://aka.ms/azuresql-vector-eap</a:t>
            </a:r>
            <a:endParaRPr lang="it-IT" dirty="0"/>
          </a:p>
          <a:p>
            <a:pPr lvl="1"/>
            <a:r>
              <a:rPr lang="it-IT" dirty="0"/>
              <a:t>Disponibile su Azure SQL Database e </a:t>
            </a:r>
            <a:r>
              <a:rPr lang="it-IT" dirty="0" err="1"/>
              <a:t>Managed</a:t>
            </a:r>
            <a:r>
              <a:rPr lang="it-IT" dirty="0"/>
              <a:t> </a:t>
            </a:r>
            <a:r>
              <a:rPr lang="it-IT" dirty="0" err="1"/>
              <a:t>Instance</a:t>
            </a:r>
            <a:endParaRPr lang="it-IT" dirty="0"/>
          </a:p>
          <a:p>
            <a:r>
              <a:rPr lang="it-IT" dirty="0"/>
              <a:t>La massima dimensione per un vettore è 1998</a:t>
            </a:r>
          </a:p>
          <a:p>
            <a:pPr lvl="1"/>
            <a:r>
              <a:rPr lang="it-IT" dirty="0"/>
              <a:t>Niente text-embedding-3-large *</a:t>
            </a:r>
          </a:p>
          <a:p>
            <a:r>
              <a:rPr lang="it-IT" dirty="0"/>
              <a:t>Supporto su </a:t>
            </a:r>
            <a:r>
              <a:rPr lang="it-IT" dirty="0" err="1"/>
              <a:t>Entity</a:t>
            </a:r>
            <a:r>
              <a:rPr lang="it-IT" dirty="0"/>
              <a:t> Framework Core in arrivo</a:t>
            </a:r>
          </a:p>
          <a:p>
            <a:pPr lvl="1"/>
            <a:r>
              <a:rPr lang="it-IT" dirty="0">
                <a:hlinkClick r:id="rId4"/>
              </a:rPr>
              <a:t>https://github.com/efcore/EFCore.SqlServer.VectorSearch/issues/3</a:t>
            </a:r>
            <a:endParaRPr lang="it-IT" dirty="0"/>
          </a:p>
          <a:p>
            <a:r>
              <a:rPr lang="it-IT" dirty="0"/>
              <a:t>Supporto su Kernel Memory in arrivo</a:t>
            </a:r>
          </a:p>
          <a:p>
            <a:pPr lvl="1"/>
            <a:r>
              <a:rPr lang="it-IT" dirty="0">
                <a:hlinkClick r:id="rId5"/>
              </a:rPr>
              <a:t>https://github.com/microsoft/kernel-memory/pull/796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8B561F1-B600-A7BA-9E06-33D62CE1E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0413" y="5227983"/>
            <a:ext cx="741358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702095"/>
            <a:ext cx="11205922" cy="4424386"/>
          </a:xfrm>
        </p:spPr>
        <p:txBody>
          <a:bodyPr/>
          <a:lstStyle/>
          <a:p>
            <a:r>
              <a:rPr lang="it-IT" dirty="0">
                <a:hlinkClick r:id="rId2"/>
              </a:rPr>
              <a:t>https://devblogs.microsoft.com/azure-sql/announcing-eap-native-vector-support-in-azure-sql-database</a:t>
            </a:r>
            <a:endParaRPr lang="it-IT" dirty="0"/>
          </a:p>
          <a:p>
            <a:r>
              <a:rPr lang="it-IT" dirty="0">
                <a:hlinkClick r:id="rId3"/>
              </a:rPr>
              <a:t>https://github.com/marcominerva/SqlDatabaseVectorSearch</a:t>
            </a:r>
            <a:endParaRPr lang="it-IT" dirty="0"/>
          </a:p>
          <a:p>
            <a:r>
              <a:rPr lang="it-IT" dirty="0">
                <a:hlinkClick r:id="rId4"/>
              </a:rPr>
              <a:t>https://github.com/efcore/EFCore.SqlServer.VectorSearch</a:t>
            </a:r>
            <a:endParaRPr lang="it-IT" dirty="0"/>
          </a:p>
          <a:p>
            <a:r>
              <a:rPr lang="it-IT" dirty="0">
                <a:hlinkClick r:id="rId5"/>
              </a:rPr>
              <a:t>https://github.com/microsoft/kernel-memory</a:t>
            </a:r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2527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6"/>
            <a:ext cx="6653364" cy="150106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You!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rgbClr val="EFD485"/>
                </a:solidFill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1AE9C-7B90-3937-8640-F57461F4B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84956" y="2815222"/>
            <a:ext cx="2744972" cy="27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257C72A0-142B-1838-6562-1B7D3D150369}"/>
              </a:ext>
            </a:extLst>
          </p:cNvPr>
          <p:cNvSpPr txBox="1">
            <a:spLocks/>
          </p:cNvSpPr>
          <p:nvPr/>
        </p:nvSpPr>
        <p:spPr>
          <a:xfrm>
            <a:off x="7802061" y="2137145"/>
            <a:ext cx="3710763" cy="85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3600" b="1"/>
              <a:t>Vote </a:t>
            </a:r>
            <a:r>
              <a:rPr lang="it-IT" sz="3600" b="1" err="1"/>
              <a:t>my</a:t>
            </a:r>
            <a:r>
              <a:rPr lang="it-IT" sz="3600" b="1"/>
              <a:t> session</a:t>
            </a:r>
          </a:p>
        </p:txBody>
      </p:sp>
      <p:pic>
        <p:nvPicPr>
          <p:cNvPr id="7" name="Picture 2" descr="Twitter X Icon Images - Free Download on Freepik">
            <a:extLst>
              <a:ext uri="{FF2B5EF4-FFF2-40B4-BE49-F238E27FC236}">
                <a16:creationId xmlns:a16="http://schemas.microsoft.com/office/drawing/2014/main" id="{90BB42E7-ED23-EB48-9E75-0AE89130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7" y="4844640"/>
            <a:ext cx="899884" cy="8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9">
            <a:extLst>
              <a:ext uri="{FF2B5EF4-FFF2-40B4-BE49-F238E27FC236}">
                <a16:creationId xmlns:a16="http://schemas.microsoft.com/office/drawing/2014/main" id="{216BC9AE-41D6-0D88-5A27-72FD9631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00" y="4879261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8C794556-1981-1329-F4FE-D1EBEC9E2965}"/>
              </a:ext>
            </a:extLst>
          </p:cNvPr>
          <p:cNvGrpSpPr/>
          <p:nvPr/>
        </p:nvGrpSpPr>
        <p:grpSpPr>
          <a:xfrm>
            <a:off x="1616705" y="5776201"/>
            <a:ext cx="547462" cy="545244"/>
            <a:chOff x="2809875" y="2679700"/>
            <a:chExt cx="392113" cy="390525"/>
          </a:xfrm>
        </p:grpSpPr>
        <p:sp>
          <p:nvSpPr>
            <p:cNvPr id="10" name="Oval 70">
              <a:extLst>
                <a:ext uri="{FF2B5EF4-FFF2-40B4-BE49-F238E27FC236}">
                  <a16:creationId xmlns:a16="http://schemas.microsoft.com/office/drawing/2014/main" id="{C523BBF2-98AA-9043-ED51-59A44ED1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02ECE88F-D16A-7D1E-2A70-A5522640D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27">
            <a:extLst>
              <a:ext uri="{FF2B5EF4-FFF2-40B4-BE49-F238E27FC236}">
                <a16:creationId xmlns:a16="http://schemas.microsoft.com/office/drawing/2014/main" id="{F706A2FC-58FE-5550-E0DA-CAE7E10DF93B}"/>
              </a:ext>
            </a:extLst>
          </p:cNvPr>
          <p:cNvGrpSpPr/>
          <p:nvPr/>
        </p:nvGrpSpPr>
        <p:grpSpPr>
          <a:xfrm>
            <a:off x="1625650" y="4327455"/>
            <a:ext cx="529501" cy="529501"/>
            <a:chOff x="4378325" y="2157413"/>
            <a:chExt cx="392113" cy="392113"/>
          </a:xfrm>
        </p:grpSpPr>
        <p:sp>
          <p:nvSpPr>
            <p:cNvPr id="13" name="Oval 113">
              <a:extLst>
                <a:ext uri="{FF2B5EF4-FFF2-40B4-BE49-F238E27FC236}">
                  <a16:creationId xmlns:a16="http://schemas.microsoft.com/office/drawing/2014/main" id="{0E37B107-8923-07E2-A7CD-9B8A66C0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487ADCB1-4FF8-7275-D754-0923FEC9D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CC0A218-8B26-3284-DC01-8B75FF275B22}"/>
              </a:ext>
            </a:extLst>
          </p:cNvPr>
          <p:cNvSpPr txBox="1">
            <a:spLocks/>
          </p:cNvSpPr>
          <p:nvPr/>
        </p:nvSpPr>
        <p:spPr>
          <a:xfrm>
            <a:off x="2194150" y="4391498"/>
            <a:ext cx="3186179" cy="3749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marcominerva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6FB0C0-67D1-1FC9-B4D4-7931B00878AB}"/>
              </a:ext>
            </a:extLst>
          </p:cNvPr>
          <p:cNvSpPr txBox="1">
            <a:spLocks/>
          </p:cNvSpPr>
          <p:nvPr/>
        </p:nvSpPr>
        <p:spPr>
          <a:xfrm>
            <a:off x="2155151" y="5142999"/>
            <a:ext cx="2781548" cy="3157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@marcominerva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E226922-E0BE-498A-C39C-3FE340033410}"/>
              </a:ext>
            </a:extLst>
          </p:cNvPr>
          <p:cNvSpPr txBox="1">
            <a:spLocks/>
          </p:cNvSpPr>
          <p:nvPr/>
        </p:nvSpPr>
        <p:spPr>
          <a:xfrm>
            <a:off x="2176104" y="5935815"/>
            <a:ext cx="3665661" cy="3632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linkedin.com/in/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marcominerva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013B8B2-6FDB-DCA9-1A98-3EB16B6A4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705" y="3558893"/>
            <a:ext cx="545245" cy="545245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B021B34-1207-5B14-9DB0-B2B39E41DB0C}"/>
              </a:ext>
            </a:extLst>
          </p:cNvPr>
          <p:cNvSpPr txBox="1">
            <a:spLocks/>
          </p:cNvSpPr>
          <p:nvPr/>
        </p:nvSpPr>
        <p:spPr>
          <a:xfrm>
            <a:off x="2174650" y="3719007"/>
            <a:ext cx="3326079" cy="36320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youtube.com/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marcominerva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2" descr="Circle, gaming, round icon, twitch, video icon - Free download">
            <a:extLst>
              <a:ext uri="{FF2B5EF4-FFF2-40B4-BE49-F238E27FC236}">
                <a16:creationId xmlns:a16="http://schemas.microsoft.com/office/drawing/2014/main" id="{2BE62D46-8793-7DB6-323E-95DB0B72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57" y="2815222"/>
            <a:ext cx="566394" cy="5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6E40B62-331C-80F8-D96A-2C2030BE4EB9}"/>
              </a:ext>
            </a:extLst>
          </p:cNvPr>
          <p:cNvSpPr txBox="1">
            <a:spLocks/>
          </p:cNvSpPr>
          <p:nvPr/>
        </p:nvSpPr>
        <p:spPr>
          <a:xfrm>
            <a:off x="2194151" y="2916817"/>
            <a:ext cx="3326079" cy="3632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twitch.tv/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marcominerva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magine 2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38636A7-3E50-8BE8-4A95-184E1F4E2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96" y="5776498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501750-1548-FA1A-2895-BF09108624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sz="4000" b="1" kern="12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+mj-ea"/>
                <a:cs typeface="Segoe UI" panose="020B0502040204020203" pitchFamily="34" charset="0"/>
              </a:rPr>
              <a:t>Sponsor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Retrieval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Augmented</a:t>
            </a:r>
            <a:r>
              <a:rPr lang="it-IT" dirty="0">
                <a:solidFill>
                  <a:schemeClr val="tx1"/>
                </a:solidFill>
              </a:rPr>
              <a:t> Generation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F521FCC7-B0AB-6BCF-527E-EEFD1491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37" y="1965991"/>
            <a:ext cx="98769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91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Gli </a:t>
            </a:r>
            <a:r>
              <a:rPr lang="it-IT" dirty="0" err="1">
                <a:solidFill>
                  <a:schemeClr val="tx1"/>
                </a:solidFill>
              </a:rPr>
              <a:t>embedding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82159BF-F133-99D8-A82A-638ACF14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850" y="5022320"/>
            <a:ext cx="6012298" cy="35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gistrazione schermo 5">
            <a:hlinkClick r:id="" action="ppaction://media"/>
            <a:extLst>
              <a:ext uri="{FF2B5EF4-FFF2-40B4-BE49-F238E27FC236}">
                <a16:creationId xmlns:a16="http://schemas.microsoft.com/office/drawing/2014/main" id="{17B10D55-1A75-7574-C51D-BFF533EE91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89237" y="2255940"/>
            <a:ext cx="6613525" cy="15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Database vettoriali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630019"/>
            <a:ext cx="11205922" cy="4496462"/>
          </a:xfrm>
        </p:spPr>
        <p:txBody>
          <a:bodyPr/>
          <a:lstStyle/>
          <a:p>
            <a:r>
              <a:rPr lang="it-IT" dirty="0"/>
              <a:t>Database progettati per archiviare e gestire gli </a:t>
            </a:r>
            <a:r>
              <a:rPr lang="it-IT" dirty="0" err="1"/>
              <a:t>embeddings</a:t>
            </a:r>
            <a:endParaRPr lang="it-IT" dirty="0"/>
          </a:p>
          <a:p>
            <a:r>
              <a:rPr lang="it-IT" dirty="0"/>
              <a:t>Supporto nativo alle funzionalità di ricerca (similarità del coseno, ecc.)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126183B-5D29-E5D0-7611-52B891BB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00" y="2683882"/>
            <a:ext cx="662079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SQL Server come database vettoriale</a:t>
            </a:r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16737B9A-ABD3-E9A4-6EDF-EC3357AE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4" y="1702095"/>
            <a:ext cx="11106031" cy="4424386"/>
          </a:xfrm>
        </p:spPr>
        <p:txBody>
          <a:bodyPr/>
          <a:lstStyle/>
          <a:p>
            <a:r>
              <a:rPr lang="it-IT" dirty="0"/>
              <a:t>Ogni elemento del vettore di </a:t>
            </a:r>
            <a:r>
              <a:rPr lang="it-IT" dirty="0" err="1"/>
              <a:t>embedding</a:t>
            </a:r>
            <a:r>
              <a:rPr lang="it-IT" dirty="0"/>
              <a:t> è salvato in una riga</a:t>
            </a:r>
          </a:p>
          <a:p>
            <a:pPr lvl="1"/>
            <a:r>
              <a:rPr lang="it-IT" dirty="0"/>
              <a:t>Nei database vettoriali, ogni </a:t>
            </a:r>
            <a:r>
              <a:rPr lang="it-IT" dirty="0" err="1"/>
              <a:t>chunk</a:t>
            </a:r>
            <a:r>
              <a:rPr lang="it-IT" dirty="0"/>
              <a:t> è «una riga»</a:t>
            </a:r>
          </a:p>
          <a:p>
            <a:r>
              <a:rPr lang="it-IT" dirty="0"/>
              <a:t>COLUMNSTORE INDEX per ricerche efficienti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C2DFC4F-34D7-175A-8C41-673924A42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71720"/>
              </p:ext>
            </p:extLst>
          </p:nvPr>
        </p:nvGraphicFramePr>
        <p:xfrm>
          <a:off x="576774" y="3188641"/>
          <a:ext cx="1074665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64">
                  <a:extLst>
                    <a:ext uri="{9D8B030D-6E8A-4147-A177-3AD203B41FA5}">
                      <a16:colId xmlns:a16="http://schemas.microsoft.com/office/drawing/2014/main" val="2618302975"/>
                    </a:ext>
                  </a:extLst>
                </a:gridCol>
                <a:gridCol w="2686664">
                  <a:extLst>
                    <a:ext uri="{9D8B030D-6E8A-4147-A177-3AD203B41FA5}">
                      <a16:colId xmlns:a16="http://schemas.microsoft.com/office/drawing/2014/main" val="196072179"/>
                    </a:ext>
                  </a:extLst>
                </a:gridCol>
                <a:gridCol w="2686664">
                  <a:extLst>
                    <a:ext uri="{9D8B030D-6E8A-4147-A177-3AD203B41FA5}">
                      <a16:colId xmlns:a16="http://schemas.microsoft.com/office/drawing/2014/main" val="3663860416"/>
                    </a:ext>
                  </a:extLst>
                </a:gridCol>
                <a:gridCol w="2686664">
                  <a:extLst>
                    <a:ext uri="{9D8B030D-6E8A-4147-A177-3AD203B41FA5}">
                      <a16:colId xmlns:a16="http://schemas.microsoft.com/office/drawing/2014/main" val="785210742"/>
                    </a:ext>
                  </a:extLst>
                </a:gridCol>
              </a:tblGrid>
              <a:tr h="194192">
                <a:tc>
                  <a:txBody>
                    <a:bodyPr/>
                    <a:lstStyle/>
                    <a:p>
                      <a:r>
                        <a:rPr lang="it-IT" sz="2800" dirty="0"/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Dimensione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err="1"/>
                        <a:t>Qdrant</a:t>
                      </a:r>
                      <a:endParaRPr lang="it-IT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35894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r>
                        <a:rPr lang="it-IT" sz="2800" dirty="0"/>
                        <a:t>Taggia.pdf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13 pagine</a:t>
                      </a:r>
                    </a:p>
                    <a:p>
                      <a:r>
                        <a:rPr lang="it-IT" sz="2800" dirty="0"/>
                        <a:t>12 </a:t>
                      </a:r>
                      <a:r>
                        <a:rPr lang="it-IT" sz="2800" dirty="0" err="1"/>
                        <a:t>chunk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/>
                        <a:t>18.432 righe</a:t>
                      </a:r>
                    </a:p>
                    <a:p>
                      <a:r>
                        <a:rPr lang="it-IT" sz="2800" dirty="0"/>
                        <a:t>10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/>
                        <a:t>12 righe</a:t>
                      </a:r>
                    </a:p>
                    <a:p>
                      <a:r>
                        <a:rPr lang="it-IT" sz="2800" dirty="0"/>
                        <a:t>650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69797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r>
                        <a:rPr lang="it-IT" sz="2800" dirty="0"/>
                        <a:t>Sanremo.pdf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27 pagine</a:t>
                      </a:r>
                    </a:p>
                    <a:p>
                      <a:r>
                        <a:rPr lang="it-IT" sz="2800" dirty="0"/>
                        <a:t>33 </a:t>
                      </a:r>
                      <a:r>
                        <a:rPr lang="it-IT" sz="2800" dirty="0" err="1"/>
                        <a:t>chunk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/>
                        <a:t>50.688 righe</a:t>
                      </a:r>
                    </a:p>
                    <a:p>
                      <a:r>
                        <a:rPr lang="it-IT" sz="2800" dirty="0"/>
                        <a:t>15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/>
                        <a:t>33 righe</a:t>
                      </a:r>
                    </a:p>
                    <a:p>
                      <a:r>
                        <a:rPr lang="it-IT" sz="2800" dirty="0"/>
                        <a:t>1,5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23501"/>
                  </a:ext>
                </a:extLst>
              </a:tr>
              <a:tr h="354114">
                <a:tc>
                  <a:txBody>
                    <a:bodyPr/>
                    <a:lstStyle/>
                    <a:p>
                      <a:r>
                        <a:rPr lang="it-IT" sz="2800" dirty="0"/>
                        <a:t>Isola del tesoro.pdf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71 pagine</a:t>
                      </a:r>
                    </a:p>
                    <a:p>
                      <a:r>
                        <a:rPr lang="it-IT" sz="2800" dirty="0"/>
                        <a:t>198 </a:t>
                      </a:r>
                      <a:r>
                        <a:rPr lang="it-IT" sz="2800" dirty="0" err="1"/>
                        <a:t>chunk</a:t>
                      </a:r>
                      <a:endParaRPr lang="it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/>
                        <a:t>304.128 righe</a:t>
                      </a:r>
                    </a:p>
                    <a:p>
                      <a:r>
                        <a:rPr lang="it-IT" sz="2800" dirty="0"/>
                        <a:t>25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/>
                        <a:t>198 righe</a:t>
                      </a:r>
                    </a:p>
                    <a:p>
                      <a:r>
                        <a:rPr lang="it-IT" sz="2800" dirty="0"/>
                        <a:t>5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4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64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Salvataggio e calcolo della distanza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ACA6FE0-762B-72DC-1A6E-B404C362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01" y="1746568"/>
            <a:ext cx="4206605" cy="394750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100B20C-3838-B938-064E-BC495B7B2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94" y="1293147"/>
            <a:ext cx="5845047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8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Il nuovo tipo di dato VECTOR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630017"/>
            <a:ext cx="11205922" cy="4496463"/>
          </a:xfrm>
        </p:spPr>
        <p:txBody>
          <a:bodyPr/>
          <a:lstStyle/>
          <a:p>
            <a:r>
              <a:rPr lang="it-IT" dirty="0"/>
              <a:t>Tipo di dato binario</a:t>
            </a:r>
          </a:p>
          <a:p>
            <a:r>
              <a:rPr lang="it-IT" dirty="0"/>
              <a:t>Funzioni native per i vettori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A1CDA04-32A3-916D-5DD1-2F86EF77D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027" y="3184768"/>
            <a:ext cx="5143946" cy="1386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AEF717CF-A0C3-6F43-7FF5-B120C0961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8" y="4788026"/>
            <a:ext cx="5349704" cy="434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BD833A-BEDC-8E18-0F5B-C7DD1A96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68" y="168188"/>
            <a:ext cx="1785768" cy="9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74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309</Words>
  <Application>Microsoft Office PowerPoint</Application>
  <PresentationFormat>Widescreen</PresentationFormat>
  <Paragraphs>74</Paragraphs>
  <Slides>12</Slides>
  <Notes>10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Segoe UI</vt:lpstr>
      <vt:lpstr>4_Tema di Office</vt:lpstr>
      <vt:lpstr>3_Tema di Office</vt:lpstr>
      <vt:lpstr>2_Tema di Office</vt:lpstr>
      <vt:lpstr>Personalizza struttura</vt:lpstr>
      <vt:lpstr>Vector Search nativo con Azure SQL Database</vt:lpstr>
      <vt:lpstr>Sponsor</vt:lpstr>
      <vt:lpstr>Retrieval Augmented Generation</vt:lpstr>
      <vt:lpstr>Gli embedding</vt:lpstr>
      <vt:lpstr>Database vettoriali</vt:lpstr>
      <vt:lpstr>SQL Server come database vettoriale</vt:lpstr>
      <vt:lpstr>Salvataggio e calcolo della distanza</vt:lpstr>
      <vt:lpstr>Il nuovo tipo di dato VECTOR</vt:lpstr>
      <vt:lpstr>Demo</vt:lpstr>
      <vt:lpstr>Limitazioni</vt:lpstr>
      <vt:lpstr>Riferimenti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Marco Minerva</cp:lastModifiedBy>
  <cp:revision>7</cp:revision>
  <dcterms:created xsi:type="dcterms:W3CDTF">2019-05-12T19:24:58Z</dcterms:created>
  <dcterms:modified xsi:type="dcterms:W3CDTF">2024-10-21T08:19:37Z</dcterms:modified>
</cp:coreProperties>
</file>