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72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4" r:id="rId7"/>
    <p:sldId id="259" r:id="rId8"/>
    <p:sldId id="260" r:id="rId9"/>
    <p:sldId id="263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D485"/>
    <a:srgbClr val="3B3838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86404" autoAdjust="0"/>
  </p:normalViewPr>
  <p:slideViewPr>
    <p:cSldViewPr snapToGrid="0">
      <p:cViewPr varScale="1">
        <p:scale>
          <a:sx n="112" d="100"/>
          <a:sy n="112" d="100"/>
        </p:scale>
        <p:origin x="208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30/09/24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25AEB-FEF8-A242-A80F-A32C280FAD43}" type="datetimeFigureOut">
              <a:rPr lang="it-IT" smtClean="0"/>
              <a:t>30/09/24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A5DE-C221-1546-B3C9-D3DBB0290A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44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32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72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76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00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4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AzureDayTorino</a:t>
            </a:r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err="1"/>
              <a:t>Question</a:t>
            </a:r>
            <a:r>
              <a:rPr lang="it-IT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182" y="981897"/>
            <a:ext cx="7812800" cy="3042388"/>
          </a:xfrm>
        </p:spPr>
        <p:txBody>
          <a:bodyPr/>
          <a:lstStyle/>
          <a:p>
            <a:r>
              <a:rPr lang="it-IT" dirty="0"/>
              <a:t>Session Title</a:t>
            </a:r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EE9FFB28-0C5E-7BC5-B50D-B2BFD36B73C2}"/>
              </a:ext>
            </a:extLst>
          </p:cNvPr>
          <p:cNvSpPr txBox="1">
            <a:spLocks/>
          </p:cNvSpPr>
          <p:nvPr/>
        </p:nvSpPr>
        <p:spPr>
          <a:xfrm>
            <a:off x="4273182" y="2905727"/>
            <a:ext cx="7812800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4000"/>
              <a:t>Speaker name @ company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501750-1548-FA1A-2895-BF09108624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sz="4000" b="1" kern="12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+mj-ea"/>
                <a:cs typeface="Segoe UI" panose="020B0502040204020203" pitchFamily="34" charset="0"/>
              </a:rPr>
              <a:t>Sponsor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EFD485"/>
                </a:solidFill>
              </a:rPr>
              <a:t>Empty template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8F346C-88C7-529A-F799-950BB4C30D4E}"/>
              </a:ext>
            </a:extLst>
          </p:cNvPr>
          <p:cNvSpPr/>
          <p:nvPr/>
        </p:nvSpPr>
        <p:spPr>
          <a:xfrm>
            <a:off x="9481930" y="244482"/>
            <a:ext cx="2439776" cy="138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</a:rPr>
              <a:t>Immagine telecamera qui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879D40-7FBE-3C05-4E3B-798CF8ADD51A}"/>
              </a:ext>
            </a:extLst>
          </p:cNvPr>
          <p:cNvSpPr/>
          <p:nvPr/>
        </p:nvSpPr>
        <p:spPr>
          <a:xfrm>
            <a:off x="11379200" y="5791200"/>
            <a:ext cx="722488" cy="4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>
                <a:solidFill>
                  <a:srgbClr val="3B3838"/>
                </a:solidFill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4B848-0B92-2E00-149A-214F525F041E}"/>
              </a:ext>
            </a:extLst>
          </p:cNvPr>
          <p:cNvSpPr/>
          <p:nvPr/>
        </p:nvSpPr>
        <p:spPr>
          <a:xfrm>
            <a:off x="2838092" y="1940902"/>
            <a:ext cx="5444692" cy="32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rgbClr val="3B3838"/>
                </a:solidFill>
              </a:rPr>
              <a:t>Istruzioni: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B3838"/>
                </a:solidFill>
              </a:rPr>
              <a:t>Devi eliminare questi rettangoli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B3838"/>
                </a:solidFill>
              </a:rPr>
              <a:t>Servono solo a dirti indicativamente dove saranno sovrapposte le immagini della fotocamera che ti riprenderà (solo in presenza) e il logo della community (per tutti)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B3838"/>
                </a:solidFill>
              </a:rPr>
              <a:t>Se ti occorresse, potrai inserire contenuti sotto al riquadro della telecamera. Ci occuperemo noi di nascondere il video per quel lasso di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27364-3638-F43D-A261-328F17C4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282784" y="1630018"/>
            <a:ext cx="1194642" cy="19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C6BB9-FA1A-2F94-8A3C-1A00180B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82784" y="3575506"/>
            <a:ext cx="3096416" cy="221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EFD485"/>
                </a:solidFill>
              </a:rPr>
              <a:t>Empty template ENG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8F346C-88C7-529A-F799-950BB4C30D4E}"/>
              </a:ext>
            </a:extLst>
          </p:cNvPr>
          <p:cNvSpPr/>
          <p:nvPr/>
        </p:nvSpPr>
        <p:spPr>
          <a:xfrm>
            <a:off x="9481930" y="244482"/>
            <a:ext cx="2439776" cy="138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</a:rPr>
              <a:t>Camera image </a:t>
            </a:r>
            <a:r>
              <a:rPr lang="it-IT" err="1">
                <a:solidFill>
                  <a:srgbClr val="3B3838"/>
                </a:solidFill>
              </a:rPr>
              <a:t>here</a:t>
            </a:r>
            <a:endParaRPr lang="it-IT">
              <a:solidFill>
                <a:srgbClr val="3B3838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879D40-7FBE-3C05-4E3B-798CF8ADD51A}"/>
              </a:ext>
            </a:extLst>
          </p:cNvPr>
          <p:cNvSpPr/>
          <p:nvPr/>
        </p:nvSpPr>
        <p:spPr>
          <a:xfrm>
            <a:off x="11379200" y="5791200"/>
            <a:ext cx="722488" cy="4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>
                <a:solidFill>
                  <a:srgbClr val="3B3838"/>
                </a:solidFill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4B848-0B92-2E00-149A-214F525F041E}"/>
              </a:ext>
            </a:extLst>
          </p:cNvPr>
          <p:cNvSpPr/>
          <p:nvPr/>
        </p:nvSpPr>
        <p:spPr>
          <a:xfrm>
            <a:off x="2838092" y="1940902"/>
            <a:ext cx="5444692" cy="32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0" i="0" err="1">
                <a:solidFill>
                  <a:srgbClr val="3B3838"/>
                </a:solidFill>
                <a:effectLst/>
                <a:latin typeface="Söhne"/>
              </a:rPr>
              <a:t>Instructions</a:t>
            </a:r>
            <a:r>
              <a:rPr lang="it-IT">
                <a:solidFill>
                  <a:srgbClr val="3B3838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B3838"/>
                </a:solidFill>
              </a:rPr>
              <a:t>You need to remove these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B3838"/>
                </a:solidFill>
              </a:rPr>
              <a:t>They are only there to give you a general idea of where the camera images that will record you (only when present) and the community logo (for everyone) will be overlaid.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B3838"/>
                </a:solidFill>
              </a:rPr>
              <a:t>If needed, you can add content below the camera frame. We will take care of hiding the video during that period of time.</a:t>
            </a:r>
            <a:endParaRPr lang="it-IT">
              <a:solidFill>
                <a:srgbClr val="3B383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27364-3638-F43D-A261-328F17C4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282784" y="1602804"/>
            <a:ext cx="1194642" cy="19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C6BB9-FA1A-2F94-8A3C-1A00180B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82784" y="3575506"/>
            <a:ext cx="3096416" cy="221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6653364" cy="48123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You!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EFD485"/>
                </a:solidFill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1AE9C-7B90-3937-8640-F57461F4B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956" y="2815222"/>
            <a:ext cx="2744972" cy="27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257C72A0-142B-1838-6562-1B7D3D150369}"/>
              </a:ext>
            </a:extLst>
          </p:cNvPr>
          <p:cNvSpPr txBox="1">
            <a:spLocks/>
          </p:cNvSpPr>
          <p:nvPr/>
        </p:nvSpPr>
        <p:spPr>
          <a:xfrm>
            <a:off x="7802061" y="2137145"/>
            <a:ext cx="3710763" cy="85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3600" b="1"/>
              <a:t>Vote </a:t>
            </a:r>
            <a:r>
              <a:rPr lang="it-IT" sz="3600" b="1" err="1"/>
              <a:t>my</a:t>
            </a:r>
            <a:r>
              <a:rPr lang="it-IT" sz="3600" b="1"/>
              <a:t> session</a:t>
            </a:r>
          </a:p>
        </p:txBody>
      </p:sp>
      <p:sp>
        <p:nvSpPr>
          <p:cNvPr id="4" name="Rettangolo 2">
            <a:extLst>
              <a:ext uri="{FF2B5EF4-FFF2-40B4-BE49-F238E27FC236}">
                <a16:creationId xmlns:a16="http://schemas.microsoft.com/office/drawing/2014/main" id="{E7ADABBC-3504-8C14-9B94-AE6DA5B1EA61}"/>
              </a:ext>
            </a:extLst>
          </p:cNvPr>
          <p:cNvSpPr/>
          <p:nvPr/>
        </p:nvSpPr>
        <p:spPr>
          <a:xfrm rot="1848145">
            <a:off x="8059479" y="3652284"/>
            <a:ext cx="3359888" cy="1217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b="1">
                <a:solidFill>
                  <a:srgbClr val="FF0000"/>
                </a:solidFill>
              </a:rPr>
              <a:t>REPLACE THIS WITH THE QR CODE YOU WILL BE PROVIDED</a:t>
            </a:r>
            <a:r>
              <a:rPr lang="it-IT" sz="2400">
                <a:solidFill>
                  <a:srgbClr val="FF0000"/>
                </a:solidFill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F04E-D08D-4501-2567-71454C78B3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>
                <a:solidFill>
                  <a:srgbClr val="FFFFFF"/>
                </a:solidFill>
              </a:rPr>
              <a:t>Sponsor end</a:t>
            </a:r>
          </a:p>
        </p:txBody>
      </p:sp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176</Words>
  <Application>Microsoft Macintosh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Segoe UI</vt:lpstr>
      <vt:lpstr>Söhne</vt:lpstr>
      <vt:lpstr>4_Tema di Office</vt:lpstr>
      <vt:lpstr>3_Tema di Office</vt:lpstr>
      <vt:lpstr>2_Tema di Office</vt:lpstr>
      <vt:lpstr>Personalizza struttura</vt:lpstr>
      <vt:lpstr>Session Title</vt:lpstr>
      <vt:lpstr>Sponsor</vt:lpstr>
      <vt:lpstr>Empty template</vt:lpstr>
      <vt:lpstr>Empty template ENG</vt:lpstr>
      <vt:lpstr>Demo</vt:lpstr>
      <vt:lpstr>Thank You</vt:lpstr>
      <vt:lpstr>Sponsor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Fabio Spaziani</cp:lastModifiedBy>
  <cp:revision>6</cp:revision>
  <dcterms:created xsi:type="dcterms:W3CDTF">2019-05-12T19:24:58Z</dcterms:created>
  <dcterms:modified xsi:type="dcterms:W3CDTF">2024-09-30T17:41:34Z</dcterms:modified>
</cp:coreProperties>
</file>