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</p:sldMasterIdLst>
  <p:sldIdLst>
    <p:sldId id="256" r:id="rId6"/>
    <p:sldId id="258" r:id="rId7"/>
    <p:sldId id="257" r:id="rId8"/>
    <p:sldId id="259" r:id="rId9"/>
    <p:sldId id="260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B0C6E-A672-4434-B8B8-6F6E878A9920}" v="206" dt="2019-05-12T20:50:2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14" y="520290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00" y="2277100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bra Futura">
            <a:extLst>
              <a:ext uri="{FF2B5EF4-FFF2-40B4-BE49-F238E27FC236}">
                <a16:creationId xmlns:a16="http://schemas.microsoft.com/office/drawing/2014/main" id="{92F69BD2-A13C-4E1D-8485-4376D40F6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92" y="4117341"/>
            <a:ext cx="1745443" cy="87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BE2B814-4AB1-49BF-9E23-73C7B30928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31" y="5185981"/>
            <a:ext cx="1175497" cy="1175497"/>
          </a:xfrm>
          <a:prstGeom prst="rect">
            <a:avLst/>
          </a:prstGeom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22" y="5261621"/>
            <a:ext cx="1049653" cy="1049653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732" y="5401507"/>
            <a:ext cx="757556" cy="757556"/>
          </a:xfrm>
          <a:prstGeom prst="rect">
            <a:avLst/>
          </a:prstGeom>
        </p:spPr>
      </p:pic>
      <p:pic>
        <p:nvPicPr>
          <p:cNvPr id="6" name="Picture 6" descr="Unikey">
            <a:extLst>
              <a:ext uri="{FF2B5EF4-FFF2-40B4-BE49-F238E27FC236}">
                <a16:creationId xmlns:a16="http://schemas.microsoft.com/office/drawing/2014/main" id="{BCFE3653-3022-AF1D-CEB6-20C642CC08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653" y="4058917"/>
            <a:ext cx="1979138" cy="9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ti">
            <a:extLst>
              <a:ext uri="{FF2B5EF4-FFF2-40B4-BE49-F238E27FC236}">
                <a16:creationId xmlns:a16="http://schemas.microsoft.com/office/drawing/2014/main" id="{B7AAAA29-488D-26E0-5D4E-036F1B6BA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89" y="4084800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2A7FEF5-5484-4C20-8138-09038258F2A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29" y="4084800"/>
            <a:ext cx="1875609" cy="937805"/>
          </a:xfrm>
          <a:prstGeom prst="rect">
            <a:avLst/>
          </a:prstGeom>
        </p:spPr>
      </p:pic>
      <p:pic>
        <p:nvPicPr>
          <p:cNvPr id="15" name="Picture 14" descr="Sticker Mule">
            <a:extLst>
              <a:ext uri="{FF2B5EF4-FFF2-40B4-BE49-F238E27FC236}">
                <a16:creationId xmlns:a16="http://schemas.microsoft.com/office/drawing/2014/main" id="{81682E7F-7038-D848-6158-8EC32D01FC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956" y="5261621"/>
            <a:ext cx="1875610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40" y="5253800"/>
            <a:ext cx="1875608" cy="937804"/>
          </a:xfrm>
          <a:prstGeom prst="rect">
            <a:avLst/>
          </a:prstGeom>
        </p:spPr>
      </p:pic>
      <p:pic>
        <p:nvPicPr>
          <p:cNvPr id="7" name="Picture 2" descr="Altitudo">
            <a:extLst>
              <a:ext uri="{FF2B5EF4-FFF2-40B4-BE49-F238E27FC236}">
                <a16:creationId xmlns:a16="http://schemas.microsoft.com/office/drawing/2014/main" id="{3500FD08-C7F9-B0DB-C8EA-A4870A530A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37" y="4058918"/>
            <a:ext cx="1979138" cy="98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4Ward Pro">
            <a:extLst>
              <a:ext uri="{FF2B5EF4-FFF2-40B4-BE49-F238E27FC236}">
                <a16:creationId xmlns:a16="http://schemas.microsoft.com/office/drawing/2014/main" id="{F7C3ECC6-7999-20CB-1E73-DCD3410AB0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33" y="233340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8EF4F0-1B6D-4CB6-92BF-7CD8104A7A88}"/>
              </a:ext>
            </a:extLst>
          </p:cNvPr>
          <p:cNvSpPr>
            <a:spLocks noGrp="1"/>
          </p:cNvSpPr>
          <p:nvPr>
            <p:ph idx="1"/>
          </p:nvPr>
        </p:nvSpPr>
        <p:spPr/>
      </p:sp>
    </p:spTree>
    <p:extLst>
      <p:ext uri="{BB962C8B-B14F-4D97-AF65-F5344CB8AC3E}">
        <p14:creationId xmlns:p14="http://schemas.microsoft.com/office/powerpoint/2010/main" val="164780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</a:t>
            </a:r>
            <a:r>
              <a:rPr lang="it-IT" sz="8000" b="1" dirty="0" err="1"/>
              <a:t>You</a:t>
            </a:r>
            <a:r>
              <a:rPr lang="it-IT" sz="8000" b="1" dirty="0"/>
              <a:t>!!!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1_Tema di Office</vt:lpstr>
      <vt:lpstr>4_Tema di Office</vt:lpstr>
      <vt:lpstr>3_Tema di Office</vt:lpstr>
      <vt:lpstr>2_Tema di Office</vt:lpstr>
      <vt:lpstr>Personalizza struttura</vt:lpstr>
      <vt:lpstr>Session Title</vt:lpstr>
      <vt:lpstr>Presentazione standard di PowerPoint</vt:lpstr>
      <vt:lpstr>AGENDA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Luca Congiu</cp:lastModifiedBy>
  <cp:revision>23</cp:revision>
  <dcterms:created xsi:type="dcterms:W3CDTF">2019-05-12T19:24:58Z</dcterms:created>
  <dcterms:modified xsi:type="dcterms:W3CDTF">2023-05-21T22:28:41Z</dcterms:modified>
</cp:coreProperties>
</file>