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4" r:id="rId7"/>
    <p:sldId id="268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/>
    <p:restoredTop sz="94684"/>
  </p:normalViewPr>
  <p:slideViewPr>
    <p:cSldViewPr snapToGrid="0" snapToObjects="1">
      <p:cViewPr varScale="1">
        <p:scale>
          <a:sx n="92" d="100"/>
          <a:sy n="92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192B4-85BB-AD42-AEF0-21A8DA03F3D8}"/>
              </a:ext>
            </a:extLst>
          </p:cNvPr>
          <p:cNvSpPr/>
          <p:nvPr userDrawn="1"/>
        </p:nvSpPr>
        <p:spPr>
          <a:xfrm>
            <a:off x="9359909" y="349256"/>
            <a:ext cx="2835671" cy="5340352"/>
          </a:xfrm>
          <a:prstGeom prst="rect">
            <a:avLst/>
          </a:prstGeom>
          <a:solidFill>
            <a:srgbClr val="000000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D403D1-2207-4348-9C0D-4B80B9D9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7700" y="715971"/>
            <a:ext cx="2514600" cy="230663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7EAA04-7BED-7D49-9D86-D4B3B1C8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700" y="3195646"/>
            <a:ext cx="2514600" cy="2133599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C9742C-3642-4DB7-A1FB-59CA9C89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" y="-28568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60" y="3546519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44" y="3546519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5" y="825183"/>
            <a:ext cx="4248144" cy="21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86" y="832192"/>
            <a:ext cx="4248144" cy="21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key">
            <a:extLst>
              <a:ext uri="{FF2B5EF4-FFF2-40B4-BE49-F238E27FC236}">
                <a16:creationId xmlns:a16="http://schemas.microsoft.com/office/drawing/2014/main" id="{1C024110-EAA0-4C58-9A5D-3AD2462CF1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85" y="3333774"/>
            <a:ext cx="2144183" cy="21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60076" y="2827405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2488742" y="2823573"/>
            <a:ext cx="6095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842C64-99D9-40A6-9F5E-8DE3A203B3BA}"/>
              </a:ext>
            </a:extLst>
          </p:cNvPr>
          <p:cNvSpPr txBox="1"/>
          <p:nvPr userDrawn="1"/>
        </p:nvSpPr>
        <p:spPr>
          <a:xfrm>
            <a:off x="7880029" y="2832921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Community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Partner</a:t>
            </a:r>
            <a:endParaRPr lang="it-IT" sz="2400" dirty="0"/>
          </a:p>
        </p:txBody>
      </p:sp>
      <p:pic>
        <p:nvPicPr>
          <p:cNvPr id="1036" name="Picture 12" descr="DotNetCode">
            <a:extLst>
              <a:ext uri="{FF2B5EF4-FFF2-40B4-BE49-F238E27FC236}">
                <a16:creationId xmlns:a16="http://schemas.microsoft.com/office/drawing/2014/main" id="{EDDFB929-D7C1-414F-8E90-E3331180E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57" y="3574058"/>
            <a:ext cx="1260132" cy="12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tNetPodcast">
            <a:extLst>
              <a:ext uri="{FF2B5EF4-FFF2-40B4-BE49-F238E27FC236}">
                <a16:creationId xmlns:a16="http://schemas.microsoft.com/office/drawing/2014/main" id="{369E5172-1C0C-456C-9C66-EF2633DFE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261" y="3574058"/>
            <a:ext cx="1260132" cy="12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tnetabbruzzo">
            <a:extLst>
              <a:ext uri="{FF2B5EF4-FFF2-40B4-BE49-F238E27FC236}">
                <a16:creationId xmlns:a16="http://schemas.microsoft.com/office/drawing/2014/main" id="{E25D4FCB-E115-4944-9067-C2F2D7CC54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42" y="5006857"/>
            <a:ext cx="1165590" cy="111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tnettoscana">
            <a:extLst>
              <a:ext uri="{FF2B5EF4-FFF2-40B4-BE49-F238E27FC236}">
                <a16:creationId xmlns:a16="http://schemas.microsoft.com/office/drawing/2014/main" id="{A8938151-43AE-434A-A67E-73F1D9B715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90" y="4910557"/>
            <a:ext cx="1260132" cy="12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0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</a:t>
            </a:r>
          </a:p>
          <a:p>
            <a:pPr lvl="1"/>
            <a:r>
              <a:rPr lang="it-IT" dirty="0"/>
              <a:t>Punto 1.1</a:t>
            </a:r>
          </a:p>
          <a:p>
            <a:pPr lvl="1"/>
            <a:r>
              <a:rPr lang="it-IT" dirty="0"/>
              <a:t>Punto 1.2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Open Sans</vt:lpstr>
      <vt:lpstr>Raleway</vt:lpstr>
      <vt:lpstr>Tema di Office</vt:lpstr>
      <vt:lpstr>Presentazione standard di PowerPoint</vt:lpstr>
      <vt:lpstr>Presentazione standard di PowerPoint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DOMANDE E RISPOSTE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Congiu Luca</cp:lastModifiedBy>
  <cp:revision>41</cp:revision>
  <dcterms:created xsi:type="dcterms:W3CDTF">2018-11-12T16:34:34Z</dcterms:created>
  <dcterms:modified xsi:type="dcterms:W3CDTF">2021-12-05T22:56:32Z</dcterms:modified>
</cp:coreProperties>
</file>