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1"/>
    <p:sldMasterId id="2147483764" r:id="rId2"/>
  </p:sldMasterIdLst>
  <p:notesMasterIdLst>
    <p:notesMasterId r:id="rId8"/>
  </p:notesMasterIdLst>
  <p:sldIdLst>
    <p:sldId id="256" r:id="rId3"/>
    <p:sldId id="257" r:id="rId4"/>
    <p:sldId id="260" r:id="rId5"/>
    <p:sldId id="261" r:id="rId6"/>
    <p:sldId id="25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79552" autoAdjust="0"/>
  </p:normalViewPr>
  <p:slideViewPr>
    <p:cSldViewPr snapToGrid="0">
      <p:cViewPr varScale="1">
        <p:scale>
          <a:sx n="87" d="100"/>
          <a:sy n="87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pPr>
            <a:endParaRPr lang="it-IT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Titolo del grafico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pPr>
            <a:endParaRPr lang="it-IT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 dirty="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 dirty="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35316"/>
          <a:ext cx="1838086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4042" y="15353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70550"/>
          <a:ext cx="1838086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427755" y="2317787"/>
        <a:ext cx="1743612" cy="1518326"/>
      </dsp:txXfrm>
    </dsp:sp>
    <dsp:sp modelId="{01336F47-7A01-854B-B682-4DF1D2D387D7}">
      <dsp:nvSpPr>
        <dsp:cNvPr id="0" name=""/>
        <dsp:cNvSpPr/>
      </dsp:nvSpPr>
      <dsp:spPr>
        <a:xfrm>
          <a:off x="2120776" y="1674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2120776" y="17656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35316"/>
          <a:ext cx="1838086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2956718" y="15353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70550"/>
          <a:ext cx="1838086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3380431" y="2317787"/>
        <a:ext cx="1743612" cy="1518326"/>
      </dsp:txXfrm>
    </dsp:sp>
    <dsp:sp modelId="{C20A7731-0B40-AB48-8A4D-1301AD3C2796}">
      <dsp:nvSpPr>
        <dsp:cNvPr id="0" name=""/>
        <dsp:cNvSpPr/>
      </dsp:nvSpPr>
      <dsp:spPr>
        <a:xfrm>
          <a:off x="5073452" y="1674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5073452" y="17656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35316"/>
          <a:ext cx="1838086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5909394" y="15353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70550"/>
          <a:ext cx="1838086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6333107" y="2317787"/>
        <a:ext cx="1743612" cy="1518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35316"/>
          <a:ext cx="1838086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4042" y="15353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70550"/>
          <a:ext cx="1838086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427755" y="2317787"/>
        <a:ext cx="1743612" cy="1518326"/>
      </dsp:txXfrm>
    </dsp:sp>
    <dsp:sp modelId="{01336F47-7A01-854B-B682-4DF1D2D387D7}">
      <dsp:nvSpPr>
        <dsp:cNvPr id="0" name=""/>
        <dsp:cNvSpPr/>
      </dsp:nvSpPr>
      <dsp:spPr>
        <a:xfrm>
          <a:off x="2120776" y="1674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656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35316"/>
          <a:ext cx="1838086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2956718" y="15353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70550"/>
          <a:ext cx="1838086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3380431" y="2317787"/>
        <a:ext cx="1743612" cy="1518326"/>
      </dsp:txXfrm>
    </dsp:sp>
    <dsp:sp modelId="{C20A7731-0B40-AB48-8A4D-1301AD3C2796}">
      <dsp:nvSpPr>
        <dsp:cNvPr id="0" name=""/>
        <dsp:cNvSpPr/>
      </dsp:nvSpPr>
      <dsp:spPr>
        <a:xfrm>
          <a:off x="5073452" y="1674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656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35316"/>
          <a:ext cx="1838086" cy="12096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5909394" y="15353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70550"/>
          <a:ext cx="1838086" cy="16128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endParaRPr>
        </a:p>
      </dsp:txBody>
      <dsp:txXfrm>
        <a:off x="6333107" y="2317787"/>
        <a:ext cx="1743612" cy="1518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svg"/><Relationship Id="rId4" Type="http://schemas.openxmlformats.org/officeDocument/2006/relationships/image" Target="../media/image35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620050"/>
            <a:ext cx="8767482" cy="2387600"/>
          </a:xfrm>
        </p:spPr>
        <p:txBody>
          <a:bodyPr anchor="b"/>
          <a:lstStyle>
            <a:lvl1pPr algn="l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092204"/>
            <a:ext cx="8767482" cy="766482"/>
          </a:xfrm>
        </p:spPr>
        <p:txBody>
          <a:bodyPr/>
          <a:lstStyle>
            <a:lvl1pPr marL="0" indent="0" algn="l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	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82429BC5-10B7-4117-B437-50BDC48EC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30059">
            <a:off x="9079303" y="2939507"/>
            <a:ext cx="3291797" cy="30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813AE1D2-C673-4220-AF2B-E09727BCF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8053" y="4044157"/>
            <a:ext cx="260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DC1505FC-8581-4A0D-96EE-6E5A7832F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9941" y="4001294"/>
            <a:ext cx="2590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2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5C85AC16-43D7-4657-859C-882CEB0861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4431" y="3659900"/>
            <a:ext cx="2476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7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3" name="Graphic 3">
            <a:extLst>
              <a:ext uri="{FF2B5EF4-FFF2-40B4-BE49-F238E27FC236}">
                <a16:creationId xmlns:a16="http://schemas.microsoft.com/office/drawing/2014/main" id="{82784949-2984-45ED-89B1-307B67D7A8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7475" y="3635711"/>
            <a:ext cx="2370080" cy="25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1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	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624" y="365125"/>
            <a:ext cx="114300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SPONSOR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EFA056F-86E3-41CC-A296-2381FDC07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845" y="2927297"/>
            <a:ext cx="3527426" cy="176371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8E26605-8EB9-44FE-A272-5C819C35B9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5607" y="4901386"/>
            <a:ext cx="2079812" cy="1039906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2F444A24-D42B-47DB-B59C-490E1746C40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530" y="2853436"/>
            <a:ext cx="3527426" cy="1763713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DF8B277-F34F-4129-A6D3-676CEC25838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37707" y="4901386"/>
            <a:ext cx="2079812" cy="1039906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04BED363-E941-4071-AC75-BD3185C6803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32287" y="1593745"/>
            <a:ext cx="3527426" cy="1763713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6B482955-3712-4D83-B42B-17AB778AC3C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16307" y="4901386"/>
            <a:ext cx="2079812" cy="1039906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7F37F6E6-E4E6-43CB-A66F-57CEDD51D38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7007" y="4901386"/>
            <a:ext cx="2079812" cy="1039906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60373EF-3F5B-4AC8-BC3E-5FA22A422B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845" y="3032485"/>
            <a:ext cx="3527426" cy="1763713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8ECBC5A4-61BC-4324-AAFA-F0AD576F69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530" y="2958624"/>
            <a:ext cx="3527426" cy="17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	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93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14/12/2020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14/12/2020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01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523065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438218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.NET Conf 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B598718F-EB56-4FE0-BFFF-B334B4D782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107" y="3543207"/>
            <a:ext cx="3660693" cy="2813143"/>
          </a:xfrm>
          <a:prstGeom prst="rect">
            <a:avLst/>
          </a:prstGeom>
        </p:spPr>
      </p:pic>
      <p:pic>
        <p:nvPicPr>
          <p:cNvPr id="9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16A540C-36B0-4ADA-9819-DF147FB891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95160-7A36-47A0-8629-E423C0A4CF2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580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6000" b="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5874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6">
            <a:extLst>
              <a:ext uri="{FF2B5EF4-FFF2-40B4-BE49-F238E27FC236}">
                <a16:creationId xmlns:a16="http://schemas.microsoft.com/office/drawing/2014/main" id="{C769320C-9018-4098-B8BE-3FD2737A95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"/>
            <a:ext cx="12192000" cy="7106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928" y="2660554"/>
            <a:ext cx="8370900" cy="1785369"/>
          </a:xfrm>
        </p:spPr>
        <p:txBody>
          <a:bodyPr anchor="b"/>
          <a:lstStyle>
            <a:lvl1pPr algn="l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9929" y="4767370"/>
            <a:ext cx="8370899" cy="784498"/>
          </a:xfrm>
        </p:spPr>
        <p:txBody>
          <a:bodyPr/>
          <a:lstStyle>
            <a:lvl1pPr marL="0" indent="0" algn="l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.NET Conf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4F84B7F1-9D4A-44DF-9EFF-FBE897873B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9025515" y="2939507"/>
            <a:ext cx="3291797" cy="30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69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624" y="365125"/>
            <a:ext cx="114300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SPONSOR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EFA056F-86E3-41CC-A296-2381FDC07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845" y="2927297"/>
            <a:ext cx="3527426" cy="176371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8E26605-8EB9-44FE-A272-5C819C35B9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5607" y="4901386"/>
            <a:ext cx="2079812" cy="1039906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2F444A24-D42B-47DB-B59C-490E1746C40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530" y="2853436"/>
            <a:ext cx="3527426" cy="1763713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DF8B277-F34F-4129-A6D3-676CEC25838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37707" y="4901386"/>
            <a:ext cx="2079812" cy="1039906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04BED363-E941-4071-AC75-BD3185C6803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32287" y="1593745"/>
            <a:ext cx="3527426" cy="1763713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6B482955-3712-4D83-B42B-17AB778AC3C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16307" y="4901386"/>
            <a:ext cx="2079812" cy="1039906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7F37F6E6-E4E6-43CB-A66F-57CEDD51D38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7007" y="4901386"/>
            <a:ext cx="2079812" cy="1039906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60373EF-3F5B-4AC8-BC3E-5FA22A422B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845" y="3032485"/>
            <a:ext cx="3527426" cy="1763713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8ECBC5A4-61BC-4324-AAFA-F0AD576F69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530" y="2958624"/>
            <a:ext cx="3527426" cy="17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3008E182-85D6-4D76-AD98-7EB820958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120" y="3357282"/>
            <a:ext cx="2747784" cy="27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22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6">
            <a:extLst>
              <a:ext uri="{FF2B5EF4-FFF2-40B4-BE49-F238E27FC236}">
                <a16:creationId xmlns:a16="http://schemas.microsoft.com/office/drawing/2014/main" id="{C769320C-9018-4098-B8BE-3FD2737A95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"/>
            <a:ext cx="12192000" cy="7106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928" y="2660554"/>
            <a:ext cx="8370900" cy="1785369"/>
          </a:xfrm>
        </p:spPr>
        <p:txBody>
          <a:bodyPr anchor="b"/>
          <a:lstStyle>
            <a:lvl1pPr algn="l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929" y="4767370"/>
            <a:ext cx="8370899" cy="784498"/>
          </a:xfrm>
        </p:spPr>
        <p:txBody>
          <a:bodyPr/>
          <a:lstStyle>
            <a:lvl1pPr marL="0" indent="0" algn="l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.NET Conf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4F84B7F1-9D4A-44DF-9EFF-FBE897873B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9025515" y="2939507"/>
            <a:ext cx="3291797" cy="30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12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3008E182-85D6-4D76-AD98-7EB820958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9120" y="3357282"/>
            <a:ext cx="2747784" cy="27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69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3FF86250-622C-4116-8432-9D4642E604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6348" y="4259263"/>
            <a:ext cx="2578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93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BADCC018-2B36-446C-9757-894CD26B0C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4001294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8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02BFB62E-E67A-44E2-85EA-944E33137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9200" y="4001294"/>
            <a:ext cx="3009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926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ACE94564-2394-400E-894E-DBE6654ED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30059">
            <a:off x="9124385" y="3485665"/>
            <a:ext cx="2882150" cy="26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0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Grazie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2900" y="3675529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889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id="{DAF990C1-B871-4325-B5BE-04D79D3ACC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2900" y="4375150"/>
            <a:ext cx="2578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873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813AE1D2-C673-4220-AF2B-E09727BCF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8053" y="4044157"/>
            <a:ext cx="260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259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DC1505FC-8581-4A0D-96EE-6E5A7832F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9941" y="4001294"/>
            <a:ext cx="2590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3FF86250-622C-4116-8432-9D4642E604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6348" y="4259263"/>
            <a:ext cx="2578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391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5C85AC16-43D7-4657-859C-882CEB0861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4431" y="3659900"/>
            <a:ext cx="2476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530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3" name="Graphic 3">
            <a:extLst>
              <a:ext uri="{FF2B5EF4-FFF2-40B4-BE49-F238E27FC236}">
                <a16:creationId xmlns:a16="http://schemas.microsoft.com/office/drawing/2014/main" id="{82784949-2984-45ED-89B1-307B67D7A8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7475" y="3635711"/>
            <a:ext cx="2370080" cy="25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4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6">
            <a:extLst>
              <a:ext uri="{FF2B5EF4-FFF2-40B4-BE49-F238E27FC236}">
                <a16:creationId xmlns:a16="http://schemas.microsoft.com/office/drawing/2014/main" id="{C769320C-9018-4098-B8BE-3FD2737A95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"/>
            <a:ext cx="12192000" cy="71064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.NET Conf 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B598718F-EB56-4FE0-BFFF-B334B4D782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3107" y="3543207"/>
            <a:ext cx="3660693" cy="28131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95160-7A36-47A0-8629-E423C0A4CF2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80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6000" b="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58120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.NET Conf 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B598718F-EB56-4FE0-BFFF-B334B4D782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107" y="3543207"/>
            <a:ext cx="3660693" cy="2813143"/>
          </a:xfrm>
          <a:prstGeom prst="rect">
            <a:avLst/>
          </a:prstGeom>
        </p:spPr>
      </p:pic>
      <p:pic>
        <p:nvPicPr>
          <p:cNvPr id="9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16A540C-36B0-4ADA-9819-DF147FB891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95160-7A36-47A0-8629-E423C0A4CF2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580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6000" b="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47949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.NET Conf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BADCC018-2B36-446C-9757-894CD26B0C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4001294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7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541832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936070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02BFB62E-E67A-44E2-85EA-944E33137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9200" y="4001294"/>
            <a:ext cx="3009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ACE94564-2394-400E-894E-DBE6654ED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30059">
            <a:off x="9124385" y="3485665"/>
            <a:ext cx="2882150" cy="26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Grazie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2900" y="3675529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80010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id="{DAF990C1-B871-4325-B5BE-04D79D3ACC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2900" y="4375150"/>
            <a:ext cx="2578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5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14/12/2020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.NET Conf 2020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  </a:t>
            </a:r>
            <a:fld id="{CDACE531-2FE7-1449-9EEA-A972806695F4}" type="slidenum">
              <a:rPr lang="en-US" smtClean="0"/>
              <a:pPr/>
              <a:t>‹N›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magine 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838AFED0-BAE7-433F-A6C0-ED320786B8E2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1590804" y="6318716"/>
            <a:ext cx="440391" cy="4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92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663" r:id="rId14"/>
    <p:sldLayoutId id="2147483796" r:id="rId15"/>
    <p:sldLayoutId id="2147483791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749" r:id="rId25"/>
    <p:sldLayoutId id="2147483750" r:id="rId26"/>
    <p:sldLayoutId id="2147483794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14/12/2020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.NET Conf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7" name="Immagine 6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55039FBD-B1B4-4073-BD92-0C9773E01673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590804" y="6318716"/>
            <a:ext cx="440391" cy="4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97" r:id="rId2"/>
    <p:sldLayoutId id="2147483789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90" r:id="rId9"/>
    <p:sldLayoutId id="2147483788" r:id="rId10"/>
    <p:sldLayoutId id="2147483798" r:id="rId11"/>
    <p:sldLayoutId id="2147483799" r:id="rId12"/>
    <p:sldLayoutId id="2147483801" r:id="rId13"/>
    <p:sldLayoutId id="2147483800" r:id="rId14"/>
    <p:sldLayoutId id="2147483782" r:id="rId15"/>
    <p:sldLayoutId id="2147483793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FBDC4-E3C8-4675-91A0-3E8923B0E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Session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7F99E4-96C4-4FFD-97E5-5AFA933C6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Spekaer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87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53EE9-1254-46B1-BC89-5562A00B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SPONSOR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886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7C479-2D41-4D0F-904B-75A32E12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0B7D2-0D92-4E68-A3C0-AD1999A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35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3706E-16AD-48FA-9DE0-5B47609E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44CFDC-CB0B-4C0D-8708-4BCB9104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876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3087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Consolas</vt:lpstr>
      <vt:lpstr>Segoe UI</vt:lpstr>
      <vt:lpstr>Open Sans</vt:lpstr>
      <vt:lpstr>Arial</vt:lpstr>
      <vt:lpstr>Calibri</vt:lpstr>
      <vt:lpstr>1_Office Theme</vt:lpstr>
      <vt:lpstr>3_Office Theme</vt:lpstr>
      <vt:lpstr>Session</vt:lpstr>
      <vt:lpstr>SPONSOR</vt:lpstr>
      <vt:lpstr>Agenda</vt:lpstr>
      <vt:lpstr>Titolo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Congiu Luca</cp:lastModifiedBy>
  <cp:revision>21</cp:revision>
  <dcterms:created xsi:type="dcterms:W3CDTF">2020-08-18T20:47:27Z</dcterms:created>
  <dcterms:modified xsi:type="dcterms:W3CDTF">2020-12-03T04:52:32Z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