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6" r:id="rId5"/>
    <p:sldId id="495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6"/>
            <p14:sldId id="495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59A0"/>
    <a:srgbClr val="B4009E"/>
    <a:srgbClr val="414241"/>
    <a:srgbClr val="7030A0"/>
    <a:srgbClr val="047AD7"/>
    <a:srgbClr val="007DDF"/>
    <a:srgbClr val="95CFFF"/>
    <a:srgbClr val="FFFFFF"/>
    <a:srgbClr val="0478D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945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lang="en-US" sz="2000" b="1" i="0" kern="1200" dirty="0">
                <a:solidFill>
                  <a:srgbClr val="047AD7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CE2A48-E23B-4F57-8EC8-9AA2FA7575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  <p:pic>
        <p:nvPicPr>
          <p:cNvPr id="13" name="Immagine 12" descr="Immagine che contiene scuro&#10;&#10;Descrizione generata automaticamente">
            <a:extLst>
              <a:ext uri="{FF2B5EF4-FFF2-40B4-BE49-F238E27FC236}">
                <a16:creationId xmlns:a16="http://schemas.microsoft.com/office/drawing/2014/main" id="{0BAEAF7C-3009-47DB-B16E-4296F1253B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3" y="1331833"/>
            <a:ext cx="9445214" cy="49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.I. Logo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A.I. Log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9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A.I. Logo">
    <p:bg>
      <p:bgPr>
        <a:solidFill>
          <a:srgbClr val="035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0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A.I. Logo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51857" y="243082"/>
            <a:ext cx="8422373" cy="6371836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7EB2345-55B8-4005-B57A-91CA08678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0" y="2031814"/>
            <a:ext cx="2794371" cy="27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529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3975D48-1F67-4551-8AA2-C793EAFC757F}"/>
              </a:ext>
            </a:extLst>
          </p:cNvPr>
          <p:cNvSpPr/>
          <p:nvPr userDrawn="1"/>
        </p:nvSpPr>
        <p:spPr>
          <a:xfrm>
            <a:off x="0" y="5112367"/>
            <a:ext cx="12192000" cy="1364917"/>
          </a:xfrm>
          <a:prstGeom prst="rect">
            <a:avLst/>
          </a:prstGeom>
          <a:solidFill>
            <a:srgbClr val="7030A0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04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solidFill>
          <a:srgbClr val="035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4951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9449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51857" y="243082"/>
            <a:ext cx="8422373" cy="6371836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7EB2345-55B8-4005-B57A-91CA08678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0" y="2031814"/>
            <a:ext cx="2794371" cy="27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6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4DE96F26-A8D4-4FD4-9A0F-0F6238BBA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2" y="357178"/>
            <a:ext cx="3263044" cy="16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5D039D5-01FD-4700-94E5-D64D4621C9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1" y="2803341"/>
            <a:ext cx="2778100" cy="13890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2F4277B-493F-4A47-8313-2B54F19D3B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" y="4566205"/>
            <a:ext cx="1915032" cy="95751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79A9471-02C0-4F3E-A526-4D2EA4CD83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1" y="5313834"/>
            <a:ext cx="1357531" cy="1357531"/>
          </a:xfrm>
          <a:prstGeom prst="rect">
            <a:avLst/>
          </a:prstGeom>
        </p:spPr>
      </p:pic>
      <p:pic>
        <p:nvPicPr>
          <p:cNvPr id="22" name="Immagine 21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A33AF0FB-8B22-4189-A998-07B96E561E6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26" y="5722748"/>
            <a:ext cx="785518" cy="785518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8C2797B9-8AA4-4B9D-A4C1-F79DAC3660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1" y="1667494"/>
            <a:ext cx="2913002" cy="145650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13E5487F-660F-48A8-B837-8556612006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2" y="4465490"/>
            <a:ext cx="1158947" cy="11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DE5CB44E-3FE1-45BB-8A1A-FC524207C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639775"/>
            <a:ext cx="4953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3C38D2-3D03-4B08-8208-4BE008904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47" y="2288878"/>
            <a:ext cx="4216900" cy="21084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0" y="393554"/>
            <a:ext cx="12192000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59" y="5152252"/>
            <a:ext cx="1531319" cy="153131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7" y="5170883"/>
            <a:ext cx="2530336" cy="12651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5" y="4941961"/>
            <a:ext cx="1793710" cy="179371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8681493" y="4504275"/>
            <a:ext cx="2255426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53" y="5281256"/>
            <a:ext cx="1037906" cy="103790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8CDC95D5-0652-4D38-BFAF-704A3AFE1C6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2" y="254632"/>
            <a:ext cx="1262730" cy="126273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0005A4-4372-4178-B8DF-05262202E0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96" y="2284706"/>
            <a:ext cx="4421670" cy="221083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381357" y="4504275"/>
            <a:ext cx="6822482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DE5CB44E-3FE1-45BB-8A1A-FC524207C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639775"/>
            <a:ext cx="4953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3C38D2-3D03-4B08-8208-4BE008904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47" y="2288878"/>
            <a:ext cx="4216900" cy="21084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0" y="393554"/>
            <a:ext cx="12192000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59" y="5152252"/>
            <a:ext cx="1531319" cy="153131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7" y="5170883"/>
            <a:ext cx="2530336" cy="126516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5" y="4941961"/>
            <a:ext cx="1793710" cy="179371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8681493" y="4504275"/>
            <a:ext cx="2255426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53" y="5281256"/>
            <a:ext cx="1037906" cy="103790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0005A4-4372-4178-B8DF-05262202E0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96" y="2284706"/>
            <a:ext cx="4421670" cy="221083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381357" y="4504275"/>
            <a:ext cx="6822482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047A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52222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3975D48-1F67-4551-8AA2-C793EAFC757F}"/>
              </a:ext>
            </a:extLst>
          </p:cNvPr>
          <p:cNvSpPr/>
          <p:nvPr userDrawn="1"/>
        </p:nvSpPr>
        <p:spPr>
          <a:xfrm>
            <a:off x="0" y="5112367"/>
            <a:ext cx="12192000" cy="1364917"/>
          </a:xfrm>
          <a:prstGeom prst="rect">
            <a:avLst/>
          </a:prstGeom>
          <a:solidFill>
            <a:srgbClr val="B4009E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3975D48-1F67-4551-8AA2-C793EAFC757F}"/>
              </a:ext>
            </a:extLst>
          </p:cNvPr>
          <p:cNvSpPr/>
          <p:nvPr userDrawn="1"/>
        </p:nvSpPr>
        <p:spPr>
          <a:xfrm>
            <a:off x="0" y="5112367"/>
            <a:ext cx="12192000" cy="1364917"/>
          </a:xfrm>
          <a:prstGeom prst="rect">
            <a:avLst/>
          </a:prstGeom>
          <a:solidFill>
            <a:srgbClr val="0359A0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33975D48-1F67-4551-8AA2-C793EAFC757F}"/>
              </a:ext>
            </a:extLst>
          </p:cNvPr>
          <p:cNvSpPr/>
          <p:nvPr userDrawn="1"/>
        </p:nvSpPr>
        <p:spPr>
          <a:xfrm>
            <a:off x="0" y="5112367"/>
            <a:ext cx="12192000" cy="1364917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F64F93-6F75-4CBE-AC1E-100205D8B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1685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rgbClr val="047AD7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1053C3-DA9C-49AB-9613-DC91C8A4E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4" y="154803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rgbClr val="047AD7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743D129-E985-4B66-A210-D8780ECC3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rgbClr val="047AD7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743D129-E985-4B66-A210-D8780ECC3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  <p:pic>
        <p:nvPicPr>
          <p:cNvPr id="14" name="Immagine 13" descr="Immagine che contiene scuro&#10;&#10;Descrizione generata automaticamente">
            <a:extLst>
              <a:ext uri="{FF2B5EF4-FFF2-40B4-BE49-F238E27FC236}">
                <a16:creationId xmlns:a16="http://schemas.microsoft.com/office/drawing/2014/main" id="{B272190A-16F5-45DC-82F0-CF0AD39AB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44" y="1721224"/>
            <a:ext cx="9445214" cy="49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C7A982-2EB3-4003-9343-2F42225F2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76" y="5745491"/>
            <a:ext cx="1023747" cy="10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D03135-245E-4757-B2CA-75BDE801124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64" y="5343930"/>
            <a:ext cx="1402977" cy="1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46" r:id="rId2"/>
    <p:sldLayoutId id="2147484547" r:id="rId3"/>
    <p:sldLayoutId id="2147484548" r:id="rId4"/>
    <p:sldLayoutId id="2147484549" r:id="rId5"/>
    <p:sldLayoutId id="2147484511" r:id="rId6"/>
    <p:sldLayoutId id="2147484536" r:id="rId7"/>
    <p:sldLayoutId id="2147484537" r:id="rId8"/>
    <p:sldLayoutId id="2147484513" r:id="rId9"/>
    <p:sldLayoutId id="2147484523" r:id="rId10"/>
    <p:sldLayoutId id="2147484542" r:id="rId11"/>
    <p:sldLayoutId id="2147484544" r:id="rId12"/>
    <p:sldLayoutId id="2147484543" r:id="rId13"/>
    <p:sldLayoutId id="2147484541" r:id="rId14"/>
    <p:sldLayoutId id="2147484530" r:id="rId15"/>
    <p:sldLayoutId id="2147484534" r:id="rId16"/>
    <p:sldLayoutId id="2147484519" r:id="rId17"/>
    <p:sldLayoutId id="2147484532" r:id="rId18"/>
    <p:sldLayoutId id="2147484538" r:id="rId19"/>
    <p:sldLayoutId id="2147484539" r:id="rId20"/>
    <p:sldLayoutId id="2147484545" r:id="rId21"/>
    <p:sldLayoutId id="2147484540" r:id="rId22"/>
    <p:sldLayoutId id="2147484533" r:id="rId23"/>
    <p:sldLayoutId id="2147484520" r:id="rId24"/>
    <p:sldLayoutId id="2147484550" r:id="rId25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rgbClr val="047AD7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rgbClr val="047AD7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3A4C25-B6CC-414B-99DC-BFD33B84F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Office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Presentazione standard di PowerPoint</vt:lpstr>
      <vt:lpstr>Session title</vt:lpstr>
      <vt:lpstr>Agenda</vt:lpstr>
      <vt:lpstr>Presentazione standard di PowerPoint</vt:lpstr>
      <vt:lpstr>Presentazione standard di PowerPoint</vt:lpstr>
      <vt:lpstr>DEMO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2021-10-04T00:18:22Z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