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08" r:id="rId3"/>
    <p:sldMasterId id="2147483672" r:id="rId4"/>
    <p:sldMasterId id="2147483684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0C6E-A672-4434-B8B8-6F6E878A9920}" v="206" dt="2019-05-12T20:50:2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f2703dcca2bc319d" providerId="LiveId" clId="{610B0C6E-A672-4434-B8B8-6F6E878A9920}"/>
    <pc:docChg chg="undo custSel addSld delSld modSld sldOrd modMainMaster">
      <pc:chgData name="Luca Congiu" userId="f2703dcca2bc319d" providerId="LiveId" clId="{610B0C6E-A672-4434-B8B8-6F6E878A9920}" dt="2019-05-12T20:50:54.740" v="508" actId="403"/>
      <pc:docMkLst>
        <pc:docMk/>
      </pc:docMkLst>
      <pc:sldChg chg="addSp delSp modSp">
        <pc:chgData name="Luca Congiu" userId="f2703dcca2bc319d" providerId="LiveId" clId="{610B0C6E-A672-4434-B8B8-6F6E878A9920}" dt="2019-05-12T20:35:12.315" v="405"/>
        <pc:sldMkLst>
          <pc:docMk/>
          <pc:sldMk cId="4048011530" sldId="256"/>
        </pc:sldMkLst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2" creationId="{04B7CFD1-43A1-47D3-BA5F-8F71CD16E770}"/>
          </ac:spMkLst>
        </pc:spChg>
        <pc:spChg chg="del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3" creationId="{B317C056-6B5C-4CD8-836C-F6794498836D}"/>
          </ac:spMkLst>
        </pc:spChg>
        <pc:spChg chg="add mod">
          <ac:chgData name="Luca Congiu" userId="f2703dcca2bc319d" providerId="LiveId" clId="{610B0C6E-A672-4434-B8B8-6F6E878A9920}" dt="2019-05-12T20:35:12.315" v="405"/>
          <ac:spMkLst>
            <pc:docMk/>
            <pc:sldMk cId="4048011530" sldId="256"/>
            <ac:spMk id="4" creationId="{85EEF748-57F5-4028-90F4-77E329679381}"/>
          </ac:spMkLst>
        </pc:spChg>
      </pc:sldChg>
      <pc:sldChg chg="modSp add">
        <pc:chgData name="Luca Congiu" userId="f2703dcca2bc319d" providerId="LiveId" clId="{610B0C6E-A672-4434-B8B8-6F6E878A9920}" dt="2019-05-12T20:35:35.975" v="414" actId="20577"/>
        <pc:sldMkLst>
          <pc:docMk/>
          <pc:sldMk cId="1647802638" sldId="257"/>
        </pc:sldMkLst>
        <pc:spChg chg="mod">
          <ac:chgData name="Luca Congiu" userId="f2703dcca2bc319d" providerId="LiveId" clId="{610B0C6E-A672-4434-B8B8-6F6E878A9920}" dt="2019-05-12T20:35:35.975" v="414" actId="20577"/>
          <ac:spMkLst>
            <pc:docMk/>
            <pc:sldMk cId="1647802638" sldId="257"/>
            <ac:spMk id="2" creationId="{82954598-C7EE-48F7-8E78-20DDDB3A7401}"/>
          </ac:spMkLst>
        </pc:spChg>
      </pc:sldChg>
      <pc:sldChg chg="add ord">
        <pc:chgData name="Luca Congiu" userId="f2703dcca2bc319d" providerId="LiveId" clId="{610B0C6E-A672-4434-B8B8-6F6E878A9920}" dt="2019-05-12T20:35:47.465" v="416"/>
        <pc:sldMkLst>
          <pc:docMk/>
          <pc:sldMk cId="1221883348" sldId="258"/>
        </pc:sldMkLst>
      </pc:sldChg>
      <pc:sldChg chg="addSp delSp modSp add">
        <pc:chgData name="Luca Congiu" userId="f2703dcca2bc319d" providerId="LiveId" clId="{610B0C6E-A672-4434-B8B8-6F6E878A9920}" dt="2019-05-12T20:42:32.044" v="466" actId="27636"/>
        <pc:sldMkLst>
          <pc:docMk/>
          <pc:sldMk cId="909185628" sldId="259"/>
        </pc:sldMkLst>
        <pc:spChg chg="del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2" creationId="{D9007A72-A744-4C3A-92BD-45D61D27075E}"/>
          </ac:spMkLst>
        </pc:spChg>
        <pc:spChg chg="del mod">
          <ac:chgData name="Luca Congiu" userId="f2703dcca2bc319d" providerId="LiveId" clId="{610B0C6E-A672-4434-B8B8-6F6E878A9920}" dt="2019-05-12T20:42:21.815" v="463"/>
          <ac:spMkLst>
            <pc:docMk/>
            <pc:sldMk cId="909185628" sldId="259"/>
            <ac:spMk id="3" creationId="{B2294BB5-B1FB-44F3-943D-34D4D57B882E}"/>
          </ac:spMkLst>
        </pc:spChg>
        <pc:spChg chg="add del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4" creationId="{C627D837-5630-4B66-8663-204481529053}"/>
          </ac:spMkLst>
        </pc:spChg>
        <pc:spChg chg="add mod">
          <ac:chgData name="Luca Congiu" userId="f2703dcca2bc319d" providerId="LiveId" clId="{610B0C6E-A672-4434-B8B8-6F6E878A9920}" dt="2019-05-12T20:42:32.044" v="466" actId="27636"/>
          <ac:spMkLst>
            <pc:docMk/>
            <pc:sldMk cId="909185628" sldId="259"/>
            <ac:spMk id="5" creationId="{8CAE0EFC-B7FF-4C7D-BF02-BDDAEA8577D3}"/>
          </ac:spMkLst>
        </pc:spChg>
        <pc:spChg chg="add mod">
          <ac:chgData name="Luca Congiu" userId="f2703dcca2bc319d" providerId="LiveId" clId="{610B0C6E-A672-4434-B8B8-6F6E878A9920}" dt="2019-05-12T20:42:31.954" v="465"/>
          <ac:spMkLst>
            <pc:docMk/>
            <pc:sldMk cId="909185628" sldId="259"/>
            <ac:spMk id="6" creationId="{2473D9E2-DEFE-412D-9A18-924B8EECBE47}"/>
          </ac:spMkLst>
        </pc:spChg>
      </pc:sldChg>
      <pc:sldChg chg="modSp add">
        <pc:chgData name="Luca Congiu" userId="f2703dcca2bc319d" providerId="LiveId" clId="{610B0C6E-A672-4434-B8B8-6F6E878A9920}" dt="2019-05-12T20:42:48.256" v="468" actId="27636"/>
        <pc:sldMkLst>
          <pc:docMk/>
          <pc:sldMk cId="3417245344" sldId="260"/>
        </pc:sldMkLst>
        <pc:spChg chg="mod">
          <ac:chgData name="Luca Congiu" userId="f2703dcca2bc319d" providerId="LiveId" clId="{610B0C6E-A672-4434-B8B8-6F6E878A9920}" dt="2019-05-12T20:42:48.256" v="468" actId="27636"/>
          <ac:spMkLst>
            <pc:docMk/>
            <pc:sldMk cId="3417245344" sldId="260"/>
            <ac:spMk id="2" creationId="{E930828C-9A30-4F4F-9B1D-41435CCCA054}"/>
          </ac:spMkLst>
        </pc:spChg>
      </pc:sldChg>
      <pc:sldChg chg="modSp add">
        <pc:chgData name="Luca Congiu" userId="f2703dcca2bc319d" providerId="LiveId" clId="{610B0C6E-A672-4434-B8B8-6F6E878A9920}" dt="2019-05-12T20:42:59.876" v="470" actId="27636"/>
        <pc:sldMkLst>
          <pc:docMk/>
          <pc:sldMk cId="3575452940" sldId="261"/>
        </pc:sldMkLst>
        <pc:spChg chg="mod">
          <ac:chgData name="Luca Congiu" userId="f2703dcca2bc319d" providerId="LiveId" clId="{610B0C6E-A672-4434-B8B8-6F6E878A9920}" dt="2019-05-12T20:42:59.876" v="470" actId="27636"/>
          <ac:spMkLst>
            <pc:docMk/>
            <pc:sldMk cId="3575452940" sldId="261"/>
            <ac:spMk id="2" creationId="{0E689928-B287-4F6F-9288-1DE7ADE2F318}"/>
          </ac:spMkLst>
        </pc:spChg>
      </pc:sldChg>
      <pc:sldChg chg="add">
        <pc:chgData name="Luca Congiu" userId="f2703dcca2bc319d" providerId="LiveId" clId="{610B0C6E-A672-4434-B8B8-6F6E878A9920}" dt="2019-05-12T20:43:06.430" v="471"/>
        <pc:sldMkLst>
          <pc:docMk/>
          <pc:sldMk cId="1505138080" sldId="262"/>
        </pc:sldMkLst>
      </pc:sldChg>
      <pc:sldChg chg="modSp add ord">
        <pc:chgData name="Luca Congiu" userId="f2703dcca2bc319d" providerId="LiveId" clId="{610B0C6E-A672-4434-B8B8-6F6E878A9920}" dt="2019-05-12T20:50:54.740" v="508" actId="403"/>
        <pc:sldMkLst>
          <pc:docMk/>
          <pc:sldMk cId="1356531702" sldId="263"/>
        </pc:sldMkLst>
        <pc:spChg chg="mod">
          <ac:chgData name="Luca Congiu" userId="f2703dcca2bc319d" providerId="LiveId" clId="{610B0C6E-A672-4434-B8B8-6F6E878A9920}" dt="2019-05-12T20:50:54.740" v="508" actId="403"/>
          <ac:spMkLst>
            <pc:docMk/>
            <pc:sldMk cId="1356531702" sldId="263"/>
            <ac:spMk id="6" creationId="{2473D9E2-DEFE-412D-9A18-924B8EECBE47}"/>
          </ac:spMkLst>
        </pc:spChg>
      </pc:sldChg>
      <pc:sldChg chg="addSp delSp modSp add del ord">
        <pc:chgData name="Luca Congiu" userId="f2703dcca2bc319d" providerId="LiveId" clId="{610B0C6E-A672-4434-B8B8-6F6E878A9920}" dt="2019-05-12T20:50:12.494" v="480" actId="2696"/>
        <pc:sldMkLst>
          <pc:docMk/>
          <pc:sldMk cId="2497886224" sldId="263"/>
        </pc:sldMkLst>
        <pc:spChg chg="del mod">
          <ac:chgData name="Luca Congiu" userId="f2703dcca2bc319d" providerId="LiveId" clId="{610B0C6E-A672-4434-B8B8-6F6E878A9920}" dt="2019-05-12T20:43:57.097" v="477"/>
          <ac:spMkLst>
            <pc:docMk/>
            <pc:sldMk cId="2497886224" sldId="263"/>
            <ac:spMk id="2" creationId="{C74BB7E7-3B6C-4FC3-BFB2-D4A7AF1E8813}"/>
          </ac:spMkLst>
        </pc:spChg>
        <pc:spChg chg="add mod">
          <ac:chgData name="Luca Congiu" userId="f2703dcca2bc319d" providerId="LiveId" clId="{610B0C6E-A672-4434-B8B8-6F6E878A9920}" dt="2019-05-12T20:43:57.194" v="478" actId="27636"/>
          <ac:spMkLst>
            <pc:docMk/>
            <pc:sldMk cId="2497886224" sldId="263"/>
            <ac:spMk id="3" creationId="{27B116DE-9A0F-498E-9F62-69E807C19D0E}"/>
          </ac:spMkLst>
        </pc:spChg>
      </pc:sldChg>
      <pc:sldMasterChg chg="delSldLayout modSldLayout">
        <pc:chgData name="Luca Congiu" userId="f2703dcca2bc319d" providerId="LiveId" clId="{610B0C6E-A672-4434-B8B8-6F6E878A9920}" dt="2019-05-12T19:56:06.415" v="8" actId="2696"/>
        <pc:sldMasterMkLst>
          <pc:docMk/>
          <pc:sldMasterMk cId="3482103089" sldId="2147483648"/>
        </pc:sldMasterMkLst>
        <pc:sldLayoutChg chg="addSp modSp del">
          <pc:chgData name="Luca Congiu" userId="f2703dcca2bc319d" providerId="LiveId" clId="{610B0C6E-A672-4434-B8B8-6F6E878A9920}" dt="2019-05-12T19:56:06.415" v="8" actId="2696"/>
          <pc:sldLayoutMkLst>
            <pc:docMk/>
            <pc:sldMasterMk cId="3482103089" sldId="2147483648"/>
            <pc:sldLayoutMk cId="2812497473" sldId="2147483684"/>
          </pc:sldLayoutMkLst>
          <pc:spChg chg="mod">
            <ac:chgData name="Luca Congiu" userId="f2703dcca2bc319d" providerId="LiveId" clId="{610B0C6E-A672-4434-B8B8-6F6E878A9920}" dt="2019-05-12T19:54:41.107" v="1" actId="14100"/>
            <ac:spMkLst>
              <pc:docMk/>
              <pc:sldMasterMk cId="3482103089" sldId="2147483648"/>
              <pc:sldLayoutMk cId="2812497473" sldId="2147483684"/>
              <ac:spMk id="2" creationId="{033F49EB-E3B3-420C-BF7F-F7F7E528EA54}"/>
            </ac:spMkLst>
          </pc:spChg>
          <pc:spChg chg="add mod ord">
            <ac:chgData name="Luca Congiu" userId="f2703dcca2bc319d" providerId="LiveId" clId="{610B0C6E-A672-4434-B8B8-6F6E878A9920}" dt="2019-05-12T19:55:33.385" v="7" actId="14100"/>
            <ac:spMkLst>
              <pc:docMk/>
              <pc:sldMasterMk cId="3482103089" sldId="2147483648"/>
              <pc:sldLayoutMk cId="2812497473" sldId="2147483684"/>
              <ac:spMk id="5" creationId="{B40AA86A-0A6B-44BE-845E-F75C777603F4}"/>
            </ac:spMkLst>
          </pc:spChg>
        </pc:sldLayoutChg>
      </pc:sldMasterChg>
      <pc:sldMasterChg chg="modSldLayout">
        <pc:chgData name="Luca Congiu" userId="f2703dcca2bc319d" providerId="LiveId" clId="{610B0C6E-A672-4434-B8B8-6F6E878A9920}" dt="2019-05-12T20:33:24.533" v="397" actId="122"/>
        <pc:sldMasterMkLst>
          <pc:docMk/>
          <pc:sldMasterMk cId="3523896855" sldId="2147483672"/>
        </pc:sldMasterMkLst>
        <pc:sldLayoutChg chg="modSp">
          <pc:chgData name="Luca Congiu" userId="f2703dcca2bc319d" providerId="LiveId" clId="{610B0C6E-A672-4434-B8B8-6F6E878A9920}" dt="2019-05-12T20:11:08.482" v="161" actId="14100"/>
          <pc:sldLayoutMkLst>
            <pc:docMk/>
            <pc:sldMasterMk cId="3523896855" sldId="2147483672"/>
            <pc:sldLayoutMk cId="2723520173" sldId="2147483678"/>
          </pc:sldLayoutMkLst>
          <pc:spChg chg="mod">
            <ac:chgData name="Luca Congiu" userId="f2703dcca2bc319d" providerId="LiveId" clId="{610B0C6E-A672-4434-B8B8-6F6E878A9920}" dt="2019-05-12T20:11:08.482" v="161" actId="14100"/>
            <ac:spMkLst>
              <pc:docMk/>
              <pc:sldMasterMk cId="3523896855" sldId="2147483672"/>
              <pc:sldLayoutMk cId="2723520173" sldId="2147483678"/>
              <ac:spMk id="5" creationId="{5F8448A6-BA0D-48F5-901B-CA9C0E8926F6}"/>
            </ac:spMkLst>
          </pc:spChg>
        </pc:sldLayoutChg>
        <pc:sldLayoutChg chg="addSp modSp setBg">
          <pc:chgData name="Luca Congiu" userId="f2703dcca2bc319d" providerId="LiveId" clId="{610B0C6E-A672-4434-B8B8-6F6E878A9920}" dt="2019-05-12T20:33:24.533" v="397" actId="122"/>
          <pc:sldLayoutMkLst>
            <pc:docMk/>
            <pc:sldMasterMk cId="3523896855" sldId="2147483672"/>
            <pc:sldLayoutMk cId="1986377511" sldId="2147483706"/>
          </pc:sldLayoutMkLst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26:09.939" v="347"/>
            <ac:spMkLst>
              <pc:docMk/>
              <pc:sldMasterMk cId="3523896855" sldId="2147483672"/>
              <pc:sldLayoutMk cId="1986377511" sldId="2147483706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33:24.533" v="397" actId="122"/>
            <ac:spMkLst>
              <pc:docMk/>
              <pc:sldMasterMk cId="3523896855" sldId="2147483672"/>
              <pc:sldLayoutMk cId="1986377511" sldId="2147483706"/>
              <ac:spMk id="6" creationId="{C7F748ED-3297-4773-9955-327DA3AD0B33}"/>
            </ac:spMkLst>
          </pc:spChg>
          <pc:picChg chg="add mod">
            <ac:chgData name="Luca Congiu" userId="f2703dcca2bc319d" providerId="LiveId" clId="{610B0C6E-A672-4434-B8B8-6F6E878A9920}" dt="2019-05-12T20:25:27.825" v="342" actId="14100"/>
            <ac:picMkLst>
              <pc:docMk/>
              <pc:sldMasterMk cId="3523896855" sldId="2147483672"/>
              <pc:sldLayoutMk cId="1986377511" sldId="2147483706"/>
              <ac:picMk id="5" creationId="{722A8524-7FE9-45F2-ADA9-A2F63D65BDF5}"/>
            </ac:picMkLst>
          </pc:picChg>
          <pc:picChg chg="add mod">
            <ac:chgData name="Luca Congiu" userId="f2703dcca2bc319d" providerId="LiveId" clId="{610B0C6E-A672-4434-B8B8-6F6E878A9920}" dt="2019-05-12T20:25:59.563" v="346" actId="1076"/>
            <ac:picMkLst>
              <pc:docMk/>
              <pc:sldMasterMk cId="3523896855" sldId="2147483672"/>
              <pc:sldLayoutMk cId="1986377511" sldId="2147483706"/>
              <ac:picMk id="7" creationId="{E06A4069-F726-4503-98B9-94A133FC05FE}"/>
            </ac:picMkLst>
          </pc:picChg>
        </pc:sldLayoutChg>
      </pc:sldMasterChg>
      <pc:sldMasterChg chg="addSp modSp">
        <pc:chgData name="Luca Congiu" userId="f2703dcca2bc319d" providerId="LiveId" clId="{610B0C6E-A672-4434-B8B8-6F6E878A9920}" dt="2019-05-12T19:53:44.186" v="0"/>
        <pc:sldMasterMkLst>
          <pc:docMk/>
          <pc:sldMasterMk cId="146179455" sldId="2147483684"/>
        </pc:sldMasterMkLst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2" creationId="{1C4FD839-9547-4F27-93B1-F58276595708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3" creationId="{2CDC860E-B4E3-4E56-AC0C-46DAC0BDE710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4" creationId="{77B7CD2E-1EB6-4FF7-815D-0C92DD35EF01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5" creationId="{9A9BA7B1-12CD-4EA5-B23F-B1DEF897D66C}"/>
          </ac:spMkLst>
        </pc:spChg>
        <pc:spChg chg="add mod">
          <ac:chgData name="Luca Congiu" userId="f2703dcca2bc319d" providerId="LiveId" clId="{610B0C6E-A672-4434-B8B8-6F6E878A9920}" dt="2019-05-12T19:53:44.186" v="0"/>
          <ac:spMkLst>
            <pc:docMk/>
            <pc:sldMasterMk cId="146179455" sldId="2147483684"/>
            <ac:spMk id="6" creationId="{D8A6DF5A-DDA1-4E38-8B79-AABE81F62C92}"/>
          </ac:spMkLst>
        </pc:spChg>
      </pc:sldMasterChg>
      <pc:sldMasterChg chg="addSp delSp modSp setBg delSldLayout modSldLayout">
        <pc:chgData name="Luca Congiu" userId="f2703dcca2bc319d" providerId="LiveId" clId="{610B0C6E-A672-4434-B8B8-6F6E878A9920}" dt="2019-05-12T20:34:27.077" v="404" actId="20577"/>
        <pc:sldMasterMkLst>
          <pc:docMk/>
          <pc:sldMasterMk cId="1506542201" sldId="2147483684"/>
        </pc:sldMasterMkLst>
        <pc:spChg chg="add del mod">
          <ac:chgData name="Luca Congiu" userId="f2703dcca2bc319d" providerId="LiveId" clId="{610B0C6E-A672-4434-B8B8-6F6E878A9920}" dt="2019-05-12T19:56:44.950" v="11" actId="478"/>
          <ac:spMkLst>
            <pc:docMk/>
            <pc:sldMasterMk cId="1506542201" sldId="2147483684"/>
            <ac:spMk id="2" creationId="{30E91237-7D01-4FEE-918B-216F91890AB8}"/>
          </ac:spMkLst>
        </pc:spChg>
        <pc:spChg chg="add del mod">
          <ac:chgData name="Luca Congiu" userId="f2703dcca2bc319d" providerId="LiveId" clId="{610B0C6E-A672-4434-B8B8-6F6E878A9920}" dt="2019-05-12T19:56:47.273" v="12" actId="478"/>
          <ac:spMkLst>
            <pc:docMk/>
            <pc:sldMasterMk cId="1506542201" sldId="2147483684"/>
            <ac:spMk id="3" creationId="{B97FF2B5-D3DC-4812-8E96-D9FF4444C60B}"/>
          </ac:spMkLst>
        </pc:spChg>
        <pc:spChg chg="add del mod">
          <ac:chgData name="Luca Congiu" userId="f2703dcca2bc319d" providerId="LiveId" clId="{610B0C6E-A672-4434-B8B8-6F6E878A9920}" dt="2019-05-12T19:56:58.349" v="15" actId="478"/>
          <ac:spMkLst>
            <pc:docMk/>
            <pc:sldMasterMk cId="1506542201" sldId="2147483684"/>
            <ac:spMk id="4" creationId="{C0896F77-E83B-4199-9334-B42AEE05905E}"/>
          </ac:spMkLst>
        </pc:spChg>
        <pc:spChg chg="add del mod">
          <ac:chgData name="Luca Congiu" userId="f2703dcca2bc319d" providerId="LiveId" clId="{610B0C6E-A672-4434-B8B8-6F6E878A9920}" dt="2019-05-12T19:56:55.658" v="14" actId="478"/>
          <ac:spMkLst>
            <pc:docMk/>
            <pc:sldMasterMk cId="1506542201" sldId="2147483684"/>
            <ac:spMk id="5" creationId="{724444EF-F93C-483E-B970-9481EA796E68}"/>
          </ac:spMkLst>
        </pc:spChg>
        <pc:spChg chg="add del mod">
          <ac:chgData name="Luca Congiu" userId="f2703dcca2bc319d" providerId="LiveId" clId="{610B0C6E-A672-4434-B8B8-6F6E878A9920}" dt="2019-05-12T19:56:53.517" v="13" actId="478"/>
          <ac:spMkLst>
            <pc:docMk/>
            <pc:sldMasterMk cId="1506542201" sldId="2147483684"/>
            <ac:spMk id="6" creationId="{5639F352-875C-4671-A8DA-002ED21874D8}"/>
          </ac:spMkLst>
        </pc:spChg>
        <pc:picChg chg="add">
          <ac:chgData name="Luca Congiu" userId="f2703dcca2bc319d" providerId="LiveId" clId="{610B0C6E-A672-4434-B8B8-6F6E878A9920}" dt="2019-05-12T19:57:24.146" v="16"/>
          <ac:picMkLst>
            <pc:docMk/>
            <pc:sldMasterMk cId="1506542201" sldId="2147483684"/>
            <ac:picMk id="7" creationId="{8FA54CC7-9A7A-4045-B6C3-58856AE6AEB3}"/>
          </ac:picMkLst>
        </pc:picChg>
        <pc:sldLayoutChg chg="addSp delSp modSp setBg">
          <pc:chgData name="Luca Congiu" userId="f2703dcca2bc319d" providerId="LiveId" clId="{610B0C6E-A672-4434-B8B8-6F6E878A9920}" dt="2019-05-12T20:20:59.237" v="294" actId="20577"/>
          <pc:sldLayoutMkLst>
            <pc:docMk/>
            <pc:sldMasterMk cId="1506542201" sldId="2147483684"/>
            <pc:sldLayoutMk cId="3455647092" sldId="2147483685"/>
          </pc:sldLayoutMkLst>
          <pc:spChg chg="del">
            <ac:chgData name="Luca Congiu" userId="f2703dcca2bc319d" providerId="LiveId" clId="{610B0C6E-A672-4434-B8B8-6F6E878A9920}" dt="2019-05-12T19:57:49.573" v="17" actId="478"/>
            <ac:spMkLst>
              <pc:docMk/>
              <pc:sldMasterMk cId="1506542201" sldId="2147483684"/>
              <pc:sldLayoutMk cId="3455647092" sldId="2147483685"/>
              <ac:spMk id="2" creationId="{2198ABFB-A721-47F0-A58F-9C11EB3FBC6C}"/>
            </ac:spMkLst>
          </pc:spChg>
          <pc:spChg chg="del">
            <ac:chgData name="Luca Congiu" userId="f2703dcca2bc319d" providerId="LiveId" clId="{610B0C6E-A672-4434-B8B8-6F6E878A9920}" dt="2019-05-12T19:57:51.081" v="18" actId="478"/>
            <ac:spMkLst>
              <pc:docMk/>
              <pc:sldMasterMk cId="1506542201" sldId="2147483684"/>
              <pc:sldLayoutMk cId="3455647092" sldId="2147483685"/>
              <ac:spMk id="3" creationId="{77013DC8-8129-49F1-89B4-84A30A01CAF5}"/>
            </ac:spMkLst>
          </pc:spChg>
          <pc:spChg chg="del">
            <ac:chgData name="Luca Congiu" userId="f2703dcca2bc319d" providerId="LiveId" clId="{610B0C6E-A672-4434-B8B8-6F6E878A9920}" dt="2019-05-12T19:57:57.050" v="21" actId="478"/>
            <ac:spMkLst>
              <pc:docMk/>
              <pc:sldMasterMk cId="1506542201" sldId="2147483684"/>
              <pc:sldLayoutMk cId="3455647092" sldId="2147483685"/>
              <ac:spMk id="4" creationId="{481D1B69-5097-43A4-AC77-9965E2F2668F}"/>
            </ac:spMkLst>
          </pc:spChg>
          <pc:spChg chg="del">
            <ac:chgData name="Luca Congiu" userId="f2703dcca2bc319d" providerId="LiveId" clId="{610B0C6E-A672-4434-B8B8-6F6E878A9920}" dt="2019-05-12T19:57:52.932" v="19" actId="478"/>
            <ac:spMkLst>
              <pc:docMk/>
              <pc:sldMasterMk cId="1506542201" sldId="2147483684"/>
              <pc:sldLayoutMk cId="3455647092" sldId="2147483685"/>
              <ac:spMk id="5" creationId="{136BDBA8-F776-40F9-AF9E-115F4C6CC561}"/>
            </ac:spMkLst>
          </pc:spChg>
          <pc:spChg chg="del">
            <ac:chgData name="Luca Congiu" userId="f2703dcca2bc319d" providerId="LiveId" clId="{610B0C6E-A672-4434-B8B8-6F6E878A9920}" dt="2019-05-12T19:57:55.619" v="20" actId="478"/>
            <ac:spMkLst>
              <pc:docMk/>
              <pc:sldMasterMk cId="1506542201" sldId="2147483684"/>
              <pc:sldLayoutMk cId="3455647092" sldId="2147483685"/>
              <ac:spMk id="6" creationId="{776547F8-490E-4CC7-918D-A463817673FC}"/>
            </ac:spMkLst>
          </pc:spChg>
          <pc:spChg chg="add del mod">
            <ac:chgData name="Luca Congiu" userId="f2703dcca2bc319d" providerId="LiveId" clId="{610B0C6E-A672-4434-B8B8-6F6E878A9920}" dt="2019-05-12T20:05:52.499" v="102" actId="478"/>
            <ac:spMkLst>
              <pc:docMk/>
              <pc:sldMasterMk cId="1506542201" sldId="2147483684"/>
              <pc:sldLayoutMk cId="3455647092" sldId="2147483685"/>
              <ac:spMk id="7" creationId="{2187FA74-BB0F-49CA-A786-880E28617F6E}"/>
            </ac:spMkLst>
          </pc:spChg>
          <pc:spChg chg="add del mod">
            <ac:chgData name="Luca Congiu" userId="f2703dcca2bc319d" providerId="LiveId" clId="{610B0C6E-A672-4434-B8B8-6F6E878A9920}" dt="2019-05-12T20:06:28.876" v="107" actId="1076"/>
            <ac:spMkLst>
              <pc:docMk/>
              <pc:sldMasterMk cId="1506542201" sldId="2147483684"/>
              <pc:sldLayoutMk cId="3455647092" sldId="2147483685"/>
              <ac:spMk id="8" creationId="{1B3740AF-E675-42BE-A189-ABCECA1A81AE}"/>
            </ac:spMkLst>
          </pc:spChg>
          <pc:spChg chg="add del mod">
            <ac:chgData name="Luca Congiu" userId="f2703dcca2bc319d" providerId="LiveId" clId="{610B0C6E-A672-4434-B8B8-6F6E878A9920}" dt="2019-05-12T20:05:48.288" v="101" actId="478"/>
            <ac:spMkLst>
              <pc:docMk/>
              <pc:sldMasterMk cId="1506542201" sldId="2147483684"/>
              <pc:sldLayoutMk cId="3455647092" sldId="2147483685"/>
              <ac:spMk id="9" creationId="{83D31708-A1D3-4D43-8745-EE8F0B384792}"/>
            </ac:spMkLst>
          </pc:spChg>
          <pc:spChg chg="add mod">
            <ac:chgData name="Luca Congiu" userId="f2703dcca2bc319d" providerId="LiveId" clId="{610B0C6E-A672-4434-B8B8-6F6E878A9920}" dt="2019-05-12T20:20:59.237" v="294" actId="20577"/>
            <ac:spMkLst>
              <pc:docMk/>
              <pc:sldMasterMk cId="1506542201" sldId="2147483684"/>
              <pc:sldLayoutMk cId="3455647092" sldId="2147483685"/>
              <ac:spMk id="10" creationId="{51E6DB1A-82C4-4D31-BAD7-53B0226442FB}"/>
            </ac:spMkLst>
          </pc:spChg>
          <pc:spChg chg="add mod">
            <ac:chgData name="Luca Congiu" userId="f2703dcca2bc319d" providerId="LiveId" clId="{610B0C6E-A672-4434-B8B8-6F6E878A9920}" dt="2019-05-12T20:06:25.621" v="106" actId="1076"/>
            <ac:spMkLst>
              <pc:docMk/>
              <pc:sldMasterMk cId="1506542201" sldId="2147483684"/>
              <pc:sldLayoutMk cId="3455647092" sldId="2147483685"/>
              <ac:spMk id="11" creationId="{9024054E-FC58-4A9F-88D6-B1508DD55DBB}"/>
            </ac:spMkLst>
          </pc:spChg>
          <pc:spChg chg="add mod">
            <ac:chgData name="Luca Congiu" userId="f2703dcca2bc319d" providerId="LiveId" clId="{610B0C6E-A672-4434-B8B8-6F6E878A9920}" dt="2019-05-12T20:07:09.526" v="131" actId="1076"/>
            <ac:spMkLst>
              <pc:docMk/>
              <pc:sldMasterMk cId="1506542201" sldId="2147483684"/>
              <pc:sldLayoutMk cId="3455647092" sldId="2147483685"/>
              <ac:spMk id="12" creationId="{9E73A9E7-9566-4807-80F0-C8A8ACDB8D9B}"/>
            </ac:spMkLst>
          </pc:spChg>
        </pc:sldLayoutChg>
        <pc:sldLayoutChg chg="del">
          <pc:chgData name="Luca Congiu" userId="f2703dcca2bc319d" providerId="LiveId" clId="{610B0C6E-A672-4434-B8B8-6F6E878A9920}" dt="2019-05-12T20:12:00.895" v="172" actId="2696"/>
          <pc:sldLayoutMkLst>
            <pc:docMk/>
            <pc:sldMasterMk cId="1506542201" sldId="2147483684"/>
            <pc:sldLayoutMk cId="3394690519" sldId="2147483686"/>
          </pc:sldLayoutMkLst>
        </pc:sldLayoutChg>
        <pc:sldLayoutChg chg="del">
          <pc:chgData name="Luca Congiu" userId="f2703dcca2bc319d" providerId="LiveId" clId="{610B0C6E-A672-4434-B8B8-6F6E878A9920}" dt="2019-05-12T20:12:00.917" v="173" actId="2696"/>
          <pc:sldLayoutMkLst>
            <pc:docMk/>
            <pc:sldMasterMk cId="1506542201" sldId="2147483684"/>
            <pc:sldLayoutMk cId="1390867019" sldId="2147483687"/>
          </pc:sldLayoutMkLst>
        </pc:sldLayoutChg>
        <pc:sldLayoutChg chg="del">
          <pc:chgData name="Luca Congiu" userId="f2703dcca2bc319d" providerId="LiveId" clId="{610B0C6E-A672-4434-B8B8-6F6E878A9920}" dt="2019-05-12T20:12:00.945" v="174" actId="2696"/>
          <pc:sldLayoutMkLst>
            <pc:docMk/>
            <pc:sldMasterMk cId="1506542201" sldId="2147483684"/>
            <pc:sldLayoutMk cId="3560992505" sldId="2147483688"/>
          </pc:sldLayoutMkLst>
        </pc:sldLayoutChg>
        <pc:sldLayoutChg chg="del">
          <pc:chgData name="Luca Congiu" userId="f2703dcca2bc319d" providerId="LiveId" clId="{610B0C6E-A672-4434-B8B8-6F6E878A9920}" dt="2019-05-12T20:12:00.958" v="175" actId="2696"/>
          <pc:sldLayoutMkLst>
            <pc:docMk/>
            <pc:sldMasterMk cId="1506542201" sldId="2147483684"/>
            <pc:sldLayoutMk cId="43078855" sldId="2147483689"/>
          </pc:sldLayoutMkLst>
        </pc:sldLayoutChg>
        <pc:sldLayoutChg chg="del">
          <pc:chgData name="Luca Congiu" userId="f2703dcca2bc319d" providerId="LiveId" clId="{610B0C6E-A672-4434-B8B8-6F6E878A9920}" dt="2019-05-12T20:12:00.970" v="176" actId="2696"/>
          <pc:sldLayoutMkLst>
            <pc:docMk/>
            <pc:sldMasterMk cId="1506542201" sldId="2147483684"/>
            <pc:sldLayoutMk cId="4106643079" sldId="2147483690"/>
          </pc:sldLayoutMkLst>
        </pc:sldLayoutChg>
        <pc:sldLayoutChg chg="del">
          <pc:chgData name="Luca Congiu" userId="f2703dcca2bc319d" providerId="LiveId" clId="{610B0C6E-A672-4434-B8B8-6F6E878A9920}" dt="2019-05-12T20:12:00.990" v="177" actId="2696"/>
          <pc:sldLayoutMkLst>
            <pc:docMk/>
            <pc:sldMasterMk cId="1506542201" sldId="2147483684"/>
            <pc:sldLayoutMk cId="134127915" sldId="2147483691"/>
          </pc:sldLayoutMkLst>
        </pc:sldLayoutChg>
        <pc:sldLayoutChg chg="del">
          <pc:chgData name="Luca Congiu" userId="f2703dcca2bc319d" providerId="LiveId" clId="{610B0C6E-A672-4434-B8B8-6F6E878A9920}" dt="2019-05-12T20:12:01.005" v="178" actId="2696"/>
          <pc:sldLayoutMkLst>
            <pc:docMk/>
            <pc:sldMasterMk cId="1506542201" sldId="2147483684"/>
            <pc:sldLayoutMk cId="547859669" sldId="2147483692"/>
          </pc:sldLayoutMkLst>
        </pc:sldLayoutChg>
        <pc:sldLayoutChg chg="del">
          <pc:chgData name="Luca Congiu" userId="f2703dcca2bc319d" providerId="LiveId" clId="{610B0C6E-A672-4434-B8B8-6F6E878A9920}" dt="2019-05-12T20:12:01.022" v="179" actId="2696"/>
          <pc:sldLayoutMkLst>
            <pc:docMk/>
            <pc:sldMasterMk cId="1506542201" sldId="2147483684"/>
            <pc:sldLayoutMk cId="2537510272" sldId="2147483693"/>
          </pc:sldLayoutMkLst>
        </pc:sldLayoutChg>
        <pc:sldLayoutChg chg="del">
          <pc:chgData name="Luca Congiu" userId="f2703dcca2bc319d" providerId="LiveId" clId="{610B0C6E-A672-4434-B8B8-6F6E878A9920}" dt="2019-05-12T20:12:01.040" v="180" actId="2696"/>
          <pc:sldLayoutMkLst>
            <pc:docMk/>
            <pc:sldMasterMk cId="1506542201" sldId="2147483684"/>
            <pc:sldLayoutMk cId="953794367" sldId="2147483694"/>
          </pc:sldLayoutMkLst>
        </pc:sldLayoutChg>
        <pc:sldLayoutChg chg="del">
          <pc:chgData name="Luca Congiu" userId="f2703dcca2bc319d" providerId="LiveId" clId="{610B0C6E-A672-4434-B8B8-6F6E878A9920}" dt="2019-05-12T20:12:01.046" v="181" actId="2696"/>
          <pc:sldLayoutMkLst>
            <pc:docMk/>
            <pc:sldMasterMk cId="1506542201" sldId="2147483684"/>
            <pc:sldLayoutMk cId="3304313267" sldId="2147483695"/>
          </pc:sldLayoutMkLst>
        </pc:sldLayoutChg>
        <pc:sldLayoutChg chg="addSp delSp modSp">
          <pc:chgData name="Luca Congiu" userId="f2703dcca2bc319d" providerId="LiveId" clId="{610B0C6E-A672-4434-B8B8-6F6E878A9920}" dt="2019-05-12T20:03:32.178" v="80" actId="1076"/>
          <pc:sldLayoutMkLst>
            <pc:docMk/>
            <pc:sldMasterMk cId="1506542201" sldId="2147483684"/>
            <pc:sldLayoutMk cId="3811772887" sldId="2147483696"/>
          </pc:sldLayoutMkLst>
          <pc:spChg chg="del">
            <ac:chgData name="Luca Congiu" userId="f2703dcca2bc319d" providerId="LiveId" clId="{610B0C6E-A672-4434-B8B8-6F6E878A9920}" dt="2019-05-12T20:02:45.929" v="75" actId="478"/>
            <ac:spMkLst>
              <pc:docMk/>
              <pc:sldMasterMk cId="1506542201" sldId="2147483684"/>
              <pc:sldLayoutMk cId="3811772887" sldId="2147483696"/>
              <ac:spMk id="2" creationId="{85261A4A-0804-4D7D-BD4F-26BDA50A7076}"/>
            </ac:spMkLst>
          </pc:spChg>
          <pc:picChg chg="add mod">
            <ac:chgData name="Luca Congiu" userId="f2703dcca2bc319d" providerId="LiveId" clId="{610B0C6E-A672-4434-B8B8-6F6E878A9920}" dt="2019-05-12T20:03:32.178" v="80" actId="1076"/>
            <ac:picMkLst>
              <pc:docMk/>
              <pc:sldMasterMk cId="1506542201" sldId="2147483684"/>
              <pc:sldLayoutMk cId="3811772887" sldId="2147483696"/>
              <ac:picMk id="4" creationId="{8B9FD137-DF97-44EB-B021-B781A4B2F56D}"/>
            </ac:picMkLst>
          </pc:picChg>
        </pc:sldLayoutChg>
        <pc:sldLayoutChg chg="addSp modSp">
          <pc:chgData name="Luca Congiu" userId="f2703dcca2bc319d" providerId="LiveId" clId="{610B0C6E-A672-4434-B8B8-6F6E878A9920}" dt="2019-05-12T20:13:17.744" v="193" actId="1076"/>
          <pc:sldLayoutMkLst>
            <pc:docMk/>
            <pc:sldMasterMk cId="1506542201" sldId="2147483684"/>
            <pc:sldLayoutMk cId="798812372" sldId="2147483697"/>
          </pc:sldLayoutMkLst>
          <pc:spChg chg="add mod">
            <ac:chgData name="Luca Congiu" userId="f2703dcca2bc319d" providerId="LiveId" clId="{610B0C6E-A672-4434-B8B8-6F6E878A9920}" dt="2019-05-12T20:08:45.794" v="142" actId="1076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  <pc:spChg chg="add mod">
            <ac:chgData name="Luca Congiu" userId="f2703dcca2bc319d" providerId="LiveId" clId="{610B0C6E-A672-4434-B8B8-6F6E878A9920}" dt="2019-05-12T20:13:17.744" v="193" actId="1076"/>
            <ac:spMkLst>
              <pc:docMk/>
              <pc:sldMasterMk cId="1506542201" sldId="2147483684"/>
              <pc:sldLayoutMk cId="798812372" sldId="2147483697"/>
              <ac:spMk id="5" creationId="{87C983A3-DC74-4C7F-BA9E-8FD9BACC7845}"/>
            </ac:spMkLst>
          </pc:spChg>
          <pc:spChg chg="add mod ord">
            <ac:chgData name="Luca Congiu" userId="f2703dcca2bc319d" providerId="LiveId" clId="{610B0C6E-A672-4434-B8B8-6F6E878A9920}" dt="2019-05-12T20:08:41.196" v="141" actId="1076"/>
            <ac:spMkLst>
              <pc:docMk/>
              <pc:sldMasterMk cId="1506542201" sldId="2147483684"/>
              <pc:sldLayoutMk cId="798812372" sldId="2147483697"/>
              <ac:spMk id="6" creationId="{C27300C4-421D-4405-87C1-01BBAA9D102A}"/>
            </ac:spMkLst>
          </pc:spChg>
          <pc:spChg chg="add mod">
            <ac:chgData name="Luca Congiu" userId="f2703dcca2bc319d" providerId="LiveId" clId="{610B0C6E-A672-4434-B8B8-6F6E878A9920}" dt="2019-05-12T20:08:50.138" v="143" actId="1076"/>
            <ac:spMkLst>
              <pc:docMk/>
              <pc:sldMasterMk cId="1506542201" sldId="2147483684"/>
              <pc:sldLayoutMk cId="798812372" sldId="2147483697"/>
              <ac:spMk id="7" creationId="{805D74D9-99C3-442C-94A0-2256DCB3A8AD}"/>
            </ac:spMkLst>
          </pc:spChg>
          <pc:picChg chg="mod ord">
            <ac:chgData name="Luca Congiu" userId="f2703dcca2bc319d" providerId="LiveId" clId="{610B0C6E-A672-4434-B8B8-6F6E878A9920}" dt="2019-05-12T20:07:36.388" v="137" actId="1076"/>
            <ac:picMkLst>
              <pc:docMk/>
              <pc:sldMasterMk cId="1506542201" sldId="2147483684"/>
              <pc:sldLayoutMk cId="798812372" sldId="2147483697"/>
              <ac:picMk id="4" creationId="{8B9FD137-DF97-44EB-B021-B781A4B2F56D}"/>
            </ac:picMkLst>
          </pc:picChg>
        </pc:sldLayoutChg>
        <pc:sldLayoutChg chg="addSp delSp modSp setBg">
          <pc:chgData name="Luca Congiu" userId="f2703dcca2bc319d" providerId="LiveId" clId="{610B0C6E-A672-4434-B8B8-6F6E878A9920}" dt="2019-05-12T20:12:40.067" v="182"/>
          <pc:sldLayoutMkLst>
            <pc:docMk/>
            <pc:sldMasterMk cId="1506542201" sldId="2147483684"/>
            <pc:sldLayoutMk cId="2049727950" sldId="2147483698"/>
          </pc:sldLayoutMkLst>
          <pc:spChg chg="del">
            <ac:chgData name="Luca Congiu" userId="f2703dcca2bc319d" providerId="LiveId" clId="{610B0C6E-A672-4434-B8B8-6F6E878A9920}" dt="2019-05-12T20:09:09.835" v="145" actId="478"/>
            <ac:spMkLst>
              <pc:docMk/>
              <pc:sldMasterMk cId="1506542201" sldId="2147483684"/>
              <pc:sldLayoutMk cId="2049727950" sldId="2147483698"/>
              <ac:spMk id="2" creationId="{EBF245B7-3695-4D8D-84DF-004493F806E9}"/>
            </ac:spMkLst>
          </pc:spChg>
          <pc:spChg chg="add mod">
            <ac:chgData name="Luca Congiu" userId="f2703dcca2bc319d" providerId="LiveId" clId="{610B0C6E-A672-4434-B8B8-6F6E878A9920}" dt="2019-05-12T20:11:40.659" v="171" actId="122"/>
            <ac:spMkLst>
              <pc:docMk/>
              <pc:sldMasterMk cId="1506542201" sldId="2147483684"/>
              <pc:sldLayoutMk cId="2049727950" sldId="2147483698"/>
              <ac:spMk id="4" creationId="{A6C10EFC-5B15-4541-BF67-29984B125E7D}"/>
            </ac:spMkLst>
          </pc:spChg>
          <pc:picChg chg="add mod">
            <ac:chgData name="Luca Congiu" userId="f2703dcca2bc319d" providerId="LiveId" clId="{610B0C6E-A672-4434-B8B8-6F6E878A9920}" dt="2019-05-12T20:10:53.505" v="160" actId="1076"/>
            <ac:picMkLst>
              <pc:docMk/>
              <pc:sldMasterMk cId="1506542201" sldId="2147483684"/>
              <pc:sldLayoutMk cId="2049727950" sldId="2147483698"/>
              <ac:picMk id="3" creationId="{10A40383-6BE9-4A38-84CE-E391022B5B46}"/>
            </ac:picMkLst>
          </pc:picChg>
        </pc:sldLayoutChg>
        <pc:sldLayoutChg chg="modSp">
          <pc:chgData name="Luca Congiu" userId="f2703dcca2bc319d" providerId="LiveId" clId="{610B0C6E-A672-4434-B8B8-6F6E878A9920}" dt="2019-05-12T20:09:57.240" v="154" actId="20577"/>
          <pc:sldLayoutMkLst>
            <pc:docMk/>
            <pc:sldMasterMk cId="1506542201" sldId="2147483684"/>
            <pc:sldLayoutMk cId="3057511357" sldId="2147483699"/>
          </pc:sldLayoutMkLst>
          <pc:spChg chg="mod">
            <ac:chgData name="Luca Congiu" userId="f2703dcca2bc319d" providerId="LiveId" clId="{610B0C6E-A672-4434-B8B8-6F6E878A9920}" dt="2019-05-12T20:09:57.240" v="154" actId="20577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</pc:sldLayoutChg>
        <pc:sldLayoutChg chg="modSp">
          <pc:chgData name="Luca Congiu" userId="f2703dcca2bc319d" providerId="LiveId" clId="{610B0C6E-A672-4434-B8B8-6F6E878A9920}" dt="2019-05-12T20:34:27.077" v="404" actId="20577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uca Congiu" userId="f2703dcca2bc319d" providerId="LiveId" clId="{610B0C6E-A672-4434-B8B8-6F6E878A9920}" dt="2019-05-12T20:34:27.077" v="404" actId="20577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</pc:sldLayoutChg>
        <pc:sldLayoutChg chg="addSp modSp">
          <pc:chgData name="Luca Congiu" userId="f2703dcca2bc319d" providerId="LiveId" clId="{610B0C6E-A672-4434-B8B8-6F6E878A9920}" dt="2019-05-12T20:29:23.208" v="363" actId="14100"/>
          <pc:sldLayoutMkLst>
            <pc:docMk/>
            <pc:sldMasterMk cId="1506542201" sldId="2147483684"/>
            <pc:sldLayoutMk cId="3147678995" sldId="2147483701"/>
          </pc:sldLayoutMkLst>
          <pc:spChg chg="add mod">
            <ac:chgData name="Luca Congiu" userId="f2703dcca2bc319d" providerId="LiveId" clId="{610B0C6E-A672-4434-B8B8-6F6E878A9920}" dt="2019-05-12T20:29:23.208" v="363" actId="14100"/>
            <ac:spMkLst>
              <pc:docMk/>
              <pc:sldMasterMk cId="1506542201" sldId="2147483684"/>
              <pc:sldLayoutMk cId="3147678995" sldId="2147483701"/>
              <ac:spMk id="2" creationId="{E39836AA-E138-48A5-BA71-0DF9A3EA6287}"/>
            </ac:spMkLst>
          </pc:spChg>
        </pc:sldLayoutChg>
        <pc:sldLayoutChg chg="modSp">
          <pc:chgData name="Luca Congiu" userId="f2703dcca2bc319d" providerId="LiveId" clId="{610B0C6E-A672-4434-B8B8-6F6E878A9920}" dt="2019-05-12T20:16:48.323" v="269" actId="207"/>
          <pc:sldLayoutMkLst>
            <pc:docMk/>
            <pc:sldMasterMk cId="1506542201" sldId="2147483684"/>
            <pc:sldLayoutMk cId="20210373" sldId="2147483702"/>
          </pc:sldLayoutMkLst>
          <pc:spChg chg="mod">
            <ac:chgData name="Luca Congiu" userId="f2703dcca2bc319d" providerId="LiveId" clId="{610B0C6E-A672-4434-B8B8-6F6E878A9920}" dt="2019-05-12T20:16:48.323" v="269" actId="207"/>
            <ac:spMkLst>
              <pc:docMk/>
              <pc:sldMasterMk cId="1506542201" sldId="2147483684"/>
              <pc:sldLayoutMk cId="20210373" sldId="2147483702"/>
              <ac:spMk id="2" creationId="{E39836AA-E138-48A5-BA71-0DF9A3EA6287}"/>
            </ac:spMkLst>
          </pc:spChg>
        </pc:sldLayoutChg>
        <pc:sldLayoutChg chg="addSp delSp modSp setBg">
          <pc:chgData name="Luca Congiu" userId="f2703dcca2bc319d" providerId="LiveId" clId="{610B0C6E-A672-4434-B8B8-6F6E878A9920}" dt="2019-05-12T20:32:07.493" v="377" actId="403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2" creationId="{9AA4FEEB-698F-4425-B0B5-04B44DD26685}"/>
            </ac:spMkLst>
          </pc:spChg>
          <pc:spChg chg="mod">
            <ac:chgData name="Luca Congiu" userId="f2703dcca2bc319d" providerId="LiveId" clId="{610B0C6E-A672-4434-B8B8-6F6E878A9920}" dt="2019-05-12T20:18:21.534" v="270"/>
            <ac:spMkLst>
              <pc:docMk/>
              <pc:sldMasterMk cId="1506542201" sldId="2147483684"/>
              <pc:sldLayoutMk cId="3872774172" sldId="2147483703"/>
              <ac:spMk id="3" creationId="{A808C588-861E-4776-BAF7-1915498CD4DA}"/>
            </ac:spMkLst>
          </pc:spChg>
          <pc:spChg chg="add del mod">
            <ac:chgData name="Luca Congiu" userId="f2703dcca2bc319d" providerId="LiveId" clId="{610B0C6E-A672-4434-B8B8-6F6E878A9920}" dt="2019-05-12T20:31:23.707" v="371"/>
            <ac:spMkLst>
              <pc:docMk/>
              <pc:sldMasterMk cId="1506542201" sldId="2147483684"/>
              <pc:sldLayoutMk cId="3872774172" sldId="2147483703"/>
              <ac:spMk id="4" creationId="{070A4C24-1E64-4903-B1E3-EA8C70CFE7AF}"/>
            </ac:spMkLst>
          </pc:spChg>
          <pc:spChg chg="add del">
            <ac:chgData name="Luca Congiu" userId="f2703dcca2bc319d" providerId="LiveId" clId="{610B0C6E-A672-4434-B8B8-6F6E878A9920}" dt="2019-05-12T20:18:46.290" v="273" actId="478"/>
            <ac:spMkLst>
              <pc:docMk/>
              <pc:sldMasterMk cId="1506542201" sldId="2147483684"/>
              <pc:sldLayoutMk cId="3872774172" sldId="2147483703"/>
              <ac:spMk id="5" creationId="{408D970D-D711-4C31-954B-7D87AFB7F6CF}"/>
            </ac:spMkLst>
          </pc:spChg>
          <pc:spChg chg="mod">
            <ac:chgData name="Luca Congiu" userId="f2703dcca2bc319d" providerId="LiveId" clId="{610B0C6E-A672-4434-B8B8-6F6E878A9920}" dt="2019-05-12T20:19:39.070" v="288" actId="2057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add del mod ord">
            <ac:chgData name="Luca Congiu" userId="f2703dcca2bc319d" providerId="LiveId" clId="{610B0C6E-A672-4434-B8B8-6F6E878A9920}" dt="2019-05-12T20:19:31.773" v="281" actId="478"/>
            <ac:spMkLst>
              <pc:docMk/>
              <pc:sldMasterMk cId="1506542201" sldId="2147483684"/>
              <pc:sldLayoutMk cId="3872774172" sldId="2147483703"/>
              <ac:spMk id="8" creationId="{E1DAAA80-6043-412A-9D23-8119A4F018C5}"/>
            </ac:spMkLst>
          </pc:spChg>
          <pc:spChg chg="add">
            <ac:chgData name="Luca Congiu" userId="f2703dcca2bc319d" providerId="LiveId" clId="{610B0C6E-A672-4434-B8B8-6F6E878A9920}" dt="2019-05-12T20:19:32.705" v="282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add mod">
            <ac:chgData name="Luca Congiu" userId="f2703dcca2bc319d" providerId="LiveId" clId="{610B0C6E-A672-4434-B8B8-6F6E878A9920}" dt="2019-05-12T20:32:07.493" v="377" actId="403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  <pc:picChg chg="add del">
            <ac:chgData name="Luca Congiu" userId="f2703dcca2bc319d" providerId="LiveId" clId="{610B0C6E-A672-4434-B8B8-6F6E878A9920}" dt="2019-05-12T20:18:43.477" v="272" actId="478"/>
            <ac:picMkLst>
              <pc:docMk/>
              <pc:sldMasterMk cId="1506542201" sldId="2147483684"/>
              <pc:sldLayoutMk cId="3872774172" sldId="2147483703"/>
              <ac:picMk id="7" creationId="{EDF38C99-E146-4CD0-AE77-4B71D5716A0E}"/>
            </ac:picMkLst>
          </pc:picChg>
          <pc:picChg chg="add del">
            <ac:chgData name="Luca Congiu" userId="f2703dcca2bc319d" providerId="LiveId" clId="{610B0C6E-A672-4434-B8B8-6F6E878A9920}" dt="2019-05-12T20:18:51.896" v="275" actId="478"/>
            <ac:picMkLst>
              <pc:docMk/>
              <pc:sldMasterMk cId="1506542201" sldId="2147483684"/>
              <pc:sldLayoutMk cId="3872774172" sldId="2147483703"/>
              <ac:picMk id="9" creationId="{3E9358EB-3C18-419A-947D-6AE6D0487CF0}"/>
            </ac:picMkLst>
          </pc:picChg>
          <pc:picChg chg="add">
            <ac:chgData name="Luca Congiu" userId="f2703dcca2bc319d" providerId="LiveId" clId="{610B0C6E-A672-4434-B8B8-6F6E878A9920}" dt="2019-05-12T20:19:32.705" v="282"/>
            <ac:picMkLst>
              <pc:docMk/>
              <pc:sldMasterMk cId="1506542201" sldId="2147483684"/>
              <pc:sldLayoutMk cId="3872774172" sldId="2147483703"/>
              <ac:picMk id="11" creationId="{7BBDB68D-3EA1-4F6B-B91B-966B58B86802}"/>
            </ac:picMkLst>
          </pc:picChg>
        </pc:sldLayoutChg>
        <pc:sldLayoutChg chg="addSp modSp">
          <pc:chgData name="Luca Congiu" userId="f2703dcca2bc319d" providerId="LiveId" clId="{610B0C6E-A672-4434-B8B8-6F6E878A9920}" dt="2019-05-12T20:32:16.787" v="379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uca Congiu" userId="f2703dcca2bc319d" providerId="LiveId" clId="{610B0C6E-A672-4434-B8B8-6F6E878A9920}" dt="2019-05-12T20:22:12.740" v="303" actId="20577"/>
            <ac:spMkLst>
              <pc:docMk/>
              <pc:sldMasterMk cId="1506542201" sldId="2147483684"/>
              <pc:sldLayoutMk cId="779238613" sldId="2147483704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13.060" v="324" actId="27636"/>
            <ac:spMkLst>
              <pc:docMk/>
              <pc:sldMasterMk cId="1506542201" sldId="2147483684"/>
              <pc:sldLayoutMk cId="779238613" sldId="2147483704"/>
              <ac:spMk id="7" creationId="{8C83AD98-DC2D-414F-85A7-3B59E4D18FD3}"/>
            </ac:spMkLst>
          </pc:spChg>
          <pc:spChg chg="add">
            <ac:chgData name="Luca Congiu" userId="f2703dcca2bc319d" providerId="LiveId" clId="{610B0C6E-A672-4434-B8B8-6F6E878A9920}" dt="2019-05-12T20:32:16.787" v="379"/>
            <ac:spMkLst>
              <pc:docMk/>
              <pc:sldMasterMk cId="1506542201" sldId="2147483684"/>
              <pc:sldLayoutMk cId="779238613" sldId="2147483704"/>
              <ac:spMk id="8" creationId="{CD0B6E79-F9A8-427C-AAAD-533973D8E78E}"/>
            </ac:spMkLst>
          </pc:spChg>
        </pc:sldLayoutChg>
        <pc:sldLayoutChg chg="addSp modSp">
          <pc:chgData name="Luca Congiu" userId="f2703dcca2bc319d" providerId="LiveId" clId="{610B0C6E-A672-4434-B8B8-6F6E878A9920}" dt="2019-05-12T20:32:13.339" v="378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uca Congiu" userId="f2703dcca2bc319d" providerId="LiveId" clId="{610B0C6E-A672-4434-B8B8-6F6E878A9920}" dt="2019-05-12T20:23:46.873" v="335" actId="20577"/>
            <ac:spMkLst>
              <pc:docMk/>
              <pc:sldMasterMk cId="1506542201" sldId="2147483684"/>
              <pc:sldLayoutMk cId="2400484775" sldId="2147483705"/>
              <ac:spMk id="6" creationId="{C7F748ED-3297-4773-9955-327DA3AD0B33}"/>
            </ac:spMkLst>
          </pc:spChg>
          <pc:spChg chg="add mod">
            <ac:chgData name="Luca Congiu" userId="f2703dcca2bc319d" providerId="LiveId" clId="{610B0C6E-A672-4434-B8B8-6F6E878A9920}" dt="2019-05-12T20:23:41.942" v="334" actId="122"/>
            <ac:spMkLst>
              <pc:docMk/>
              <pc:sldMasterMk cId="1506542201" sldId="2147483684"/>
              <pc:sldLayoutMk cId="2400484775" sldId="2147483705"/>
              <ac:spMk id="7" creationId="{8304AE0C-0056-49D9-A1BB-E5FD6B842774}"/>
            </ac:spMkLst>
          </pc:spChg>
          <pc:spChg chg="add">
            <ac:chgData name="Luca Congiu" userId="f2703dcca2bc319d" providerId="LiveId" clId="{610B0C6E-A672-4434-B8B8-6F6E878A9920}" dt="2019-05-12T20:32:13.339" v="378"/>
            <ac:spMkLst>
              <pc:docMk/>
              <pc:sldMasterMk cId="1506542201" sldId="2147483684"/>
              <pc:sldLayoutMk cId="2400484775" sldId="2147483705"/>
              <ac:spMk id="8" creationId="{8BBCFD4C-AEE9-4341-8F2A-49306A05990A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27:40.294" v="358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uca Congiu" userId="f2703dcca2bc319d" providerId="LiveId" clId="{610B0C6E-A672-4434-B8B8-6F6E878A9920}" dt="2019-05-12T20:27:04.596" v="352" actId="14100"/>
            <ac:spMkLst>
              <pc:docMk/>
              <pc:sldMasterMk cId="1506542201" sldId="2147483684"/>
              <pc:sldLayoutMk cId="3353300847" sldId="2147483707"/>
              <ac:spMk id="3" creationId="{A808C588-861E-4776-BAF7-1915498CD4DA}"/>
            </ac:spMkLst>
          </pc:spChg>
          <pc:spChg chg="mod">
            <ac:chgData name="Luca Congiu" userId="f2703dcca2bc319d" providerId="LiveId" clId="{610B0C6E-A672-4434-B8B8-6F6E878A9920}" dt="2019-05-12T20:27:01.746" v="351" actId="14100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  <pc:spChg chg="del">
            <ac:chgData name="Luca Congiu" userId="f2703dcca2bc319d" providerId="LiveId" clId="{610B0C6E-A672-4434-B8B8-6F6E878A9920}" dt="2019-05-12T20:26:56.136" v="350" actId="478"/>
            <ac:spMkLst>
              <pc:docMk/>
              <pc:sldMasterMk cId="1506542201" sldId="2147483684"/>
              <pc:sldLayoutMk cId="3353300847" sldId="2147483707"/>
              <ac:spMk id="10" creationId="{72F75EAC-49A5-42C5-A41A-271C74B54F74}"/>
            </ac:spMkLst>
          </pc:spChg>
          <pc:picChg chg="add del mod">
            <ac:chgData name="Luca Congiu" userId="f2703dcca2bc319d" providerId="LiveId" clId="{610B0C6E-A672-4434-B8B8-6F6E878A9920}" dt="2019-05-12T20:27:39.554" v="357" actId="478"/>
            <ac:picMkLst>
              <pc:docMk/>
              <pc:sldMasterMk cId="1506542201" sldId="2147483684"/>
              <pc:sldLayoutMk cId="3353300847" sldId="2147483707"/>
              <ac:picMk id="5" creationId="{1C69EBF6-6F47-41D9-AAAC-9FCD6D4DCD02}"/>
            </ac:picMkLst>
          </pc:picChg>
          <pc:picChg chg="del">
            <ac:chgData name="Luca Congiu" userId="f2703dcca2bc319d" providerId="LiveId" clId="{610B0C6E-A672-4434-B8B8-6F6E878A9920}" dt="2019-05-12T20:27:07.798" v="353" actId="478"/>
            <ac:picMkLst>
              <pc:docMk/>
              <pc:sldMasterMk cId="1506542201" sldId="2147483684"/>
              <pc:sldLayoutMk cId="3353300847" sldId="2147483707"/>
              <ac:picMk id="11" creationId="{7BBDB68D-3EA1-4F6B-B91B-966B58B86802}"/>
            </ac:picMkLst>
          </pc:picChg>
          <pc:picChg chg="add">
            <ac:chgData name="Luca Congiu" userId="f2703dcca2bc319d" providerId="LiveId" clId="{610B0C6E-A672-4434-B8B8-6F6E878A9920}" dt="2019-05-12T20:27:40.294" v="358"/>
            <ac:picMkLst>
              <pc:docMk/>
              <pc:sldMasterMk cId="1506542201" sldId="2147483684"/>
              <pc:sldLayoutMk cId="3353300847" sldId="2147483707"/>
              <ac:picMk id="12" creationId="{5CB1FD4A-77C8-4549-A446-B69D33385EE3}"/>
            </ac:picMkLst>
          </pc:picChg>
        </pc:sldLayoutChg>
        <pc:sldLayoutChg chg="del">
          <pc:chgData name="Luca Congiu" userId="f2703dcca2bc319d" providerId="LiveId" clId="{610B0C6E-A672-4434-B8B8-6F6E878A9920}" dt="2019-05-12T20:26:45.490" v="349" actId="2696"/>
          <pc:sldLayoutMkLst>
            <pc:docMk/>
            <pc:sldMasterMk cId="1506542201" sldId="2147483684"/>
            <pc:sldLayoutMk cId="3732294256" sldId="2147483707"/>
          </pc:sldLayoutMkLst>
        </pc:sldLayoutChg>
      </pc:sldMasterChg>
      <pc:sldMasterChg chg="addSp delSp modSp">
        <pc:chgData name="Luca Congiu" userId="f2703dcca2bc319d" providerId="LiveId" clId="{610B0C6E-A672-4434-B8B8-6F6E878A9920}" dt="2019-05-12T20:28:06.353" v="361" actId="1076"/>
        <pc:sldMasterMkLst>
          <pc:docMk/>
          <pc:sldMasterMk cId="3940922668" sldId="2147483708"/>
        </pc:sldMasterMkLst>
        <pc:spChg chg="del">
          <ac:chgData name="Luca Congiu" userId="f2703dcca2bc319d" providerId="LiveId" clId="{610B0C6E-A672-4434-B8B8-6F6E878A9920}" dt="2019-05-12T20:27:59.909" v="359" actId="478"/>
          <ac:spMkLst>
            <pc:docMk/>
            <pc:sldMasterMk cId="3940922668" sldId="2147483708"/>
            <ac:spMk id="7" creationId="{B4F1C049-6E41-4F28-8D79-231F45AC5418}"/>
          </ac:spMkLst>
        </pc:spChg>
        <pc:picChg chg="add mod">
          <ac:chgData name="Luca Congiu" userId="f2703dcca2bc319d" providerId="LiveId" clId="{610B0C6E-A672-4434-B8B8-6F6E878A9920}" dt="2019-05-12T20:28:06.353" v="361" actId="1076"/>
          <ac:picMkLst>
            <pc:docMk/>
            <pc:sldMasterMk cId="3940922668" sldId="2147483708"/>
            <ac:picMk id="8" creationId="{CC7B11A8-B49B-4B10-A7C4-40A2FA2540ED}"/>
          </ac:picMkLst>
        </pc:picChg>
      </pc:sldMasterChg>
      <pc:sldMasterChg chg="modSp modSldLayout">
        <pc:chgData name="Luca Congiu" userId="f2703dcca2bc319d" providerId="LiveId" clId="{610B0C6E-A672-4434-B8B8-6F6E878A9920}" dt="2019-05-12T20:40:44.160" v="460" actId="14100"/>
        <pc:sldMasterMkLst>
          <pc:docMk/>
          <pc:sldMasterMk cId="3529241926" sldId="2147483720"/>
        </pc:sldMasterMkLst>
        <pc:spChg chg="mod">
          <ac:chgData name="Luca Congiu" userId="f2703dcca2bc319d" providerId="LiveId" clId="{610B0C6E-A672-4434-B8B8-6F6E878A9920}" dt="2019-05-12T20:37:18.678" v="418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uca Congiu" userId="f2703dcca2bc319d" providerId="LiveId" clId="{610B0C6E-A672-4434-B8B8-6F6E878A9920}" dt="2019-05-12T20:37:56.794" v="424" actId="14100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uca Congiu" userId="f2703dcca2bc319d" providerId="LiveId" clId="{610B0C6E-A672-4434-B8B8-6F6E878A9920}" dt="2019-05-12T20:38:00.503" v="425" actId="14100"/>
          <ac:spMkLst>
            <pc:docMk/>
            <pc:sldMasterMk cId="3529241926" sldId="2147483720"/>
            <ac:spMk id="5" creationId="{4AF7A0EE-86E4-47D2-9966-E8417FAFE85C}"/>
          </ac:spMkLst>
        </pc:spChg>
        <pc:spChg chg="mod">
          <ac:chgData name="Luca Congiu" userId="f2703dcca2bc319d" providerId="LiveId" clId="{610B0C6E-A672-4434-B8B8-6F6E878A9920}" dt="2019-05-12T20:37:37.528" v="422" actId="14100"/>
          <ac:spMkLst>
            <pc:docMk/>
            <pc:sldMasterMk cId="3529241926" sldId="2147483720"/>
            <ac:spMk id="7" creationId="{B4F1C049-6E41-4F28-8D79-231F45AC5418}"/>
          </ac:spMkLst>
        </pc:spChg>
        <pc:picChg chg="mod">
          <ac:chgData name="Luca Congiu" userId="f2703dcca2bc319d" providerId="LiveId" clId="{610B0C6E-A672-4434-B8B8-6F6E878A9920}" dt="2019-05-12T20:37:43.008" v="423" actId="14100"/>
          <ac:picMkLst>
            <pc:docMk/>
            <pc:sldMasterMk cId="3529241926" sldId="2147483720"/>
            <ac:picMk id="9" creationId="{21EBF50F-5D1D-409E-88D8-03D976F8D979}"/>
          </ac:picMkLst>
        </pc:picChg>
        <pc:sldLayoutChg chg="modSp">
          <pc:chgData name="Luca Congiu" userId="f2703dcca2bc319d" providerId="LiveId" clId="{610B0C6E-A672-4434-B8B8-6F6E878A9920}" dt="2019-05-12T20:38:13.416" v="428" actId="14100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uca Congiu" userId="f2703dcca2bc319d" providerId="LiveId" clId="{610B0C6E-A672-4434-B8B8-6F6E878A9920}" dt="2019-05-12T20:38:09.897" v="427" actId="14100"/>
            <ac:spMkLst>
              <pc:docMk/>
              <pc:sldMasterMk cId="3529241926" sldId="2147483720"/>
              <pc:sldLayoutMk cId="1078812363" sldId="2147483721"/>
              <ac:spMk id="2" creationId="{E81AC213-F388-4E21-98C4-36E6E89F2D9A}"/>
            </ac:spMkLst>
          </pc:spChg>
          <pc:spChg chg="mod">
            <ac:chgData name="Luca Congiu" userId="f2703dcca2bc319d" providerId="LiveId" clId="{610B0C6E-A672-4434-B8B8-6F6E878A9920}" dt="2019-05-12T20:38:13.416" v="428" actId="14100"/>
            <ac:spMkLst>
              <pc:docMk/>
              <pc:sldMasterMk cId="3529241926" sldId="2147483720"/>
              <pc:sldLayoutMk cId="1078812363" sldId="2147483721"/>
              <ac:spMk id="3" creationId="{2816E0C6-E17F-4FDB-8980-765ACC03A172}"/>
            </ac:spMkLst>
          </pc:spChg>
          <pc:spChg chg="mod">
            <ac:chgData name="Luca Congiu" userId="f2703dcca2bc319d" providerId="LiveId" clId="{610B0C6E-A672-4434-B8B8-6F6E878A9920}" dt="2019-05-12T20:38:05.939" v="426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">
          <pc:chgData name="Luca Congiu" userId="f2703dcca2bc319d" providerId="LiveId" clId="{610B0C6E-A672-4434-B8B8-6F6E878A9920}" dt="2019-05-12T20:38:28.345" v="431" actId="14100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uca Congiu" userId="f2703dcca2bc319d" providerId="LiveId" clId="{610B0C6E-A672-4434-B8B8-6F6E878A9920}" dt="2019-05-12T20:38:25.072" v="430" actId="14100"/>
            <ac:spMkLst>
              <pc:docMk/>
              <pc:sldMasterMk cId="3529241926" sldId="2147483720"/>
              <pc:sldLayoutMk cId="526841696" sldId="2147483723"/>
              <ac:spMk id="2" creationId="{5360E1D9-830C-42E5-B43B-29DB0C744A32}"/>
            </ac:spMkLst>
          </pc:spChg>
          <pc:spChg chg="mod">
            <ac:chgData name="Luca Congiu" userId="f2703dcca2bc319d" providerId="LiveId" clId="{610B0C6E-A672-4434-B8B8-6F6E878A9920}" dt="2019-05-12T20:38:28.345" v="431" actId="14100"/>
            <ac:spMkLst>
              <pc:docMk/>
              <pc:sldMasterMk cId="3529241926" sldId="2147483720"/>
              <pc:sldLayoutMk cId="526841696" sldId="2147483723"/>
              <ac:spMk id="3" creationId="{59591FCF-D95B-487B-A7A1-F791F33EB6EB}"/>
            </ac:spMkLst>
          </pc:spChg>
          <pc:spChg chg="mod">
            <ac:chgData name="Luca Congiu" userId="f2703dcca2bc319d" providerId="LiveId" clId="{610B0C6E-A672-4434-B8B8-6F6E878A9920}" dt="2019-05-12T20:38:22.458" v="429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">
          <pc:chgData name="Luca Congiu" userId="f2703dcca2bc319d" providerId="LiveId" clId="{610B0C6E-A672-4434-B8B8-6F6E878A9920}" dt="2019-05-12T20:38:39.408" v="434" actId="14100"/>
          <pc:sldLayoutMkLst>
            <pc:docMk/>
            <pc:sldMasterMk cId="3529241926" sldId="2147483720"/>
            <pc:sldLayoutMk cId="3231010331" sldId="2147483724"/>
          </pc:sldLayoutMkLst>
          <pc:spChg chg="mod">
            <ac:chgData name="Luca Congiu" userId="f2703dcca2bc319d" providerId="LiveId" clId="{610B0C6E-A672-4434-B8B8-6F6E878A9920}" dt="2019-05-12T20:38:35.680" v="433" actId="14100"/>
            <ac:spMkLst>
              <pc:docMk/>
              <pc:sldMasterMk cId="3529241926" sldId="2147483720"/>
              <pc:sldLayoutMk cId="3231010331" sldId="2147483724"/>
              <ac:spMk id="3" creationId="{4DDB07BF-6C79-4467-ACB1-0767E3771EDC}"/>
            </ac:spMkLst>
          </pc:spChg>
          <pc:spChg chg="mod">
            <ac:chgData name="Luca Congiu" userId="f2703dcca2bc319d" providerId="LiveId" clId="{610B0C6E-A672-4434-B8B8-6F6E878A9920}" dt="2019-05-12T20:38:39.408" v="434" actId="14100"/>
            <ac:spMkLst>
              <pc:docMk/>
              <pc:sldMasterMk cId="3529241926" sldId="2147483720"/>
              <pc:sldLayoutMk cId="3231010331" sldId="2147483724"/>
              <ac:spMk id="4" creationId="{AA3F5DFD-F0C1-4DC6-875A-D8417FB428B1}"/>
            </ac:spMkLst>
          </pc:spChg>
        </pc:sldLayoutChg>
        <pc:sldLayoutChg chg="modSp">
          <pc:chgData name="Luca Congiu" userId="f2703dcca2bc319d" providerId="LiveId" clId="{610B0C6E-A672-4434-B8B8-6F6E878A9920}" dt="2019-05-12T20:39:03.697" v="440" actId="14100"/>
          <pc:sldLayoutMkLst>
            <pc:docMk/>
            <pc:sldMasterMk cId="3529241926" sldId="2147483720"/>
            <pc:sldLayoutMk cId="2166126975" sldId="2147483725"/>
          </pc:sldLayoutMkLst>
          <pc:spChg chg="mod">
            <ac:chgData name="Luca Congiu" userId="f2703dcca2bc319d" providerId="LiveId" clId="{610B0C6E-A672-4434-B8B8-6F6E878A9920}" dt="2019-05-12T20:38:54.104" v="436" actId="14100"/>
            <ac:spMkLst>
              <pc:docMk/>
              <pc:sldMasterMk cId="3529241926" sldId="2147483720"/>
              <pc:sldLayoutMk cId="2166126975" sldId="2147483725"/>
              <ac:spMk id="3" creationId="{28A0B334-5A2E-420D-B34F-0C59C82F6877}"/>
            </ac:spMkLst>
          </pc:spChg>
          <pc:spChg chg="mod">
            <ac:chgData name="Luca Congiu" userId="f2703dcca2bc319d" providerId="LiveId" clId="{610B0C6E-A672-4434-B8B8-6F6E878A9920}" dt="2019-05-12T20:38:58.752" v="438" actId="14100"/>
            <ac:spMkLst>
              <pc:docMk/>
              <pc:sldMasterMk cId="3529241926" sldId="2147483720"/>
              <pc:sldLayoutMk cId="2166126975" sldId="2147483725"/>
              <ac:spMk id="4" creationId="{F3888714-BC9E-4F0C-9BCB-271CD43D7529}"/>
            </ac:spMkLst>
          </pc:spChg>
          <pc:spChg chg="mod">
            <ac:chgData name="Luca Congiu" userId="f2703dcca2bc319d" providerId="LiveId" clId="{610B0C6E-A672-4434-B8B8-6F6E878A9920}" dt="2019-05-12T20:39:03.697" v="440" actId="14100"/>
            <ac:spMkLst>
              <pc:docMk/>
              <pc:sldMasterMk cId="3529241926" sldId="2147483720"/>
              <pc:sldLayoutMk cId="2166126975" sldId="2147483725"/>
              <ac:spMk id="5" creationId="{59DBCF60-51E3-49AF-B7E7-0E0D5D215F6E}"/>
            </ac:spMkLst>
          </pc:spChg>
          <pc:spChg chg="mod">
            <ac:chgData name="Luca Congiu" userId="f2703dcca2bc319d" providerId="LiveId" clId="{610B0C6E-A672-4434-B8B8-6F6E878A9920}" dt="2019-05-12T20:39:00.721" v="439" actId="14100"/>
            <ac:spMkLst>
              <pc:docMk/>
              <pc:sldMasterMk cId="3529241926" sldId="2147483720"/>
              <pc:sldLayoutMk cId="2166126975" sldId="2147483725"/>
              <ac:spMk id="6" creationId="{C5EE61DC-AAA5-4E2D-BF46-D00329A5C18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15.658" v="452" actId="27636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uca Congiu" userId="f2703dcca2bc319d" providerId="LiveId" clId="{610B0C6E-A672-4434-B8B8-6F6E878A9920}" dt="2019-05-12T20:39:49.585" v="449" actId="14100"/>
            <ac:spMkLst>
              <pc:docMk/>
              <pc:sldMasterMk cId="3529241926" sldId="2147483720"/>
              <pc:sldLayoutMk cId="1204125730" sldId="2147483728"/>
              <ac:spMk id="2" creationId="{2E577963-0FD6-4635-A1A8-B7BCF35F3DB8}"/>
            </ac:spMkLst>
          </pc:spChg>
          <pc:spChg chg="mod">
            <ac:chgData name="Luca Congiu" userId="f2703dcca2bc319d" providerId="LiveId" clId="{610B0C6E-A672-4434-B8B8-6F6E878A9920}" dt="2019-05-12T20:39:44.553" v="447" actId="14100"/>
            <ac:spMkLst>
              <pc:docMk/>
              <pc:sldMasterMk cId="3529241926" sldId="2147483720"/>
              <pc:sldLayoutMk cId="1204125730" sldId="2147483728"/>
              <ac:spMk id="3" creationId="{A56285E0-D2CF-45EC-824F-708C57150102}"/>
            </ac:spMkLst>
          </pc:spChg>
          <pc:spChg chg="mod">
            <ac:chgData name="Luca Congiu" userId="f2703dcca2bc319d" providerId="LiveId" clId="{610B0C6E-A672-4434-B8B8-6F6E878A9920}" dt="2019-05-12T20:39:41.560" v="446" actId="14100"/>
            <ac:spMkLst>
              <pc:docMk/>
              <pc:sldMasterMk cId="3529241926" sldId="2147483720"/>
              <pc:sldLayoutMk cId="1204125730" sldId="2147483728"/>
              <ac:spMk id="4" creationId="{3085BD09-F8F1-4CF7-88B9-307E74D0BF7C}"/>
            </ac:spMkLst>
          </pc:spChg>
          <pc:spChg chg="del">
            <ac:chgData name="Luca Congiu" userId="f2703dcca2bc319d" providerId="LiveId" clId="{610B0C6E-A672-4434-B8B8-6F6E878A9920}" dt="2019-05-12T20:40:14.856" v="450" actId="478"/>
            <ac:spMkLst>
              <pc:docMk/>
              <pc:sldMasterMk cId="3529241926" sldId="2147483720"/>
              <pc:sldLayoutMk cId="1204125730" sldId="2147483728"/>
              <ac:spMk id="8" creationId="{88C52628-7CD8-4B9E-85F2-AA6D0F451AE1}"/>
            </ac:spMkLst>
          </pc:spChg>
          <pc:spChg chg="del mod">
            <ac:chgData name="Luca Congiu" userId="f2703dcca2bc319d" providerId="LiveId" clId="{610B0C6E-A672-4434-B8B8-6F6E878A9920}" dt="2019-05-12T20:39:23.225" v="442" actId="478"/>
            <ac:spMkLst>
              <pc:docMk/>
              <pc:sldMasterMk cId="3529241926" sldId="2147483720"/>
              <pc:sldLayoutMk cId="1204125730" sldId="2147483728"/>
              <ac:spMk id="9" creationId="{3F1D8162-967F-491C-8075-478356124555}"/>
            </ac:spMkLst>
          </pc:spChg>
          <pc:spChg chg="add mod">
            <ac:chgData name="Luca Congiu" userId="f2703dcca2bc319d" providerId="LiveId" clId="{610B0C6E-A672-4434-B8B8-6F6E878A9920}" dt="2019-05-12T20:40:15.658" v="452" actId="27636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addSp delSp modSp">
          <pc:chgData name="Luca Congiu" userId="f2703dcca2bc319d" providerId="LiveId" clId="{610B0C6E-A672-4434-B8B8-6F6E878A9920}" dt="2019-05-12T20:40:44.160" v="460" actId="14100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uca Congiu" userId="f2703dcca2bc319d" providerId="LiveId" clId="{610B0C6E-A672-4434-B8B8-6F6E878A9920}" dt="2019-05-12T20:40:40.512" v="459" actId="14100"/>
            <ac:spMkLst>
              <pc:docMk/>
              <pc:sldMasterMk cId="3529241926" sldId="2147483720"/>
              <pc:sldLayoutMk cId="3711681398" sldId="2147483729"/>
              <ac:spMk id="2" creationId="{025C9793-0D22-47FF-B7AF-15663D5AAA52}"/>
            </ac:spMkLst>
          </pc:spChg>
          <pc:spChg chg="mod">
            <ac:chgData name="Luca Congiu" userId="f2703dcca2bc319d" providerId="LiveId" clId="{610B0C6E-A672-4434-B8B8-6F6E878A9920}" dt="2019-05-12T20:40:44.160" v="460" actId="14100"/>
            <ac:spMkLst>
              <pc:docMk/>
              <pc:sldMasterMk cId="3529241926" sldId="2147483720"/>
              <pc:sldLayoutMk cId="3711681398" sldId="2147483729"/>
              <ac:spMk id="3" creationId="{3CCCD409-2A98-495F-9E05-476EDBD282E4}"/>
            </ac:spMkLst>
          </pc:spChg>
          <pc:spChg chg="mod">
            <ac:chgData name="Luca Congiu" userId="f2703dcca2bc319d" providerId="LiveId" clId="{610B0C6E-A672-4434-B8B8-6F6E878A9920}" dt="2019-05-12T20:40:33.801" v="457" actId="14100"/>
            <ac:spMkLst>
              <pc:docMk/>
              <pc:sldMasterMk cId="3529241926" sldId="2147483720"/>
              <pc:sldLayoutMk cId="3711681398" sldId="2147483729"/>
              <ac:spMk id="4" creationId="{1B9D9E80-627A-4D17-9029-E14C8D64554E}"/>
            </ac:spMkLst>
          </pc:spChg>
          <pc:spChg chg="del">
            <ac:chgData name="Luca Congiu" userId="f2703dcca2bc319d" providerId="LiveId" clId="{610B0C6E-A672-4434-B8B8-6F6E878A9920}" dt="2019-05-12T20:40:24.336" v="453" actId="478"/>
            <ac:spMkLst>
              <pc:docMk/>
              <pc:sldMasterMk cId="3529241926" sldId="2147483720"/>
              <pc:sldLayoutMk cId="3711681398" sldId="2147483729"/>
              <ac:spMk id="8" creationId="{0BE16406-DCB4-4984-8046-F9EFFF081186}"/>
            </ac:spMkLst>
          </pc:spChg>
          <pc:spChg chg="del mod">
            <ac:chgData name="Luca Congiu" userId="f2703dcca2bc319d" providerId="LiveId" clId="{610B0C6E-A672-4434-B8B8-6F6E878A9920}" dt="2019-05-12T20:39:32.647" v="444" actId="478"/>
            <ac:spMkLst>
              <pc:docMk/>
              <pc:sldMasterMk cId="3529241926" sldId="2147483720"/>
              <pc:sldLayoutMk cId="3711681398" sldId="2147483729"/>
              <ac:spMk id="9" creationId="{E5B1B50D-5827-411C-8C68-4B6FEA76FB11}"/>
            </ac:spMkLst>
          </pc:spChg>
          <pc:spChg chg="add mod">
            <ac:chgData name="Luca Congiu" userId="f2703dcca2bc319d" providerId="LiveId" clId="{610B0C6E-A672-4434-B8B8-6F6E878A9920}" dt="2019-05-12T20:40:25.173" v="455" actId="27636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2625167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14" y="520290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4" y="2267232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uster Reply">
            <a:extLst>
              <a:ext uri="{FF2B5EF4-FFF2-40B4-BE49-F238E27FC236}">
                <a16:creationId xmlns:a16="http://schemas.microsoft.com/office/drawing/2014/main" id="{93F4B3FB-BC7E-4471-9B42-8CC0B57AD2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1" y="2267232"/>
            <a:ext cx="3192544" cy="15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exin">
            <a:extLst>
              <a:ext uri="{FF2B5EF4-FFF2-40B4-BE49-F238E27FC236}">
                <a16:creationId xmlns:a16="http://schemas.microsoft.com/office/drawing/2014/main" id="{8F70ED0A-548B-4EEB-9059-746F754B47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104326"/>
            <a:ext cx="1875608" cy="93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bra Futura">
            <a:extLst>
              <a:ext uri="{FF2B5EF4-FFF2-40B4-BE49-F238E27FC236}">
                <a16:creationId xmlns:a16="http://schemas.microsoft.com/office/drawing/2014/main" id="{92F69BD2-A13C-4E1D-8485-4376D40F6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14" y="4136867"/>
            <a:ext cx="1745443" cy="8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BE2B814-4AB1-49BF-9E23-73C7B30928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31" y="5185981"/>
            <a:ext cx="1175497" cy="1175497"/>
          </a:xfrm>
          <a:prstGeom prst="rect">
            <a:avLst/>
          </a:prstGeom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53" y="5267559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23" y="5317321"/>
            <a:ext cx="757556" cy="757556"/>
          </a:xfrm>
          <a:prstGeom prst="rect">
            <a:avLst/>
          </a:prstGeom>
        </p:spPr>
      </p:pic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013E8180-3716-6AD6-E488-B228B4714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214" y="2203078"/>
            <a:ext cx="3538624" cy="17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rini">
            <a:extLst>
              <a:ext uri="{FF2B5EF4-FFF2-40B4-BE49-F238E27FC236}">
                <a16:creationId xmlns:a16="http://schemas.microsoft.com/office/drawing/2014/main" id="{39D5D203-6705-7380-16F7-8545CADB8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1" y="4104326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ikey">
            <a:extLst>
              <a:ext uri="{FF2B5EF4-FFF2-40B4-BE49-F238E27FC236}">
                <a16:creationId xmlns:a16="http://schemas.microsoft.com/office/drawing/2014/main" id="{BCFE3653-3022-AF1D-CEB6-20C642CC08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221" y="4052562"/>
            <a:ext cx="1979138" cy="9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ti">
            <a:extLst>
              <a:ext uri="{FF2B5EF4-FFF2-40B4-BE49-F238E27FC236}">
                <a16:creationId xmlns:a16="http://schemas.microsoft.com/office/drawing/2014/main" id="{B7AAAA29-488D-26E0-5D4E-036F1B6BA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1" y="5287295"/>
            <a:ext cx="1875609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Gruppo Activa">
            <a:extLst>
              <a:ext uri="{FF2B5EF4-FFF2-40B4-BE49-F238E27FC236}">
                <a16:creationId xmlns:a16="http://schemas.microsoft.com/office/drawing/2014/main" id="{9BD09317-7963-E5CA-BCFD-0F54D4114B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91" y="5126950"/>
            <a:ext cx="2629784" cy="13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D52656-339D-251F-9700-59985D4E57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1" y="5267559"/>
            <a:ext cx="1875609" cy="9378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2A7FEF5-5484-4C20-8138-09038258F2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95" y="4104326"/>
            <a:ext cx="1875609" cy="937805"/>
          </a:xfrm>
          <a:prstGeom prst="rect">
            <a:avLst/>
          </a:prstGeom>
        </p:spPr>
      </p:pic>
      <p:pic>
        <p:nvPicPr>
          <p:cNvPr id="15" name="Picture 14" descr="Sticker Mule">
            <a:extLst>
              <a:ext uri="{FF2B5EF4-FFF2-40B4-BE49-F238E27FC236}">
                <a16:creationId xmlns:a16="http://schemas.microsoft.com/office/drawing/2014/main" id="{81682E7F-7038-D848-6158-8EC32D01F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26" y="5227196"/>
            <a:ext cx="1875610" cy="9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1" y="5259738"/>
            <a:ext cx="1875608" cy="9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54598-C7EE-48F7-8E78-20DDDB3A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EF4F0-1B6D-4CB6-92BF-7CD8104A7A88}"/>
              </a:ext>
            </a:extLst>
          </p:cNvPr>
          <p:cNvSpPr>
            <a:spLocks noGrp="1"/>
          </p:cNvSpPr>
          <p:nvPr>
            <p:ph idx="1"/>
          </p:nvPr>
        </p:nvSpPr>
        <p:spPr/>
      </p:sp>
    </p:spTree>
    <p:extLst>
      <p:ext uri="{BB962C8B-B14F-4D97-AF65-F5344CB8AC3E}">
        <p14:creationId xmlns:p14="http://schemas.microsoft.com/office/powerpoint/2010/main" val="1647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Session Title</vt:lpstr>
      <vt:lpstr>Presentazione standard di PowerPoint</vt:lpstr>
      <vt:lpstr>AGENDA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Luca Congiu</cp:lastModifiedBy>
  <cp:revision>22</cp:revision>
  <dcterms:created xsi:type="dcterms:W3CDTF">2019-05-12T19:24:58Z</dcterms:created>
  <dcterms:modified xsi:type="dcterms:W3CDTF">2022-06-13T06:41:26Z</dcterms:modified>
</cp:coreProperties>
</file>