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7"/>
  </p:notesMasterIdLst>
  <p:handoutMasterIdLst>
    <p:handoutMasterId r:id="rId18"/>
  </p:handoutMasterIdLst>
  <p:sldIdLst>
    <p:sldId id="503" r:id="rId5"/>
    <p:sldId id="496" r:id="rId6"/>
    <p:sldId id="508" r:id="rId7"/>
    <p:sldId id="509" r:id="rId8"/>
    <p:sldId id="510" r:id="rId9"/>
    <p:sldId id="511" r:id="rId10"/>
    <p:sldId id="512" r:id="rId11"/>
    <p:sldId id="513" r:id="rId12"/>
    <p:sldId id="506" r:id="rId13"/>
    <p:sldId id="504" r:id="rId14"/>
    <p:sldId id="497" r:id="rId15"/>
    <p:sldId id="5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503"/>
            <p14:sldId id="496"/>
            <p14:sldId id="508"/>
            <p14:sldId id="509"/>
            <p14:sldId id="510"/>
            <p14:sldId id="511"/>
            <p14:sldId id="512"/>
            <p14:sldId id="513"/>
            <p14:sldId id="506"/>
            <p14:sldId id="504"/>
            <p14:sldId id="497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14241"/>
    <a:srgbClr val="B4009E"/>
    <a:srgbClr val="0478D7"/>
    <a:srgbClr val="0359A0"/>
    <a:srgbClr val="95CFFF"/>
    <a:srgbClr val="797979"/>
    <a:srgbClr val="94D0FF"/>
    <a:srgbClr val="424242"/>
    <a:srgbClr val="8D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945"/>
  </p:normalViewPr>
  <p:slideViewPr>
    <p:cSldViewPr snapToGrid="0">
      <p:cViewPr varScale="1">
        <p:scale>
          <a:sx n="97" d="100"/>
          <a:sy n="97" d="100"/>
        </p:scale>
        <p:origin x="68" y="60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361" y="1371600"/>
            <a:ext cx="6681458" cy="4114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9" y="5893181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77CFA3-F3ED-4FDF-B6AC-485A34FE50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1" y="2787210"/>
            <a:ext cx="2631442" cy="131572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2" y="582534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3" y="6017400"/>
            <a:ext cx="648547" cy="648547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FE05300A-5702-420F-2B31-176732602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04" y="4966269"/>
            <a:ext cx="1825860" cy="9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ini">
            <a:extLst>
              <a:ext uri="{FF2B5EF4-FFF2-40B4-BE49-F238E27FC236}">
                <a16:creationId xmlns:a16="http://schemas.microsoft.com/office/drawing/2014/main" id="{4316482C-0E99-345D-C791-0B9F15FE1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1" y="3858691"/>
            <a:ext cx="2631442" cy="13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ikerMule">
            <a:extLst>
              <a:ext uri="{FF2B5EF4-FFF2-40B4-BE49-F238E27FC236}">
                <a16:creationId xmlns:a16="http://schemas.microsoft.com/office/drawing/2014/main" id="{27DB02DA-4D9D-BEB3-8532-6E7214A27D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55" y="5817911"/>
            <a:ext cx="1032651" cy="10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196480" y="-116139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87" y="5701723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8C0E25-8DEE-40EF-889D-5569142C23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36" y="1853684"/>
            <a:ext cx="3507370" cy="17536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19" y="4110645"/>
            <a:ext cx="1974486" cy="9872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5" y="5607067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96" y="5851581"/>
            <a:ext cx="805104" cy="805104"/>
          </a:xfrm>
          <a:prstGeom prst="rect">
            <a:avLst/>
          </a:prstGeom>
        </p:spPr>
      </p:pic>
      <p:pic>
        <p:nvPicPr>
          <p:cNvPr id="2050" name="Picture 2" descr="Porini">
            <a:extLst>
              <a:ext uri="{FF2B5EF4-FFF2-40B4-BE49-F238E27FC236}">
                <a16:creationId xmlns:a16="http://schemas.microsoft.com/office/drawing/2014/main" id="{99782938-5A6A-A523-6FEB-4B7D45F4F3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12" y="1837386"/>
            <a:ext cx="3634008" cy="181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key">
            <a:extLst>
              <a:ext uri="{FF2B5EF4-FFF2-40B4-BE49-F238E27FC236}">
                <a16:creationId xmlns:a16="http://schemas.microsoft.com/office/drawing/2014/main" id="{CEE9AC16-E792-CA2E-ED1E-34705EEAFA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21" y="4110645"/>
            <a:ext cx="2085031" cy="1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ikerMule">
            <a:extLst>
              <a:ext uri="{FF2B5EF4-FFF2-40B4-BE49-F238E27FC236}">
                <a16:creationId xmlns:a16="http://schemas.microsoft.com/office/drawing/2014/main" id="{D1F55629-1F84-1350-EB46-5C681ABD3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14" y="5607067"/>
            <a:ext cx="1294132" cy="12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3043C42-C73E-08A1-A464-D4AD7BE5FF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5E005E-276B-575F-095E-9D5993967960}"/>
              </a:ext>
            </a:extLst>
          </p:cNvPr>
          <p:cNvSpPr txBox="1"/>
          <p:nvPr/>
        </p:nvSpPr>
        <p:spPr>
          <a:xfrm flipH="1">
            <a:off x="-2" y="2081893"/>
            <a:ext cx="12191999" cy="135421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it-IT" sz="8800" dirty="0"/>
              <a:t>Benvenuti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51231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080EA53-D779-5D2D-5667-7D27A31EBBF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66838"/>
            <a:ext cx="8229599" cy="4629150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5BF173-7B29-B213-D6A0-963C10081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080EA53-D779-5D2D-5667-7D27A31EBBF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3043C42-C73E-08A1-A464-D4AD7BE5FF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5E005E-276B-575F-095E-9D5993967960}"/>
              </a:ext>
            </a:extLst>
          </p:cNvPr>
          <p:cNvSpPr txBox="1"/>
          <p:nvPr/>
        </p:nvSpPr>
        <p:spPr>
          <a:xfrm flipH="1">
            <a:off x="-2" y="2081893"/>
            <a:ext cx="12191999" cy="135421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it-IT" sz="8800" dirty="0" err="1"/>
              <a:t>Let’s</a:t>
            </a:r>
            <a:r>
              <a:rPr lang="it-IT" sz="8800" dirty="0"/>
              <a:t> Start!!!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1597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C2B94-858D-0AEF-9193-34718567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96614A-C497-8118-9EED-855EF8E3CE2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A03A8D-68C7-BFFE-DB58-A189DC34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C2B94-858D-0AEF-9193-34718567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96614A-C497-8118-9EED-855EF8E3CE2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F7F322-9E90-98CA-F1E7-4CC14BDA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7A8F1-A072-CE65-3F0B-D06D8C1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2365E4-F094-92BC-71AF-81A19014EFC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29F55F-E92B-64B1-A693-C67C3D6B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7A8F1-A072-CE65-3F0B-D06D8C1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2365E4-F094-92BC-71AF-81A19014EFC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F6C9E7-6FAA-7959-3208-3E686E9C0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7A8F1-A072-CE65-3F0B-D06D8C1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2365E4-F094-92BC-71AF-81A19014EFC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481BAE-4559-DE48-8471-77EB39AA7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" y="8346"/>
            <a:ext cx="12162323" cy="68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7A8F1-A072-CE65-3F0B-D06D8C1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2365E4-F094-92BC-71AF-81A19014EFC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1B853-4FCB-345D-80FF-00144089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" y="182"/>
            <a:ext cx="12162323" cy="68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624E27E-C133-20AA-FF10-EB2065A7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7523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5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Agenda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2022-11-18T00:38:08Z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