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0" r:id="rId2"/>
    <p:sldMasterId id="2147483708" r:id="rId3"/>
    <p:sldMasterId id="2147483672" r:id="rId4"/>
    <p:sldMasterId id="2147483684" r:id="rId5"/>
  </p:sldMasterIdLst>
  <p:sldIdLst>
    <p:sldId id="256" r:id="rId6"/>
    <p:sldId id="258" r:id="rId7"/>
    <p:sldId id="259" r:id="rId8"/>
    <p:sldId id="260" r:id="rId9"/>
    <p:sldId id="261" r:id="rId10"/>
    <p:sldId id="263" r:id="rId11"/>
    <p:sldId id="262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0B0C6E-A672-4434-B8B8-6F6E878A9920}" v="206" dt="2019-05-12T20:50:24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ongiu" userId="f2703dcca2bc319d" providerId="LiveId" clId="{610B0C6E-A672-4434-B8B8-6F6E878A9920}"/>
    <pc:docChg chg="undo custSel addSld delSld modSld sldOrd modMainMaster">
      <pc:chgData name="Luca Congiu" userId="f2703dcca2bc319d" providerId="LiveId" clId="{610B0C6E-A672-4434-B8B8-6F6E878A9920}" dt="2019-05-12T20:50:54.740" v="508" actId="403"/>
      <pc:docMkLst>
        <pc:docMk/>
      </pc:docMkLst>
      <pc:sldChg chg="addSp delSp modSp">
        <pc:chgData name="Luca Congiu" userId="f2703dcca2bc319d" providerId="LiveId" clId="{610B0C6E-A672-4434-B8B8-6F6E878A9920}" dt="2019-05-12T20:35:12.315" v="405"/>
        <pc:sldMkLst>
          <pc:docMk/>
          <pc:sldMk cId="4048011530" sldId="256"/>
        </pc:sldMkLst>
        <pc:spChg chg="del">
          <ac:chgData name="Luca Congiu" userId="f2703dcca2bc319d" providerId="LiveId" clId="{610B0C6E-A672-4434-B8B8-6F6E878A9920}" dt="2019-05-12T20:35:12.315" v="405"/>
          <ac:spMkLst>
            <pc:docMk/>
            <pc:sldMk cId="4048011530" sldId="256"/>
            <ac:spMk id="2" creationId="{04B7CFD1-43A1-47D3-BA5F-8F71CD16E770}"/>
          </ac:spMkLst>
        </pc:spChg>
        <pc:spChg chg="del">
          <ac:chgData name="Luca Congiu" userId="f2703dcca2bc319d" providerId="LiveId" clId="{610B0C6E-A672-4434-B8B8-6F6E878A9920}" dt="2019-05-12T20:35:12.315" v="405"/>
          <ac:spMkLst>
            <pc:docMk/>
            <pc:sldMk cId="4048011530" sldId="256"/>
            <ac:spMk id="3" creationId="{B317C056-6B5C-4CD8-836C-F6794498836D}"/>
          </ac:spMkLst>
        </pc:spChg>
        <pc:spChg chg="add mod">
          <ac:chgData name="Luca Congiu" userId="f2703dcca2bc319d" providerId="LiveId" clId="{610B0C6E-A672-4434-B8B8-6F6E878A9920}" dt="2019-05-12T20:35:12.315" v="405"/>
          <ac:spMkLst>
            <pc:docMk/>
            <pc:sldMk cId="4048011530" sldId="256"/>
            <ac:spMk id="4" creationId="{85EEF748-57F5-4028-90F4-77E329679381}"/>
          </ac:spMkLst>
        </pc:spChg>
      </pc:sldChg>
      <pc:sldChg chg="modSp add">
        <pc:chgData name="Luca Congiu" userId="f2703dcca2bc319d" providerId="LiveId" clId="{610B0C6E-A672-4434-B8B8-6F6E878A9920}" dt="2019-05-12T20:35:35.975" v="414" actId="20577"/>
        <pc:sldMkLst>
          <pc:docMk/>
          <pc:sldMk cId="1647802638" sldId="257"/>
        </pc:sldMkLst>
        <pc:spChg chg="mod">
          <ac:chgData name="Luca Congiu" userId="f2703dcca2bc319d" providerId="LiveId" clId="{610B0C6E-A672-4434-B8B8-6F6E878A9920}" dt="2019-05-12T20:35:35.975" v="414" actId="20577"/>
          <ac:spMkLst>
            <pc:docMk/>
            <pc:sldMk cId="1647802638" sldId="257"/>
            <ac:spMk id="2" creationId="{82954598-C7EE-48F7-8E78-20DDDB3A7401}"/>
          </ac:spMkLst>
        </pc:spChg>
      </pc:sldChg>
      <pc:sldChg chg="add ord">
        <pc:chgData name="Luca Congiu" userId="f2703dcca2bc319d" providerId="LiveId" clId="{610B0C6E-A672-4434-B8B8-6F6E878A9920}" dt="2019-05-12T20:35:47.465" v="416"/>
        <pc:sldMkLst>
          <pc:docMk/>
          <pc:sldMk cId="1221883348" sldId="258"/>
        </pc:sldMkLst>
      </pc:sldChg>
      <pc:sldChg chg="addSp delSp modSp add">
        <pc:chgData name="Luca Congiu" userId="f2703dcca2bc319d" providerId="LiveId" clId="{610B0C6E-A672-4434-B8B8-6F6E878A9920}" dt="2019-05-12T20:42:32.044" v="466" actId="27636"/>
        <pc:sldMkLst>
          <pc:docMk/>
          <pc:sldMk cId="909185628" sldId="259"/>
        </pc:sldMkLst>
        <pc:spChg chg="del">
          <ac:chgData name="Luca Congiu" userId="f2703dcca2bc319d" providerId="LiveId" clId="{610B0C6E-A672-4434-B8B8-6F6E878A9920}" dt="2019-05-12T20:42:21.815" v="463"/>
          <ac:spMkLst>
            <pc:docMk/>
            <pc:sldMk cId="909185628" sldId="259"/>
            <ac:spMk id="2" creationId="{D9007A72-A744-4C3A-92BD-45D61D27075E}"/>
          </ac:spMkLst>
        </pc:spChg>
        <pc:spChg chg="del mod">
          <ac:chgData name="Luca Congiu" userId="f2703dcca2bc319d" providerId="LiveId" clId="{610B0C6E-A672-4434-B8B8-6F6E878A9920}" dt="2019-05-12T20:42:21.815" v="463"/>
          <ac:spMkLst>
            <pc:docMk/>
            <pc:sldMk cId="909185628" sldId="259"/>
            <ac:spMk id="3" creationId="{B2294BB5-B1FB-44F3-943D-34D4D57B882E}"/>
          </ac:spMkLst>
        </pc:spChg>
        <pc:spChg chg="add del mod">
          <ac:chgData name="Luca Congiu" userId="f2703dcca2bc319d" providerId="LiveId" clId="{610B0C6E-A672-4434-B8B8-6F6E878A9920}" dt="2019-05-12T20:42:31.954" v="465"/>
          <ac:spMkLst>
            <pc:docMk/>
            <pc:sldMk cId="909185628" sldId="259"/>
            <ac:spMk id="4" creationId="{C627D837-5630-4B66-8663-204481529053}"/>
          </ac:spMkLst>
        </pc:spChg>
        <pc:spChg chg="add mod">
          <ac:chgData name="Luca Congiu" userId="f2703dcca2bc319d" providerId="LiveId" clId="{610B0C6E-A672-4434-B8B8-6F6E878A9920}" dt="2019-05-12T20:42:32.044" v="466" actId="27636"/>
          <ac:spMkLst>
            <pc:docMk/>
            <pc:sldMk cId="909185628" sldId="259"/>
            <ac:spMk id="5" creationId="{8CAE0EFC-B7FF-4C7D-BF02-BDDAEA8577D3}"/>
          </ac:spMkLst>
        </pc:spChg>
        <pc:spChg chg="add mod">
          <ac:chgData name="Luca Congiu" userId="f2703dcca2bc319d" providerId="LiveId" clId="{610B0C6E-A672-4434-B8B8-6F6E878A9920}" dt="2019-05-12T20:42:31.954" v="465"/>
          <ac:spMkLst>
            <pc:docMk/>
            <pc:sldMk cId="909185628" sldId="259"/>
            <ac:spMk id="6" creationId="{2473D9E2-DEFE-412D-9A18-924B8EECBE47}"/>
          </ac:spMkLst>
        </pc:spChg>
      </pc:sldChg>
      <pc:sldChg chg="modSp add">
        <pc:chgData name="Luca Congiu" userId="f2703dcca2bc319d" providerId="LiveId" clId="{610B0C6E-A672-4434-B8B8-6F6E878A9920}" dt="2019-05-12T20:42:48.256" v="468" actId="27636"/>
        <pc:sldMkLst>
          <pc:docMk/>
          <pc:sldMk cId="3417245344" sldId="260"/>
        </pc:sldMkLst>
        <pc:spChg chg="mod">
          <ac:chgData name="Luca Congiu" userId="f2703dcca2bc319d" providerId="LiveId" clId="{610B0C6E-A672-4434-B8B8-6F6E878A9920}" dt="2019-05-12T20:42:48.256" v="468" actId="27636"/>
          <ac:spMkLst>
            <pc:docMk/>
            <pc:sldMk cId="3417245344" sldId="260"/>
            <ac:spMk id="2" creationId="{E930828C-9A30-4F4F-9B1D-41435CCCA054}"/>
          </ac:spMkLst>
        </pc:spChg>
      </pc:sldChg>
      <pc:sldChg chg="modSp add">
        <pc:chgData name="Luca Congiu" userId="f2703dcca2bc319d" providerId="LiveId" clId="{610B0C6E-A672-4434-B8B8-6F6E878A9920}" dt="2019-05-12T20:42:59.876" v="470" actId="27636"/>
        <pc:sldMkLst>
          <pc:docMk/>
          <pc:sldMk cId="3575452940" sldId="261"/>
        </pc:sldMkLst>
        <pc:spChg chg="mod">
          <ac:chgData name="Luca Congiu" userId="f2703dcca2bc319d" providerId="LiveId" clId="{610B0C6E-A672-4434-B8B8-6F6E878A9920}" dt="2019-05-12T20:42:59.876" v="470" actId="27636"/>
          <ac:spMkLst>
            <pc:docMk/>
            <pc:sldMk cId="3575452940" sldId="261"/>
            <ac:spMk id="2" creationId="{0E689928-B287-4F6F-9288-1DE7ADE2F318}"/>
          </ac:spMkLst>
        </pc:spChg>
      </pc:sldChg>
      <pc:sldChg chg="add">
        <pc:chgData name="Luca Congiu" userId="f2703dcca2bc319d" providerId="LiveId" clId="{610B0C6E-A672-4434-B8B8-6F6E878A9920}" dt="2019-05-12T20:43:06.430" v="471"/>
        <pc:sldMkLst>
          <pc:docMk/>
          <pc:sldMk cId="1505138080" sldId="262"/>
        </pc:sldMkLst>
      </pc:sldChg>
      <pc:sldChg chg="modSp add ord">
        <pc:chgData name="Luca Congiu" userId="f2703dcca2bc319d" providerId="LiveId" clId="{610B0C6E-A672-4434-B8B8-6F6E878A9920}" dt="2019-05-12T20:50:54.740" v="508" actId="403"/>
        <pc:sldMkLst>
          <pc:docMk/>
          <pc:sldMk cId="1356531702" sldId="263"/>
        </pc:sldMkLst>
        <pc:spChg chg="mod">
          <ac:chgData name="Luca Congiu" userId="f2703dcca2bc319d" providerId="LiveId" clId="{610B0C6E-A672-4434-B8B8-6F6E878A9920}" dt="2019-05-12T20:50:54.740" v="508" actId="403"/>
          <ac:spMkLst>
            <pc:docMk/>
            <pc:sldMk cId="1356531702" sldId="263"/>
            <ac:spMk id="6" creationId="{2473D9E2-DEFE-412D-9A18-924B8EECBE47}"/>
          </ac:spMkLst>
        </pc:spChg>
      </pc:sldChg>
      <pc:sldChg chg="addSp delSp modSp add del ord">
        <pc:chgData name="Luca Congiu" userId="f2703dcca2bc319d" providerId="LiveId" clId="{610B0C6E-A672-4434-B8B8-6F6E878A9920}" dt="2019-05-12T20:50:12.494" v="480" actId="2696"/>
        <pc:sldMkLst>
          <pc:docMk/>
          <pc:sldMk cId="2497886224" sldId="263"/>
        </pc:sldMkLst>
        <pc:spChg chg="del mod">
          <ac:chgData name="Luca Congiu" userId="f2703dcca2bc319d" providerId="LiveId" clId="{610B0C6E-A672-4434-B8B8-6F6E878A9920}" dt="2019-05-12T20:43:57.097" v="477"/>
          <ac:spMkLst>
            <pc:docMk/>
            <pc:sldMk cId="2497886224" sldId="263"/>
            <ac:spMk id="2" creationId="{C74BB7E7-3B6C-4FC3-BFB2-D4A7AF1E8813}"/>
          </ac:spMkLst>
        </pc:spChg>
        <pc:spChg chg="add mod">
          <ac:chgData name="Luca Congiu" userId="f2703dcca2bc319d" providerId="LiveId" clId="{610B0C6E-A672-4434-B8B8-6F6E878A9920}" dt="2019-05-12T20:43:57.194" v="478" actId="27636"/>
          <ac:spMkLst>
            <pc:docMk/>
            <pc:sldMk cId="2497886224" sldId="263"/>
            <ac:spMk id="3" creationId="{27B116DE-9A0F-498E-9F62-69E807C19D0E}"/>
          </ac:spMkLst>
        </pc:spChg>
      </pc:sldChg>
      <pc:sldMasterChg chg="delSldLayout modSldLayout">
        <pc:chgData name="Luca Congiu" userId="f2703dcca2bc319d" providerId="LiveId" clId="{610B0C6E-A672-4434-B8B8-6F6E878A9920}" dt="2019-05-12T19:56:06.415" v="8" actId="2696"/>
        <pc:sldMasterMkLst>
          <pc:docMk/>
          <pc:sldMasterMk cId="3482103089" sldId="2147483648"/>
        </pc:sldMasterMkLst>
        <pc:sldLayoutChg chg="addSp modSp del">
          <pc:chgData name="Luca Congiu" userId="f2703dcca2bc319d" providerId="LiveId" clId="{610B0C6E-A672-4434-B8B8-6F6E878A9920}" dt="2019-05-12T19:56:06.415" v="8" actId="2696"/>
          <pc:sldLayoutMkLst>
            <pc:docMk/>
            <pc:sldMasterMk cId="3482103089" sldId="2147483648"/>
            <pc:sldLayoutMk cId="2812497473" sldId="2147483684"/>
          </pc:sldLayoutMkLst>
          <pc:spChg chg="mod">
            <ac:chgData name="Luca Congiu" userId="f2703dcca2bc319d" providerId="LiveId" clId="{610B0C6E-A672-4434-B8B8-6F6E878A9920}" dt="2019-05-12T19:54:41.107" v="1" actId="14100"/>
            <ac:spMkLst>
              <pc:docMk/>
              <pc:sldMasterMk cId="3482103089" sldId="2147483648"/>
              <pc:sldLayoutMk cId="2812497473" sldId="2147483684"/>
              <ac:spMk id="2" creationId="{033F49EB-E3B3-420C-BF7F-F7F7E528EA54}"/>
            </ac:spMkLst>
          </pc:spChg>
          <pc:spChg chg="add mod ord">
            <ac:chgData name="Luca Congiu" userId="f2703dcca2bc319d" providerId="LiveId" clId="{610B0C6E-A672-4434-B8B8-6F6E878A9920}" dt="2019-05-12T19:55:33.385" v="7" actId="14100"/>
            <ac:spMkLst>
              <pc:docMk/>
              <pc:sldMasterMk cId="3482103089" sldId="2147483648"/>
              <pc:sldLayoutMk cId="2812497473" sldId="2147483684"/>
              <ac:spMk id="5" creationId="{B40AA86A-0A6B-44BE-845E-F75C777603F4}"/>
            </ac:spMkLst>
          </pc:spChg>
        </pc:sldLayoutChg>
      </pc:sldMasterChg>
      <pc:sldMasterChg chg="modSldLayout">
        <pc:chgData name="Luca Congiu" userId="f2703dcca2bc319d" providerId="LiveId" clId="{610B0C6E-A672-4434-B8B8-6F6E878A9920}" dt="2019-05-12T20:33:24.533" v="397" actId="122"/>
        <pc:sldMasterMkLst>
          <pc:docMk/>
          <pc:sldMasterMk cId="3523896855" sldId="2147483672"/>
        </pc:sldMasterMkLst>
        <pc:sldLayoutChg chg="modSp">
          <pc:chgData name="Luca Congiu" userId="f2703dcca2bc319d" providerId="LiveId" clId="{610B0C6E-A672-4434-B8B8-6F6E878A9920}" dt="2019-05-12T20:11:08.482" v="161" actId="14100"/>
          <pc:sldLayoutMkLst>
            <pc:docMk/>
            <pc:sldMasterMk cId="3523896855" sldId="2147483672"/>
            <pc:sldLayoutMk cId="2723520173" sldId="2147483678"/>
          </pc:sldLayoutMkLst>
          <pc:spChg chg="mod">
            <ac:chgData name="Luca Congiu" userId="f2703dcca2bc319d" providerId="LiveId" clId="{610B0C6E-A672-4434-B8B8-6F6E878A9920}" dt="2019-05-12T20:11:08.482" v="161" actId="14100"/>
            <ac:spMkLst>
              <pc:docMk/>
              <pc:sldMasterMk cId="3523896855" sldId="2147483672"/>
              <pc:sldLayoutMk cId="2723520173" sldId="2147483678"/>
              <ac:spMk id="5" creationId="{5F8448A6-BA0D-48F5-901B-CA9C0E8926F6}"/>
            </ac:spMkLst>
          </pc:spChg>
        </pc:sldLayoutChg>
        <pc:sldLayoutChg chg="addSp modSp setBg">
          <pc:chgData name="Luca Congiu" userId="f2703dcca2bc319d" providerId="LiveId" clId="{610B0C6E-A672-4434-B8B8-6F6E878A9920}" dt="2019-05-12T20:33:24.533" v="397" actId="122"/>
          <pc:sldLayoutMkLst>
            <pc:docMk/>
            <pc:sldMasterMk cId="3523896855" sldId="2147483672"/>
            <pc:sldLayoutMk cId="1986377511" sldId="2147483706"/>
          </pc:sldLayoutMkLst>
          <pc:spChg chg="mod">
            <ac:chgData name="Luca Congiu" userId="f2703dcca2bc319d" providerId="LiveId" clId="{610B0C6E-A672-4434-B8B8-6F6E878A9920}" dt="2019-05-12T20:26:09.939" v="347"/>
            <ac:spMkLst>
              <pc:docMk/>
              <pc:sldMasterMk cId="3523896855" sldId="2147483672"/>
              <pc:sldLayoutMk cId="1986377511" sldId="2147483706"/>
              <ac:spMk id="2" creationId="{9AA4FEEB-698F-4425-B0B5-04B44DD26685}"/>
            </ac:spMkLst>
          </pc:spChg>
          <pc:spChg chg="mod">
            <ac:chgData name="Luca Congiu" userId="f2703dcca2bc319d" providerId="LiveId" clId="{610B0C6E-A672-4434-B8B8-6F6E878A9920}" dt="2019-05-12T20:26:09.939" v="347"/>
            <ac:spMkLst>
              <pc:docMk/>
              <pc:sldMasterMk cId="3523896855" sldId="2147483672"/>
              <pc:sldLayoutMk cId="1986377511" sldId="2147483706"/>
              <ac:spMk id="3" creationId="{A808C588-861E-4776-BAF7-1915498CD4DA}"/>
            </ac:spMkLst>
          </pc:spChg>
          <pc:spChg chg="mod">
            <ac:chgData name="Luca Congiu" userId="f2703dcca2bc319d" providerId="LiveId" clId="{610B0C6E-A672-4434-B8B8-6F6E878A9920}" dt="2019-05-12T20:33:24.533" v="397" actId="122"/>
            <ac:spMkLst>
              <pc:docMk/>
              <pc:sldMasterMk cId="3523896855" sldId="2147483672"/>
              <pc:sldLayoutMk cId="1986377511" sldId="2147483706"/>
              <ac:spMk id="6" creationId="{C7F748ED-3297-4773-9955-327DA3AD0B33}"/>
            </ac:spMkLst>
          </pc:spChg>
          <pc:picChg chg="add mod">
            <ac:chgData name="Luca Congiu" userId="f2703dcca2bc319d" providerId="LiveId" clId="{610B0C6E-A672-4434-B8B8-6F6E878A9920}" dt="2019-05-12T20:25:27.825" v="342" actId="14100"/>
            <ac:picMkLst>
              <pc:docMk/>
              <pc:sldMasterMk cId="3523896855" sldId="2147483672"/>
              <pc:sldLayoutMk cId="1986377511" sldId="2147483706"/>
              <ac:picMk id="5" creationId="{722A8524-7FE9-45F2-ADA9-A2F63D65BDF5}"/>
            </ac:picMkLst>
          </pc:picChg>
          <pc:picChg chg="add mod">
            <ac:chgData name="Luca Congiu" userId="f2703dcca2bc319d" providerId="LiveId" clId="{610B0C6E-A672-4434-B8B8-6F6E878A9920}" dt="2019-05-12T20:25:59.563" v="346" actId="1076"/>
            <ac:picMkLst>
              <pc:docMk/>
              <pc:sldMasterMk cId="3523896855" sldId="2147483672"/>
              <pc:sldLayoutMk cId="1986377511" sldId="2147483706"/>
              <ac:picMk id="7" creationId="{E06A4069-F726-4503-98B9-94A133FC05FE}"/>
            </ac:picMkLst>
          </pc:picChg>
        </pc:sldLayoutChg>
      </pc:sldMasterChg>
      <pc:sldMasterChg chg="addSp modSp">
        <pc:chgData name="Luca Congiu" userId="f2703dcca2bc319d" providerId="LiveId" clId="{610B0C6E-A672-4434-B8B8-6F6E878A9920}" dt="2019-05-12T19:53:44.186" v="0"/>
        <pc:sldMasterMkLst>
          <pc:docMk/>
          <pc:sldMasterMk cId="146179455" sldId="2147483684"/>
        </pc:sldMasterMkLst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2" creationId="{1C4FD839-9547-4F27-93B1-F58276595708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3" creationId="{2CDC860E-B4E3-4E56-AC0C-46DAC0BDE710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4" creationId="{77B7CD2E-1EB6-4FF7-815D-0C92DD35EF01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5" creationId="{9A9BA7B1-12CD-4EA5-B23F-B1DEF897D66C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6" creationId="{D8A6DF5A-DDA1-4E38-8B79-AABE81F62C92}"/>
          </ac:spMkLst>
        </pc:spChg>
      </pc:sldMasterChg>
      <pc:sldMasterChg chg="addSp delSp modSp setBg delSldLayout modSldLayout">
        <pc:chgData name="Luca Congiu" userId="f2703dcca2bc319d" providerId="LiveId" clId="{610B0C6E-A672-4434-B8B8-6F6E878A9920}" dt="2019-05-12T20:34:27.077" v="404" actId="20577"/>
        <pc:sldMasterMkLst>
          <pc:docMk/>
          <pc:sldMasterMk cId="1506542201" sldId="2147483684"/>
        </pc:sldMasterMkLst>
        <pc:spChg chg="add del mod">
          <ac:chgData name="Luca Congiu" userId="f2703dcca2bc319d" providerId="LiveId" clId="{610B0C6E-A672-4434-B8B8-6F6E878A9920}" dt="2019-05-12T19:56:44.950" v="11" actId="478"/>
          <ac:spMkLst>
            <pc:docMk/>
            <pc:sldMasterMk cId="1506542201" sldId="2147483684"/>
            <ac:spMk id="2" creationId="{30E91237-7D01-4FEE-918B-216F91890AB8}"/>
          </ac:spMkLst>
        </pc:spChg>
        <pc:spChg chg="add del mod">
          <ac:chgData name="Luca Congiu" userId="f2703dcca2bc319d" providerId="LiveId" clId="{610B0C6E-A672-4434-B8B8-6F6E878A9920}" dt="2019-05-12T19:56:47.273" v="12" actId="478"/>
          <ac:spMkLst>
            <pc:docMk/>
            <pc:sldMasterMk cId="1506542201" sldId="2147483684"/>
            <ac:spMk id="3" creationId="{B97FF2B5-D3DC-4812-8E96-D9FF4444C60B}"/>
          </ac:spMkLst>
        </pc:spChg>
        <pc:spChg chg="add del mod">
          <ac:chgData name="Luca Congiu" userId="f2703dcca2bc319d" providerId="LiveId" clId="{610B0C6E-A672-4434-B8B8-6F6E878A9920}" dt="2019-05-12T19:56:58.349" v="15" actId="478"/>
          <ac:spMkLst>
            <pc:docMk/>
            <pc:sldMasterMk cId="1506542201" sldId="2147483684"/>
            <ac:spMk id="4" creationId="{C0896F77-E83B-4199-9334-B42AEE05905E}"/>
          </ac:spMkLst>
        </pc:spChg>
        <pc:spChg chg="add del mod">
          <ac:chgData name="Luca Congiu" userId="f2703dcca2bc319d" providerId="LiveId" clId="{610B0C6E-A672-4434-B8B8-6F6E878A9920}" dt="2019-05-12T19:56:55.658" v="14" actId="478"/>
          <ac:spMkLst>
            <pc:docMk/>
            <pc:sldMasterMk cId="1506542201" sldId="2147483684"/>
            <ac:spMk id="5" creationId="{724444EF-F93C-483E-B970-9481EA796E68}"/>
          </ac:spMkLst>
        </pc:spChg>
        <pc:spChg chg="add del mod">
          <ac:chgData name="Luca Congiu" userId="f2703dcca2bc319d" providerId="LiveId" clId="{610B0C6E-A672-4434-B8B8-6F6E878A9920}" dt="2019-05-12T19:56:53.517" v="13" actId="478"/>
          <ac:spMkLst>
            <pc:docMk/>
            <pc:sldMasterMk cId="1506542201" sldId="2147483684"/>
            <ac:spMk id="6" creationId="{5639F352-875C-4671-A8DA-002ED21874D8}"/>
          </ac:spMkLst>
        </pc:spChg>
        <pc:picChg chg="add">
          <ac:chgData name="Luca Congiu" userId="f2703dcca2bc319d" providerId="LiveId" clId="{610B0C6E-A672-4434-B8B8-6F6E878A9920}" dt="2019-05-12T19:57:24.146" v="16"/>
          <ac:picMkLst>
            <pc:docMk/>
            <pc:sldMasterMk cId="1506542201" sldId="2147483684"/>
            <ac:picMk id="7" creationId="{8FA54CC7-9A7A-4045-B6C3-58856AE6AEB3}"/>
          </ac:picMkLst>
        </pc:picChg>
        <pc:sldLayoutChg chg="addSp delSp modSp setBg">
          <pc:chgData name="Luca Congiu" userId="f2703dcca2bc319d" providerId="LiveId" clId="{610B0C6E-A672-4434-B8B8-6F6E878A9920}" dt="2019-05-12T20:20:59.237" v="294" actId="20577"/>
          <pc:sldLayoutMkLst>
            <pc:docMk/>
            <pc:sldMasterMk cId="1506542201" sldId="2147483684"/>
            <pc:sldLayoutMk cId="3455647092" sldId="2147483685"/>
          </pc:sldLayoutMkLst>
          <pc:spChg chg="del">
            <ac:chgData name="Luca Congiu" userId="f2703dcca2bc319d" providerId="LiveId" clId="{610B0C6E-A672-4434-B8B8-6F6E878A9920}" dt="2019-05-12T19:57:49.573" v="17" actId="478"/>
            <ac:spMkLst>
              <pc:docMk/>
              <pc:sldMasterMk cId="1506542201" sldId="2147483684"/>
              <pc:sldLayoutMk cId="3455647092" sldId="2147483685"/>
              <ac:spMk id="2" creationId="{2198ABFB-A721-47F0-A58F-9C11EB3FBC6C}"/>
            </ac:spMkLst>
          </pc:spChg>
          <pc:spChg chg="del">
            <ac:chgData name="Luca Congiu" userId="f2703dcca2bc319d" providerId="LiveId" clId="{610B0C6E-A672-4434-B8B8-6F6E878A9920}" dt="2019-05-12T19:57:51.081" v="18" actId="478"/>
            <ac:spMkLst>
              <pc:docMk/>
              <pc:sldMasterMk cId="1506542201" sldId="2147483684"/>
              <pc:sldLayoutMk cId="3455647092" sldId="2147483685"/>
              <ac:spMk id="3" creationId="{77013DC8-8129-49F1-89B4-84A30A01CAF5}"/>
            </ac:spMkLst>
          </pc:spChg>
          <pc:spChg chg="del">
            <ac:chgData name="Luca Congiu" userId="f2703dcca2bc319d" providerId="LiveId" clId="{610B0C6E-A672-4434-B8B8-6F6E878A9920}" dt="2019-05-12T19:57:57.050" v="21" actId="478"/>
            <ac:spMkLst>
              <pc:docMk/>
              <pc:sldMasterMk cId="1506542201" sldId="2147483684"/>
              <pc:sldLayoutMk cId="3455647092" sldId="2147483685"/>
              <ac:spMk id="4" creationId="{481D1B69-5097-43A4-AC77-9965E2F2668F}"/>
            </ac:spMkLst>
          </pc:spChg>
          <pc:spChg chg="del">
            <ac:chgData name="Luca Congiu" userId="f2703dcca2bc319d" providerId="LiveId" clId="{610B0C6E-A672-4434-B8B8-6F6E878A9920}" dt="2019-05-12T19:57:52.932" v="19" actId="478"/>
            <ac:spMkLst>
              <pc:docMk/>
              <pc:sldMasterMk cId="1506542201" sldId="2147483684"/>
              <pc:sldLayoutMk cId="3455647092" sldId="2147483685"/>
              <ac:spMk id="5" creationId="{136BDBA8-F776-40F9-AF9E-115F4C6CC561}"/>
            </ac:spMkLst>
          </pc:spChg>
          <pc:spChg chg="del">
            <ac:chgData name="Luca Congiu" userId="f2703dcca2bc319d" providerId="LiveId" clId="{610B0C6E-A672-4434-B8B8-6F6E878A9920}" dt="2019-05-12T19:57:55.619" v="20" actId="478"/>
            <ac:spMkLst>
              <pc:docMk/>
              <pc:sldMasterMk cId="1506542201" sldId="2147483684"/>
              <pc:sldLayoutMk cId="3455647092" sldId="2147483685"/>
              <ac:spMk id="6" creationId="{776547F8-490E-4CC7-918D-A463817673FC}"/>
            </ac:spMkLst>
          </pc:spChg>
          <pc:spChg chg="add del mod">
            <ac:chgData name="Luca Congiu" userId="f2703dcca2bc319d" providerId="LiveId" clId="{610B0C6E-A672-4434-B8B8-6F6E878A9920}" dt="2019-05-12T20:05:52.499" v="102" actId="478"/>
            <ac:spMkLst>
              <pc:docMk/>
              <pc:sldMasterMk cId="1506542201" sldId="2147483684"/>
              <pc:sldLayoutMk cId="3455647092" sldId="2147483685"/>
              <ac:spMk id="7" creationId="{2187FA74-BB0F-49CA-A786-880E28617F6E}"/>
            </ac:spMkLst>
          </pc:spChg>
          <pc:spChg chg="add del mod">
            <ac:chgData name="Luca Congiu" userId="f2703dcca2bc319d" providerId="LiveId" clId="{610B0C6E-A672-4434-B8B8-6F6E878A9920}" dt="2019-05-12T20:06:28.876" v="107" actId="1076"/>
            <ac:spMkLst>
              <pc:docMk/>
              <pc:sldMasterMk cId="1506542201" sldId="2147483684"/>
              <pc:sldLayoutMk cId="3455647092" sldId="2147483685"/>
              <ac:spMk id="8" creationId="{1B3740AF-E675-42BE-A189-ABCECA1A81AE}"/>
            </ac:spMkLst>
          </pc:spChg>
          <pc:spChg chg="add del mod">
            <ac:chgData name="Luca Congiu" userId="f2703dcca2bc319d" providerId="LiveId" clId="{610B0C6E-A672-4434-B8B8-6F6E878A9920}" dt="2019-05-12T20:05:48.288" v="101" actId="478"/>
            <ac:spMkLst>
              <pc:docMk/>
              <pc:sldMasterMk cId="1506542201" sldId="2147483684"/>
              <pc:sldLayoutMk cId="3455647092" sldId="2147483685"/>
              <ac:spMk id="9" creationId="{83D31708-A1D3-4D43-8745-EE8F0B384792}"/>
            </ac:spMkLst>
          </pc:spChg>
          <pc:spChg chg="add mod">
            <ac:chgData name="Luca Congiu" userId="f2703dcca2bc319d" providerId="LiveId" clId="{610B0C6E-A672-4434-B8B8-6F6E878A9920}" dt="2019-05-12T20:20:59.237" v="294" actId="20577"/>
            <ac:spMkLst>
              <pc:docMk/>
              <pc:sldMasterMk cId="1506542201" sldId="2147483684"/>
              <pc:sldLayoutMk cId="3455647092" sldId="2147483685"/>
              <ac:spMk id="10" creationId="{51E6DB1A-82C4-4D31-BAD7-53B0226442FB}"/>
            </ac:spMkLst>
          </pc:spChg>
          <pc:spChg chg="add mod">
            <ac:chgData name="Luca Congiu" userId="f2703dcca2bc319d" providerId="LiveId" clId="{610B0C6E-A672-4434-B8B8-6F6E878A9920}" dt="2019-05-12T20:06:25.621" v="106" actId="1076"/>
            <ac:spMkLst>
              <pc:docMk/>
              <pc:sldMasterMk cId="1506542201" sldId="2147483684"/>
              <pc:sldLayoutMk cId="3455647092" sldId="2147483685"/>
              <ac:spMk id="11" creationId="{9024054E-FC58-4A9F-88D6-B1508DD55DBB}"/>
            </ac:spMkLst>
          </pc:spChg>
          <pc:spChg chg="add mod">
            <ac:chgData name="Luca Congiu" userId="f2703dcca2bc319d" providerId="LiveId" clId="{610B0C6E-A672-4434-B8B8-6F6E878A9920}" dt="2019-05-12T20:07:09.526" v="131" actId="1076"/>
            <ac:spMkLst>
              <pc:docMk/>
              <pc:sldMasterMk cId="1506542201" sldId="2147483684"/>
              <pc:sldLayoutMk cId="3455647092" sldId="2147483685"/>
              <ac:spMk id="12" creationId="{9E73A9E7-9566-4807-80F0-C8A8ACDB8D9B}"/>
            </ac:spMkLst>
          </pc:spChg>
        </pc:sldLayoutChg>
        <pc:sldLayoutChg chg="del">
          <pc:chgData name="Luca Congiu" userId="f2703dcca2bc319d" providerId="LiveId" clId="{610B0C6E-A672-4434-B8B8-6F6E878A9920}" dt="2019-05-12T20:12:00.895" v="172" actId="2696"/>
          <pc:sldLayoutMkLst>
            <pc:docMk/>
            <pc:sldMasterMk cId="1506542201" sldId="2147483684"/>
            <pc:sldLayoutMk cId="3394690519" sldId="2147483686"/>
          </pc:sldLayoutMkLst>
        </pc:sldLayoutChg>
        <pc:sldLayoutChg chg="del">
          <pc:chgData name="Luca Congiu" userId="f2703dcca2bc319d" providerId="LiveId" clId="{610B0C6E-A672-4434-B8B8-6F6E878A9920}" dt="2019-05-12T20:12:00.917" v="173" actId="2696"/>
          <pc:sldLayoutMkLst>
            <pc:docMk/>
            <pc:sldMasterMk cId="1506542201" sldId="2147483684"/>
            <pc:sldLayoutMk cId="1390867019" sldId="2147483687"/>
          </pc:sldLayoutMkLst>
        </pc:sldLayoutChg>
        <pc:sldLayoutChg chg="del">
          <pc:chgData name="Luca Congiu" userId="f2703dcca2bc319d" providerId="LiveId" clId="{610B0C6E-A672-4434-B8B8-6F6E878A9920}" dt="2019-05-12T20:12:00.945" v="174" actId="2696"/>
          <pc:sldLayoutMkLst>
            <pc:docMk/>
            <pc:sldMasterMk cId="1506542201" sldId="2147483684"/>
            <pc:sldLayoutMk cId="3560992505" sldId="2147483688"/>
          </pc:sldLayoutMkLst>
        </pc:sldLayoutChg>
        <pc:sldLayoutChg chg="del">
          <pc:chgData name="Luca Congiu" userId="f2703dcca2bc319d" providerId="LiveId" clId="{610B0C6E-A672-4434-B8B8-6F6E878A9920}" dt="2019-05-12T20:12:00.958" v="175" actId="2696"/>
          <pc:sldLayoutMkLst>
            <pc:docMk/>
            <pc:sldMasterMk cId="1506542201" sldId="2147483684"/>
            <pc:sldLayoutMk cId="43078855" sldId="2147483689"/>
          </pc:sldLayoutMkLst>
        </pc:sldLayoutChg>
        <pc:sldLayoutChg chg="del">
          <pc:chgData name="Luca Congiu" userId="f2703dcca2bc319d" providerId="LiveId" clId="{610B0C6E-A672-4434-B8B8-6F6E878A9920}" dt="2019-05-12T20:12:00.970" v="176" actId="2696"/>
          <pc:sldLayoutMkLst>
            <pc:docMk/>
            <pc:sldMasterMk cId="1506542201" sldId="2147483684"/>
            <pc:sldLayoutMk cId="4106643079" sldId="2147483690"/>
          </pc:sldLayoutMkLst>
        </pc:sldLayoutChg>
        <pc:sldLayoutChg chg="del">
          <pc:chgData name="Luca Congiu" userId="f2703dcca2bc319d" providerId="LiveId" clId="{610B0C6E-A672-4434-B8B8-6F6E878A9920}" dt="2019-05-12T20:12:00.990" v="177" actId="2696"/>
          <pc:sldLayoutMkLst>
            <pc:docMk/>
            <pc:sldMasterMk cId="1506542201" sldId="2147483684"/>
            <pc:sldLayoutMk cId="134127915" sldId="2147483691"/>
          </pc:sldLayoutMkLst>
        </pc:sldLayoutChg>
        <pc:sldLayoutChg chg="del">
          <pc:chgData name="Luca Congiu" userId="f2703dcca2bc319d" providerId="LiveId" clId="{610B0C6E-A672-4434-B8B8-6F6E878A9920}" dt="2019-05-12T20:12:01.005" v="178" actId="2696"/>
          <pc:sldLayoutMkLst>
            <pc:docMk/>
            <pc:sldMasterMk cId="1506542201" sldId="2147483684"/>
            <pc:sldLayoutMk cId="547859669" sldId="2147483692"/>
          </pc:sldLayoutMkLst>
        </pc:sldLayoutChg>
        <pc:sldLayoutChg chg="del">
          <pc:chgData name="Luca Congiu" userId="f2703dcca2bc319d" providerId="LiveId" clId="{610B0C6E-A672-4434-B8B8-6F6E878A9920}" dt="2019-05-12T20:12:01.022" v="179" actId="2696"/>
          <pc:sldLayoutMkLst>
            <pc:docMk/>
            <pc:sldMasterMk cId="1506542201" sldId="2147483684"/>
            <pc:sldLayoutMk cId="2537510272" sldId="2147483693"/>
          </pc:sldLayoutMkLst>
        </pc:sldLayoutChg>
        <pc:sldLayoutChg chg="del">
          <pc:chgData name="Luca Congiu" userId="f2703dcca2bc319d" providerId="LiveId" clId="{610B0C6E-A672-4434-B8B8-6F6E878A9920}" dt="2019-05-12T20:12:01.040" v="180" actId="2696"/>
          <pc:sldLayoutMkLst>
            <pc:docMk/>
            <pc:sldMasterMk cId="1506542201" sldId="2147483684"/>
            <pc:sldLayoutMk cId="953794367" sldId="2147483694"/>
          </pc:sldLayoutMkLst>
        </pc:sldLayoutChg>
        <pc:sldLayoutChg chg="del">
          <pc:chgData name="Luca Congiu" userId="f2703dcca2bc319d" providerId="LiveId" clId="{610B0C6E-A672-4434-B8B8-6F6E878A9920}" dt="2019-05-12T20:12:01.046" v="181" actId="2696"/>
          <pc:sldLayoutMkLst>
            <pc:docMk/>
            <pc:sldMasterMk cId="1506542201" sldId="2147483684"/>
            <pc:sldLayoutMk cId="3304313267" sldId="2147483695"/>
          </pc:sldLayoutMkLst>
        </pc:sldLayoutChg>
        <pc:sldLayoutChg chg="addSp delSp modSp">
          <pc:chgData name="Luca Congiu" userId="f2703dcca2bc319d" providerId="LiveId" clId="{610B0C6E-A672-4434-B8B8-6F6E878A9920}" dt="2019-05-12T20:03:32.178" v="80" actId="1076"/>
          <pc:sldLayoutMkLst>
            <pc:docMk/>
            <pc:sldMasterMk cId="1506542201" sldId="2147483684"/>
            <pc:sldLayoutMk cId="3811772887" sldId="2147483696"/>
          </pc:sldLayoutMkLst>
          <pc:spChg chg="del">
            <ac:chgData name="Luca Congiu" userId="f2703dcca2bc319d" providerId="LiveId" clId="{610B0C6E-A672-4434-B8B8-6F6E878A9920}" dt="2019-05-12T20:02:45.929" v="75" actId="478"/>
            <ac:spMkLst>
              <pc:docMk/>
              <pc:sldMasterMk cId="1506542201" sldId="2147483684"/>
              <pc:sldLayoutMk cId="3811772887" sldId="2147483696"/>
              <ac:spMk id="2" creationId="{85261A4A-0804-4D7D-BD4F-26BDA50A7076}"/>
            </ac:spMkLst>
          </pc:spChg>
          <pc:picChg chg="add mod">
            <ac:chgData name="Luca Congiu" userId="f2703dcca2bc319d" providerId="LiveId" clId="{610B0C6E-A672-4434-B8B8-6F6E878A9920}" dt="2019-05-12T20:03:32.178" v="80" actId="1076"/>
            <ac:picMkLst>
              <pc:docMk/>
              <pc:sldMasterMk cId="1506542201" sldId="2147483684"/>
              <pc:sldLayoutMk cId="3811772887" sldId="2147483696"/>
              <ac:picMk id="4" creationId="{8B9FD137-DF97-44EB-B021-B781A4B2F56D}"/>
            </ac:picMkLst>
          </pc:picChg>
        </pc:sldLayoutChg>
        <pc:sldLayoutChg chg="addSp modSp">
          <pc:chgData name="Luca Congiu" userId="f2703dcca2bc319d" providerId="LiveId" clId="{610B0C6E-A672-4434-B8B8-6F6E878A9920}" dt="2019-05-12T20:13:17.744" v="193" actId="1076"/>
          <pc:sldLayoutMkLst>
            <pc:docMk/>
            <pc:sldMasterMk cId="1506542201" sldId="2147483684"/>
            <pc:sldLayoutMk cId="798812372" sldId="2147483697"/>
          </pc:sldLayoutMkLst>
          <pc:spChg chg="add mod">
            <ac:chgData name="Luca Congiu" userId="f2703dcca2bc319d" providerId="LiveId" clId="{610B0C6E-A672-4434-B8B8-6F6E878A9920}" dt="2019-05-12T20:08:45.794" v="142" actId="1076"/>
            <ac:spMkLst>
              <pc:docMk/>
              <pc:sldMasterMk cId="1506542201" sldId="2147483684"/>
              <pc:sldLayoutMk cId="798812372" sldId="2147483697"/>
              <ac:spMk id="3" creationId="{3BC52BE1-DA7B-4B4B-A750-43DC5BAFD8E7}"/>
            </ac:spMkLst>
          </pc:spChg>
          <pc:spChg chg="add mod">
            <ac:chgData name="Luca Congiu" userId="f2703dcca2bc319d" providerId="LiveId" clId="{610B0C6E-A672-4434-B8B8-6F6E878A9920}" dt="2019-05-12T20:13:17.744" v="193" actId="1076"/>
            <ac:spMkLst>
              <pc:docMk/>
              <pc:sldMasterMk cId="1506542201" sldId="2147483684"/>
              <pc:sldLayoutMk cId="798812372" sldId="2147483697"/>
              <ac:spMk id="5" creationId="{87C983A3-DC74-4C7F-BA9E-8FD9BACC7845}"/>
            </ac:spMkLst>
          </pc:spChg>
          <pc:spChg chg="add mod ord">
            <ac:chgData name="Luca Congiu" userId="f2703dcca2bc319d" providerId="LiveId" clId="{610B0C6E-A672-4434-B8B8-6F6E878A9920}" dt="2019-05-12T20:08:41.196" v="141" actId="1076"/>
            <ac:spMkLst>
              <pc:docMk/>
              <pc:sldMasterMk cId="1506542201" sldId="2147483684"/>
              <pc:sldLayoutMk cId="798812372" sldId="2147483697"/>
              <ac:spMk id="6" creationId="{C27300C4-421D-4405-87C1-01BBAA9D102A}"/>
            </ac:spMkLst>
          </pc:spChg>
          <pc:spChg chg="add mod">
            <ac:chgData name="Luca Congiu" userId="f2703dcca2bc319d" providerId="LiveId" clId="{610B0C6E-A672-4434-B8B8-6F6E878A9920}" dt="2019-05-12T20:08:50.138" v="143" actId="1076"/>
            <ac:spMkLst>
              <pc:docMk/>
              <pc:sldMasterMk cId="1506542201" sldId="2147483684"/>
              <pc:sldLayoutMk cId="798812372" sldId="2147483697"/>
              <ac:spMk id="7" creationId="{805D74D9-99C3-442C-94A0-2256DCB3A8AD}"/>
            </ac:spMkLst>
          </pc:spChg>
          <pc:picChg chg="mod ord">
            <ac:chgData name="Luca Congiu" userId="f2703dcca2bc319d" providerId="LiveId" clId="{610B0C6E-A672-4434-B8B8-6F6E878A9920}" dt="2019-05-12T20:07:36.388" v="137" actId="1076"/>
            <ac:picMkLst>
              <pc:docMk/>
              <pc:sldMasterMk cId="1506542201" sldId="2147483684"/>
              <pc:sldLayoutMk cId="798812372" sldId="2147483697"/>
              <ac:picMk id="4" creationId="{8B9FD137-DF97-44EB-B021-B781A4B2F56D}"/>
            </ac:picMkLst>
          </pc:picChg>
        </pc:sldLayoutChg>
        <pc:sldLayoutChg chg="addSp delSp modSp setBg">
          <pc:chgData name="Luca Congiu" userId="f2703dcca2bc319d" providerId="LiveId" clId="{610B0C6E-A672-4434-B8B8-6F6E878A9920}" dt="2019-05-12T20:12:40.067" v="182"/>
          <pc:sldLayoutMkLst>
            <pc:docMk/>
            <pc:sldMasterMk cId="1506542201" sldId="2147483684"/>
            <pc:sldLayoutMk cId="2049727950" sldId="2147483698"/>
          </pc:sldLayoutMkLst>
          <pc:spChg chg="del">
            <ac:chgData name="Luca Congiu" userId="f2703dcca2bc319d" providerId="LiveId" clId="{610B0C6E-A672-4434-B8B8-6F6E878A9920}" dt="2019-05-12T20:09:09.835" v="145" actId="478"/>
            <ac:spMkLst>
              <pc:docMk/>
              <pc:sldMasterMk cId="1506542201" sldId="2147483684"/>
              <pc:sldLayoutMk cId="2049727950" sldId="2147483698"/>
              <ac:spMk id="2" creationId="{EBF245B7-3695-4D8D-84DF-004493F806E9}"/>
            </ac:spMkLst>
          </pc:spChg>
          <pc:spChg chg="add mod">
            <ac:chgData name="Luca Congiu" userId="f2703dcca2bc319d" providerId="LiveId" clId="{610B0C6E-A672-4434-B8B8-6F6E878A9920}" dt="2019-05-12T20:11:40.659" v="171" actId="122"/>
            <ac:spMkLst>
              <pc:docMk/>
              <pc:sldMasterMk cId="1506542201" sldId="2147483684"/>
              <pc:sldLayoutMk cId="2049727950" sldId="2147483698"/>
              <ac:spMk id="4" creationId="{A6C10EFC-5B15-4541-BF67-29984B125E7D}"/>
            </ac:spMkLst>
          </pc:spChg>
          <pc:picChg chg="add mod">
            <ac:chgData name="Luca Congiu" userId="f2703dcca2bc319d" providerId="LiveId" clId="{610B0C6E-A672-4434-B8B8-6F6E878A9920}" dt="2019-05-12T20:10:53.505" v="160" actId="1076"/>
            <ac:picMkLst>
              <pc:docMk/>
              <pc:sldMasterMk cId="1506542201" sldId="2147483684"/>
              <pc:sldLayoutMk cId="2049727950" sldId="2147483698"/>
              <ac:picMk id="3" creationId="{10A40383-6BE9-4A38-84CE-E391022B5B46}"/>
            </ac:picMkLst>
          </pc:picChg>
        </pc:sldLayoutChg>
        <pc:sldLayoutChg chg="modSp">
          <pc:chgData name="Luca Congiu" userId="f2703dcca2bc319d" providerId="LiveId" clId="{610B0C6E-A672-4434-B8B8-6F6E878A9920}" dt="2019-05-12T20:09:57.240" v="154" actId="20577"/>
          <pc:sldLayoutMkLst>
            <pc:docMk/>
            <pc:sldMasterMk cId="1506542201" sldId="2147483684"/>
            <pc:sldLayoutMk cId="3057511357" sldId="2147483699"/>
          </pc:sldLayoutMkLst>
          <pc:spChg chg="mod">
            <ac:chgData name="Luca Congiu" userId="f2703dcca2bc319d" providerId="LiveId" clId="{610B0C6E-A672-4434-B8B8-6F6E878A9920}" dt="2019-05-12T20:09:57.240" v="154" actId="20577"/>
            <ac:spMkLst>
              <pc:docMk/>
              <pc:sldMasterMk cId="1506542201" sldId="2147483684"/>
              <pc:sldLayoutMk cId="3057511357" sldId="2147483699"/>
              <ac:spMk id="4" creationId="{6B34FBF1-8022-4793-BD04-5A3F2FAB2B51}"/>
            </ac:spMkLst>
          </pc:spChg>
        </pc:sldLayoutChg>
        <pc:sldLayoutChg chg="modSp">
          <pc:chgData name="Luca Congiu" userId="f2703dcca2bc319d" providerId="LiveId" clId="{610B0C6E-A672-4434-B8B8-6F6E878A9920}" dt="2019-05-12T20:34:27.077" v="404" actId="20577"/>
          <pc:sldLayoutMkLst>
            <pc:docMk/>
            <pc:sldMasterMk cId="1506542201" sldId="2147483684"/>
            <pc:sldLayoutMk cId="3929018980" sldId="2147483700"/>
          </pc:sldLayoutMkLst>
          <pc:spChg chg="mod">
            <ac:chgData name="Luca Congiu" userId="f2703dcca2bc319d" providerId="LiveId" clId="{610B0C6E-A672-4434-B8B8-6F6E878A9920}" dt="2019-05-12T20:34:27.077" v="404" actId="20577"/>
            <ac:spMkLst>
              <pc:docMk/>
              <pc:sldMasterMk cId="1506542201" sldId="2147483684"/>
              <pc:sldLayoutMk cId="3929018980" sldId="2147483700"/>
              <ac:spMk id="11" creationId="{00000000-0000-0000-0000-000000000000}"/>
            </ac:spMkLst>
          </pc:spChg>
        </pc:sldLayoutChg>
        <pc:sldLayoutChg chg="addSp modSp">
          <pc:chgData name="Luca Congiu" userId="f2703dcca2bc319d" providerId="LiveId" clId="{610B0C6E-A672-4434-B8B8-6F6E878A9920}" dt="2019-05-12T20:29:23.208" v="363" actId="14100"/>
          <pc:sldLayoutMkLst>
            <pc:docMk/>
            <pc:sldMasterMk cId="1506542201" sldId="2147483684"/>
            <pc:sldLayoutMk cId="3147678995" sldId="2147483701"/>
          </pc:sldLayoutMkLst>
          <pc:spChg chg="add mod">
            <ac:chgData name="Luca Congiu" userId="f2703dcca2bc319d" providerId="LiveId" clId="{610B0C6E-A672-4434-B8B8-6F6E878A9920}" dt="2019-05-12T20:29:23.208" v="363" actId="14100"/>
            <ac:spMkLst>
              <pc:docMk/>
              <pc:sldMasterMk cId="1506542201" sldId="2147483684"/>
              <pc:sldLayoutMk cId="3147678995" sldId="2147483701"/>
              <ac:spMk id="2" creationId="{E39836AA-E138-48A5-BA71-0DF9A3EA6287}"/>
            </ac:spMkLst>
          </pc:spChg>
        </pc:sldLayoutChg>
        <pc:sldLayoutChg chg="modSp">
          <pc:chgData name="Luca Congiu" userId="f2703dcca2bc319d" providerId="LiveId" clId="{610B0C6E-A672-4434-B8B8-6F6E878A9920}" dt="2019-05-12T20:16:48.323" v="269" actId="207"/>
          <pc:sldLayoutMkLst>
            <pc:docMk/>
            <pc:sldMasterMk cId="1506542201" sldId="2147483684"/>
            <pc:sldLayoutMk cId="20210373" sldId="2147483702"/>
          </pc:sldLayoutMkLst>
          <pc:spChg chg="mod">
            <ac:chgData name="Luca Congiu" userId="f2703dcca2bc319d" providerId="LiveId" clId="{610B0C6E-A672-4434-B8B8-6F6E878A9920}" dt="2019-05-12T20:16:48.323" v="269" actId="207"/>
            <ac:spMkLst>
              <pc:docMk/>
              <pc:sldMasterMk cId="1506542201" sldId="2147483684"/>
              <pc:sldLayoutMk cId="20210373" sldId="2147483702"/>
              <ac:spMk id="2" creationId="{E39836AA-E138-48A5-BA71-0DF9A3EA6287}"/>
            </ac:spMkLst>
          </pc:spChg>
        </pc:sldLayoutChg>
        <pc:sldLayoutChg chg="addSp delSp modSp setBg">
          <pc:chgData name="Luca Congiu" userId="f2703dcca2bc319d" providerId="LiveId" clId="{610B0C6E-A672-4434-B8B8-6F6E878A9920}" dt="2019-05-12T20:32:07.493" v="377" actId="403"/>
          <pc:sldLayoutMkLst>
            <pc:docMk/>
            <pc:sldMasterMk cId="1506542201" sldId="2147483684"/>
            <pc:sldLayoutMk cId="3872774172" sldId="2147483703"/>
          </pc:sldLayoutMkLst>
          <pc:spChg chg="mod">
            <ac:chgData name="Luca Congiu" userId="f2703dcca2bc319d" providerId="LiveId" clId="{610B0C6E-A672-4434-B8B8-6F6E878A9920}" dt="2019-05-12T20:18:21.534" v="270"/>
            <ac:spMkLst>
              <pc:docMk/>
              <pc:sldMasterMk cId="1506542201" sldId="2147483684"/>
              <pc:sldLayoutMk cId="3872774172" sldId="2147483703"/>
              <ac:spMk id="2" creationId="{9AA4FEEB-698F-4425-B0B5-04B44DD26685}"/>
            </ac:spMkLst>
          </pc:spChg>
          <pc:spChg chg="mod">
            <ac:chgData name="Luca Congiu" userId="f2703dcca2bc319d" providerId="LiveId" clId="{610B0C6E-A672-4434-B8B8-6F6E878A9920}" dt="2019-05-12T20:18:21.534" v="270"/>
            <ac:spMkLst>
              <pc:docMk/>
              <pc:sldMasterMk cId="1506542201" sldId="2147483684"/>
              <pc:sldLayoutMk cId="3872774172" sldId="2147483703"/>
              <ac:spMk id="3" creationId="{A808C588-861E-4776-BAF7-1915498CD4DA}"/>
            </ac:spMkLst>
          </pc:spChg>
          <pc:spChg chg="add del mod">
            <ac:chgData name="Luca Congiu" userId="f2703dcca2bc319d" providerId="LiveId" clId="{610B0C6E-A672-4434-B8B8-6F6E878A9920}" dt="2019-05-12T20:31:23.707" v="371"/>
            <ac:spMkLst>
              <pc:docMk/>
              <pc:sldMasterMk cId="1506542201" sldId="2147483684"/>
              <pc:sldLayoutMk cId="3872774172" sldId="2147483703"/>
              <ac:spMk id="4" creationId="{070A4C24-1E64-4903-B1E3-EA8C70CFE7AF}"/>
            </ac:spMkLst>
          </pc:spChg>
          <pc:spChg chg="add del">
            <ac:chgData name="Luca Congiu" userId="f2703dcca2bc319d" providerId="LiveId" clId="{610B0C6E-A672-4434-B8B8-6F6E878A9920}" dt="2019-05-12T20:18:46.290" v="273" actId="478"/>
            <ac:spMkLst>
              <pc:docMk/>
              <pc:sldMasterMk cId="1506542201" sldId="2147483684"/>
              <pc:sldLayoutMk cId="3872774172" sldId="2147483703"/>
              <ac:spMk id="5" creationId="{408D970D-D711-4C31-954B-7D87AFB7F6CF}"/>
            </ac:spMkLst>
          </pc:spChg>
          <pc:spChg chg="mod">
            <ac:chgData name="Luca Congiu" userId="f2703dcca2bc319d" providerId="LiveId" clId="{610B0C6E-A672-4434-B8B8-6F6E878A9920}" dt="2019-05-12T20:19:39.070" v="288" actId="20577"/>
            <ac:spMkLst>
              <pc:docMk/>
              <pc:sldMasterMk cId="1506542201" sldId="2147483684"/>
              <pc:sldLayoutMk cId="3872774172" sldId="2147483703"/>
              <ac:spMk id="6" creationId="{C7F748ED-3297-4773-9955-327DA3AD0B33}"/>
            </ac:spMkLst>
          </pc:spChg>
          <pc:spChg chg="add del mod ord">
            <ac:chgData name="Luca Congiu" userId="f2703dcca2bc319d" providerId="LiveId" clId="{610B0C6E-A672-4434-B8B8-6F6E878A9920}" dt="2019-05-12T20:19:31.773" v="281" actId="478"/>
            <ac:spMkLst>
              <pc:docMk/>
              <pc:sldMasterMk cId="1506542201" sldId="2147483684"/>
              <pc:sldLayoutMk cId="3872774172" sldId="2147483703"/>
              <ac:spMk id="8" creationId="{E1DAAA80-6043-412A-9D23-8119A4F018C5}"/>
            </ac:spMkLst>
          </pc:spChg>
          <pc:spChg chg="add">
            <ac:chgData name="Luca Congiu" userId="f2703dcca2bc319d" providerId="LiveId" clId="{610B0C6E-A672-4434-B8B8-6F6E878A9920}" dt="2019-05-12T20:19:32.705" v="282"/>
            <ac:spMkLst>
              <pc:docMk/>
              <pc:sldMasterMk cId="1506542201" sldId="2147483684"/>
              <pc:sldLayoutMk cId="3872774172" sldId="2147483703"/>
              <ac:spMk id="10" creationId="{72F75EAC-49A5-42C5-A41A-271C74B54F74}"/>
            </ac:spMkLst>
          </pc:spChg>
          <pc:spChg chg="add mod">
            <ac:chgData name="Luca Congiu" userId="f2703dcca2bc319d" providerId="LiveId" clId="{610B0C6E-A672-4434-B8B8-6F6E878A9920}" dt="2019-05-12T20:32:07.493" v="377" actId="403"/>
            <ac:spMkLst>
              <pc:docMk/>
              <pc:sldMasterMk cId="1506542201" sldId="2147483684"/>
              <pc:sldLayoutMk cId="3872774172" sldId="2147483703"/>
              <ac:spMk id="12" creationId="{C75428D7-6ACD-4F9B-9159-66E4F87F735F}"/>
            </ac:spMkLst>
          </pc:spChg>
          <pc:picChg chg="add del">
            <ac:chgData name="Luca Congiu" userId="f2703dcca2bc319d" providerId="LiveId" clId="{610B0C6E-A672-4434-B8B8-6F6E878A9920}" dt="2019-05-12T20:18:43.477" v="272" actId="478"/>
            <ac:picMkLst>
              <pc:docMk/>
              <pc:sldMasterMk cId="1506542201" sldId="2147483684"/>
              <pc:sldLayoutMk cId="3872774172" sldId="2147483703"/>
              <ac:picMk id="7" creationId="{EDF38C99-E146-4CD0-AE77-4B71D5716A0E}"/>
            </ac:picMkLst>
          </pc:picChg>
          <pc:picChg chg="add del">
            <ac:chgData name="Luca Congiu" userId="f2703dcca2bc319d" providerId="LiveId" clId="{610B0C6E-A672-4434-B8B8-6F6E878A9920}" dt="2019-05-12T20:18:51.896" v="275" actId="478"/>
            <ac:picMkLst>
              <pc:docMk/>
              <pc:sldMasterMk cId="1506542201" sldId="2147483684"/>
              <pc:sldLayoutMk cId="3872774172" sldId="2147483703"/>
              <ac:picMk id="9" creationId="{3E9358EB-3C18-419A-947D-6AE6D0487CF0}"/>
            </ac:picMkLst>
          </pc:picChg>
          <pc:picChg chg="add">
            <ac:chgData name="Luca Congiu" userId="f2703dcca2bc319d" providerId="LiveId" clId="{610B0C6E-A672-4434-B8B8-6F6E878A9920}" dt="2019-05-12T20:19:32.705" v="282"/>
            <ac:picMkLst>
              <pc:docMk/>
              <pc:sldMasterMk cId="1506542201" sldId="2147483684"/>
              <pc:sldLayoutMk cId="3872774172" sldId="2147483703"/>
              <ac:picMk id="11" creationId="{7BBDB68D-3EA1-4F6B-B91B-966B58B86802}"/>
            </ac:picMkLst>
          </pc:picChg>
        </pc:sldLayoutChg>
        <pc:sldLayoutChg chg="addSp modSp">
          <pc:chgData name="Luca Congiu" userId="f2703dcca2bc319d" providerId="LiveId" clId="{610B0C6E-A672-4434-B8B8-6F6E878A9920}" dt="2019-05-12T20:32:16.787" v="379"/>
          <pc:sldLayoutMkLst>
            <pc:docMk/>
            <pc:sldMasterMk cId="1506542201" sldId="2147483684"/>
            <pc:sldLayoutMk cId="779238613" sldId="2147483704"/>
          </pc:sldLayoutMkLst>
          <pc:spChg chg="mod">
            <ac:chgData name="Luca Congiu" userId="f2703dcca2bc319d" providerId="LiveId" clId="{610B0C6E-A672-4434-B8B8-6F6E878A9920}" dt="2019-05-12T20:22:12.740" v="303" actId="20577"/>
            <ac:spMkLst>
              <pc:docMk/>
              <pc:sldMasterMk cId="1506542201" sldId="2147483684"/>
              <pc:sldLayoutMk cId="779238613" sldId="2147483704"/>
              <ac:spMk id="6" creationId="{C7F748ED-3297-4773-9955-327DA3AD0B33}"/>
            </ac:spMkLst>
          </pc:spChg>
          <pc:spChg chg="add mod">
            <ac:chgData name="Luca Congiu" userId="f2703dcca2bc319d" providerId="LiveId" clId="{610B0C6E-A672-4434-B8B8-6F6E878A9920}" dt="2019-05-12T20:23:13.060" v="324" actId="27636"/>
            <ac:spMkLst>
              <pc:docMk/>
              <pc:sldMasterMk cId="1506542201" sldId="2147483684"/>
              <pc:sldLayoutMk cId="779238613" sldId="2147483704"/>
              <ac:spMk id="7" creationId="{8C83AD98-DC2D-414F-85A7-3B59E4D18FD3}"/>
            </ac:spMkLst>
          </pc:spChg>
          <pc:spChg chg="add">
            <ac:chgData name="Luca Congiu" userId="f2703dcca2bc319d" providerId="LiveId" clId="{610B0C6E-A672-4434-B8B8-6F6E878A9920}" dt="2019-05-12T20:32:16.787" v="379"/>
            <ac:spMkLst>
              <pc:docMk/>
              <pc:sldMasterMk cId="1506542201" sldId="2147483684"/>
              <pc:sldLayoutMk cId="779238613" sldId="2147483704"/>
              <ac:spMk id="8" creationId="{CD0B6E79-F9A8-427C-AAAD-533973D8E78E}"/>
            </ac:spMkLst>
          </pc:spChg>
        </pc:sldLayoutChg>
        <pc:sldLayoutChg chg="addSp modSp">
          <pc:chgData name="Luca Congiu" userId="f2703dcca2bc319d" providerId="LiveId" clId="{610B0C6E-A672-4434-B8B8-6F6E878A9920}" dt="2019-05-12T20:32:13.339" v="378"/>
          <pc:sldLayoutMkLst>
            <pc:docMk/>
            <pc:sldMasterMk cId="1506542201" sldId="2147483684"/>
            <pc:sldLayoutMk cId="2400484775" sldId="2147483705"/>
          </pc:sldLayoutMkLst>
          <pc:spChg chg="mod">
            <ac:chgData name="Luca Congiu" userId="f2703dcca2bc319d" providerId="LiveId" clId="{610B0C6E-A672-4434-B8B8-6F6E878A9920}" dt="2019-05-12T20:23:46.873" v="335" actId="20577"/>
            <ac:spMkLst>
              <pc:docMk/>
              <pc:sldMasterMk cId="1506542201" sldId="2147483684"/>
              <pc:sldLayoutMk cId="2400484775" sldId="2147483705"/>
              <ac:spMk id="6" creationId="{C7F748ED-3297-4773-9955-327DA3AD0B33}"/>
            </ac:spMkLst>
          </pc:spChg>
          <pc:spChg chg="add mod">
            <ac:chgData name="Luca Congiu" userId="f2703dcca2bc319d" providerId="LiveId" clId="{610B0C6E-A672-4434-B8B8-6F6E878A9920}" dt="2019-05-12T20:23:41.942" v="334" actId="122"/>
            <ac:spMkLst>
              <pc:docMk/>
              <pc:sldMasterMk cId="1506542201" sldId="2147483684"/>
              <pc:sldLayoutMk cId="2400484775" sldId="2147483705"/>
              <ac:spMk id="7" creationId="{8304AE0C-0056-49D9-A1BB-E5FD6B842774}"/>
            </ac:spMkLst>
          </pc:spChg>
          <pc:spChg chg="add">
            <ac:chgData name="Luca Congiu" userId="f2703dcca2bc319d" providerId="LiveId" clId="{610B0C6E-A672-4434-B8B8-6F6E878A9920}" dt="2019-05-12T20:32:13.339" v="378"/>
            <ac:spMkLst>
              <pc:docMk/>
              <pc:sldMasterMk cId="1506542201" sldId="2147483684"/>
              <pc:sldLayoutMk cId="2400484775" sldId="2147483705"/>
              <ac:spMk id="8" creationId="{8BBCFD4C-AEE9-4341-8F2A-49306A05990A}"/>
            </ac:spMkLst>
          </pc:spChg>
        </pc:sldLayoutChg>
        <pc:sldLayoutChg chg="addSp delSp modSp">
          <pc:chgData name="Luca Congiu" userId="f2703dcca2bc319d" providerId="LiveId" clId="{610B0C6E-A672-4434-B8B8-6F6E878A9920}" dt="2019-05-12T20:27:40.294" v="358"/>
          <pc:sldLayoutMkLst>
            <pc:docMk/>
            <pc:sldMasterMk cId="1506542201" sldId="2147483684"/>
            <pc:sldLayoutMk cId="3353300847" sldId="2147483707"/>
          </pc:sldLayoutMkLst>
          <pc:spChg chg="mod">
            <ac:chgData name="Luca Congiu" userId="f2703dcca2bc319d" providerId="LiveId" clId="{610B0C6E-A672-4434-B8B8-6F6E878A9920}" dt="2019-05-12T20:27:04.596" v="352" actId="14100"/>
            <ac:spMkLst>
              <pc:docMk/>
              <pc:sldMasterMk cId="1506542201" sldId="2147483684"/>
              <pc:sldLayoutMk cId="3353300847" sldId="2147483707"/>
              <ac:spMk id="3" creationId="{A808C588-861E-4776-BAF7-1915498CD4DA}"/>
            </ac:spMkLst>
          </pc:spChg>
          <pc:spChg chg="mod">
            <ac:chgData name="Luca Congiu" userId="f2703dcca2bc319d" providerId="LiveId" clId="{610B0C6E-A672-4434-B8B8-6F6E878A9920}" dt="2019-05-12T20:27:01.746" v="351" actId="14100"/>
            <ac:spMkLst>
              <pc:docMk/>
              <pc:sldMasterMk cId="1506542201" sldId="2147483684"/>
              <pc:sldLayoutMk cId="3353300847" sldId="2147483707"/>
              <ac:spMk id="6" creationId="{C7F748ED-3297-4773-9955-327DA3AD0B33}"/>
            </ac:spMkLst>
          </pc:spChg>
          <pc:spChg chg="del">
            <ac:chgData name="Luca Congiu" userId="f2703dcca2bc319d" providerId="LiveId" clId="{610B0C6E-A672-4434-B8B8-6F6E878A9920}" dt="2019-05-12T20:26:56.136" v="350" actId="478"/>
            <ac:spMkLst>
              <pc:docMk/>
              <pc:sldMasterMk cId="1506542201" sldId="2147483684"/>
              <pc:sldLayoutMk cId="3353300847" sldId="2147483707"/>
              <ac:spMk id="10" creationId="{72F75EAC-49A5-42C5-A41A-271C74B54F74}"/>
            </ac:spMkLst>
          </pc:spChg>
          <pc:picChg chg="add del mod">
            <ac:chgData name="Luca Congiu" userId="f2703dcca2bc319d" providerId="LiveId" clId="{610B0C6E-A672-4434-B8B8-6F6E878A9920}" dt="2019-05-12T20:27:39.554" v="357" actId="478"/>
            <ac:picMkLst>
              <pc:docMk/>
              <pc:sldMasterMk cId="1506542201" sldId="2147483684"/>
              <pc:sldLayoutMk cId="3353300847" sldId="2147483707"/>
              <ac:picMk id="5" creationId="{1C69EBF6-6F47-41D9-AAAC-9FCD6D4DCD02}"/>
            </ac:picMkLst>
          </pc:picChg>
          <pc:picChg chg="del">
            <ac:chgData name="Luca Congiu" userId="f2703dcca2bc319d" providerId="LiveId" clId="{610B0C6E-A672-4434-B8B8-6F6E878A9920}" dt="2019-05-12T20:27:07.798" v="353" actId="478"/>
            <ac:picMkLst>
              <pc:docMk/>
              <pc:sldMasterMk cId="1506542201" sldId="2147483684"/>
              <pc:sldLayoutMk cId="3353300847" sldId="2147483707"/>
              <ac:picMk id="11" creationId="{7BBDB68D-3EA1-4F6B-B91B-966B58B86802}"/>
            </ac:picMkLst>
          </pc:picChg>
          <pc:picChg chg="add">
            <ac:chgData name="Luca Congiu" userId="f2703dcca2bc319d" providerId="LiveId" clId="{610B0C6E-A672-4434-B8B8-6F6E878A9920}" dt="2019-05-12T20:27:40.294" v="358"/>
            <ac:picMkLst>
              <pc:docMk/>
              <pc:sldMasterMk cId="1506542201" sldId="2147483684"/>
              <pc:sldLayoutMk cId="3353300847" sldId="2147483707"/>
              <ac:picMk id="12" creationId="{5CB1FD4A-77C8-4549-A446-B69D33385EE3}"/>
            </ac:picMkLst>
          </pc:picChg>
        </pc:sldLayoutChg>
        <pc:sldLayoutChg chg="del">
          <pc:chgData name="Luca Congiu" userId="f2703dcca2bc319d" providerId="LiveId" clId="{610B0C6E-A672-4434-B8B8-6F6E878A9920}" dt="2019-05-12T20:26:45.490" v="349" actId="2696"/>
          <pc:sldLayoutMkLst>
            <pc:docMk/>
            <pc:sldMasterMk cId="1506542201" sldId="2147483684"/>
            <pc:sldLayoutMk cId="3732294256" sldId="2147483707"/>
          </pc:sldLayoutMkLst>
        </pc:sldLayoutChg>
      </pc:sldMasterChg>
      <pc:sldMasterChg chg="addSp delSp modSp">
        <pc:chgData name="Luca Congiu" userId="f2703dcca2bc319d" providerId="LiveId" clId="{610B0C6E-A672-4434-B8B8-6F6E878A9920}" dt="2019-05-12T20:28:06.353" v="361" actId="1076"/>
        <pc:sldMasterMkLst>
          <pc:docMk/>
          <pc:sldMasterMk cId="3940922668" sldId="2147483708"/>
        </pc:sldMasterMkLst>
        <pc:spChg chg="del">
          <ac:chgData name="Luca Congiu" userId="f2703dcca2bc319d" providerId="LiveId" clId="{610B0C6E-A672-4434-B8B8-6F6E878A9920}" dt="2019-05-12T20:27:59.909" v="359" actId="478"/>
          <ac:spMkLst>
            <pc:docMk/>
            <pc:sldMasterMk cId="3940922668" sldId="2147483708"/>
            <ac:spMk id="7" creationId="{B4F1C049-6E41-4F28-8D79-231F45AC5418}"/>
          </ac:spMkLst>
        </pc:spChg>
        <pc:picChg chg="add mod">
          <ac:chgData name="Luca Congiu" userId="f2703dcca2bc319d" providerId="LiveId" clId="{610B0C6E-A672-4434-B8B8-6F6E878A9920}" dt="2019-05-12T20:28:06.353" v="361" actId="1076"/>
          <ac:picMkLst>
            <pc:docMk/>
            <pc:sldMasterMk cId="3940922668" sldId="2147483708"/>
            <ac:picMk id="8" creationId="{CC7B11A8-B49B-4B10-A7C4-40A2FA2540ED}"/>
          </ac:picMkLst>
        </pc:picChg>
      </pc:sldMasterChg>
      <pc:sldMasterChg chg="modSp modSldLayout">
        <pc:chgData name="Luca Congiu" userId="f2703dcca2bc319d" providerId="LiveId" clId="{610B0C6E-A672-4434-B8B8-6F6E878A9920}" dt="2019-05-12T20:40:44.160" v="460" actId="14100"/>
        <pc:sldMasterMkLst>
          <pc:docMk/>
          <pc:sldMasterMk cId="3529241926" sldId="2147483720"/>
        </pc:sldMasterMkLst>
        <pc:spChg chg="mod">
          <ac:chgData name="Luca Congiu" userId="f2703dcca2bc319d" providerId="LiveId" clId="{610B0C6E-A672-4434-B8B8-6F6E878A9920}" dt="2019-05-12T20:37:18.678" v="418" actId="207"/>
          <ac:spMkLst>
            <pc:docMk/>
            <pc:sldMasterMk cId="3529241926" sldId="2147483720"/>
            <ac:spMk id="2" creationId="{193C5AD0-FE2E-4D86-A507-E86907BB18D5}"/>
          </ac:spMkLst>
        </pc:spChg>
        <pc:spChg chg="mod">
          <ac:chgData name="Luca Congiu" userId="f2703dcca2bc319d" providerId="LiveId" clId="{610B0C6E-A672-4434-B8B8-6F6E878A9920}" dt="2019-05-12T20:37:56.794" v="424" actId="14100"/>
          <ac:spMkLst>
            <pc:docMk/>
            <pc:sldMasterMk cId="3529241926" sldId="2147483720"/>
            <ac:spMk id="3" creationId="{C821791A-A567-4377-ABF1-F28ADCB7524D}"/>
          </ac:spMkLst>
        </pc:spChg>
        <pc:spChg chg="mod">
          <ac:chgData name="Luca Congiu" userId="f2703dcca2bc319d" providerId="LiveId" clId="{610B0C6E-A672-4434-B8B8-6F6E878A9920}" dt="2019-05-12T20:38:00.503" v="425" actId="14100"/>
          <ac:spMkLst>
            <pc:docMk/>
            <pc:sldMasterMk cId="3529241926" sldId="2147483720"/>
            <ac:spMk id="5" creationId="{4AF7A0EE-86E4-47D2-9966-E8417FAFE85C}"/>
          </ac:spMkLst>
        </pc:spChg>
        <pc:spChg chg="mod">
          <ac:chgData name="Luca Congiu" userId="f2703dcca2bc319d" providerId="LiveId" clId="{610B0C6E-A672-4434-B8B8-6F6E878A9920}" dt="2019-05-12T20:37:37.528" v="422" actId="14100"/>
          <ac:spMkLst>
            <pc:docMk/>
            <pc:sldMasterMk cId="3529241926" sldId="2147483720"/>
            <ac:spMk id="7" creationId="{B4F1C049-6E41-4F28-8D79-231F45AC5418}"/>
          </ac:spMkLst>
        </pc:spChg>
        <pc:picChg chg="mod">
          <ac:chgData name="Luca Congiu" userId="f2703dcca2bc319d" providerId="LiveId" clId="{610B0C6E-A672-4434-B8B8-6F6E878A9920}" dt="2019-05-12T20:37:43.008" v="423" actId="14100"/>
          <ac:picMkLst>
            <pc:docMk/>
            <pc:sldMasterMk cId="3529241926" sldId="2147483720"/>
            <ac:picMk id="9" creationId="{21EBF50F-5D1D-409E-88D8-03D976F8D979}"/>
          </ac:picMkLst>
        </pc:picChg>
        <pc:sldLayoutChg chg="modSp">
          <pc:chgData name="Luca Congiu" userId="f2703dcca2bc319d" providerId="LiveId" clId="{610B0C6E-A672-4434-B8B8-6F6E878A9920}" dt="2019-05-12T20:38:13.416" v="428" actId="14100"/>
          <pc:sldLayoutMkLst>
            <pc:docMk/>
            <pc:sldMasterMk cId="3529241926" sldId="2147483720"/>
            <pc:sldLayoutMk cId="1078812363" sldId="2147483721"/>
          </pc:sldLayoutMkLst>
          <pc:spChg chg="mod">
            <ac:chgData name="Luca Congiu" userId="f2703dcca2bc319d" providerId="LiveId" clId="{610B0C6E-A672-4434-B8B8-6F6E878A9920}" dt="2019-05-12T20:38:09.897" v="427" actId="14100"/>
            <ac:spMkLst>
              <pc:docMk/>
              <pc:sldMasterMk cId="3529241926" sldId="2147483720"/>
              <pc:sldLayoutMk cId="1078812363" sldId="2147483721"/>
              <ac:spMk id="2" creationId="{E81AC213-F388-4E21-98C4-36E6E89F2D9A}"/>
            </ac:spMkLst>
          </pc:spChg>
          <pc:spChg chg="mod">
            <ac:chgData name="Luca Congiu" userId="f2703dcca2bc319d" providerId="LiveId" clId="{610B0C6E-A672-4434-B8B8-6F6E878A9920}" dt="2019-05-12T20:38:13.416" v="428" actId="14100"/>
            <ac:spMkLst>
              <pc:docMk/>
              <pc:sldMasterMk cId="3529241926" sldId="2147483720"/>
              <pc:sldLayoutMk cId="1078812363" sldId="2147483721"/>
              <ac:spMk id="3" creationId="{2816E0C6-E17F-4FDB-8980-765ACC03A172}"/>
            </ac:spMkLst>
          </pc:spChg>
          <pc:spChg chg="mod">
            <ac:chgData name="Luca Congiu" userId="f2703dcca2bc319d" providerId="LiveId" clId="{610B0C6E-A672-4434-B8B8-6F6E878A9920}" dt="2019-05-12T20:38:05.939" v="426" actId="207"/>
            <ac:spMkLst>
              <pc:docMk/>
              <pc:sldMasterMk cId="3529241926" sldId="2147483720"/>
              <pc:sldLayoutMk cId="1078812363" sldId="2147483721"/>
              <ac:spMk id="9" creationId="{974020F4-9E0A-40BD-8784-A68D91CBF059}"/>
            </ac:spMkLst>
          </pc:spChg>
        </pc:sldLayoutChg>
        <pc:sldLayoutChg chg="modSp">
          <pc:chgData name="Luca Congiu" userId="f2703dcca2bc319d" providerId="LiveId" clId="{610B0C6E-A672-4434-B8B8-6F6E878A9920}" dt="2019-05-12T20:38:28.345" v="431" actId="14100"/>
          <pc:sldLayoutMkLst>
            <pc:docMk/>
            <pc:sldMasterMk cId="3529241926" sldId="2147483720"/>
            <pc:sldLayoutMk cId="526841696" sldId="2147483723"/>
          </pc:sldLayoutMkLst>
          <pc:spChg chg="mod">
            <ac:chgData name="Luca Congiu" userId="f2703dcca2bc319d" providerId="LiveId" clId="{610B0C6E-A672-4434-B8B8-6F6E878A9920}" dt="2019-05-12T20:38:25.072" v="430" actId="14100"/>
            <ac:spMkLst>
              <pc:docMk/>
              <pc:sldMasterMk cId="3529241926" sldId="2147483720"/>
              <pc:sldLayoutMk cId="526841696" sldId="2147483723"/>
              <ac:spMk id="2" creationId="{5360E1D9-830C-42E5-B43B-29DB0C744A32}"/>
            </ac:spMkLst>
          </pc:spChg>
          <pc:spChg chg="mod">
            <ac:chgData name="Luca Congiu" userId="f2703dcca2bc319d" providerId="LiveId" clId="{610B0C6E-A672-4434-B8B8-6F6E878A9920}" dt="2019-05-12T20:38:28.345" v="431" actId="14100"/>
            <ac:spMkLst>
              <pc:docMk/>
              <pc:sldMasterMk cId="3529241926" sldId="2147483720"/>
              <pc:sldLayoutMk cId="526841696" sldId="2147483723"/>
              <ac:spMk id="3" creationId="{59591FCF-D95B-487B-A7A1-F791F33EB6EB}"/>
            </ac:spMkLst>
          </pc:spChg>
          <pc:spChg chg="mod">
            <ac:chgData name="Luca Congiu" userId="f2703dcca2bc319d" providerId="LiveId" clId="{610B0C6E-A672-4434-B8B8-6F6E878A9920}" dt="2019-05-12T20:38:22.458" v="429" actId="207"/>
            <ac:spMkLst>
              <pc:docMk/>
              <pc:sldMasterMk cId="3529241926" sldId="2147483720"/>
              <pc:sldLayoutMk cId="526841696" sldId="2147483723"/>
              <ac:spMk id="8" creationId="{8C1A526D-BDB6-48B9-BE01-73554F395FF1}"/>
            </ac:spMkLst>
          </pc:spChg>
        </pc:sldLayoutChg>
        <pc:sldLayoutChg chg="modSp">
          <pc:chgData name="Luca Congiu" userId="f2703dcca2bc319d" providerId="LiveId" clId="{610B0C6E-A672-4434-B8B8-6F6E878A9920}" dt="2019-05-12T20:38:39.408" v="434" actId="14100"/>
          <pc:sldLayoutMkLst>
            <pc:docMk/>
            <pc:sldMasterMk cId="3529241926" sldId="2147483720"/>
            <pc:sldLayoutMk cId="3231010331" sldId="2147483724"/>
          </pc:sldLayoutMkLst>
          <pc:spChg chg="mod">
            <ac:chgData name="Luca Congiu" userId="f2703dcca2bc319d" providerId="LiveId" clId="{610B0C6E-A672-4434-B8B8-6F6E878A9920}" dt="2019-05-12T20:38:35.680" v="433" actId="14100"/>
            <ac:spMkLst>
              <pc:docMk/>
              <pc:sldMasterMk cId="3529241926" sldId="2147483720"/>
              <pc:sldLayoutMk cId="3231010331" sldId="2147483724"/>
              <ac:spMk id="3" creationId="{4DDB07BF-6C79-4467-ACB1-0767E3771EDC}"/>
            </ac:spMkLst>
          </pc:spChg>
          <pc:spChg chg="mod">
            <ac:chgData name="Luca Congiu" userId="f2703dcca2bc319d" providerId="LiveId" clId="{610B0C6E-A672-4434-B8B8-6F6E878A9920}" dt="2019-05-12T20:38:39.408" v="434" actId="14100"/>
            <ac:spMkLst>
              <pc:docMk/>
              <pc:sldMasterMk cId="3529241926" sldId="2147483720"/>
              <pc:sldLayoutMk cId="3231010331" sldId="2147483724"/>
              <ac:spMk id="4" creationId="{AA3F5DFD-F0C1-4DC6-875A-D8417FB428B1}"/>
            </ac:spMkLst>
          </pc:spChg>
        </pc:sldLayoutChg>
        <pc:sldLayoutChg chg="modSp">
          <pc:chgData name="Luca Congiu" userId="f2703dcca2bc319d" providerId="LiveId" clId="{610B0C6E-A672-4434-B8B8-6F6E878A9920}" dt="2019-05-12T20:39:03.697" v="440" actId="14100"/>
          <pc:sldLayoutMkLst>
            <pc:docMk/>
            <pc:sldMasterMk cId="3529241926" sldId="2147483720"/>
            <pc:sldLayoutMk cId="2166126975" sldId="2147483725"/>
          </pc:sldLayoutMkLst>
          <pc:spChg chg="mod">
            <ac:chgData name="Luca Congiu" userId="f2703dcca2bc319d" providerId="LiveId" clId="{610B0C6E-A672-4434-B8B8-6F6E878A9920}" dt="2019-05-12T20:38:54.104" v="436" actId="14100"/>
            <ac:spMkLst>
              <pc:docMk/>
              <pc:sldMasterMk cId="3529241926" sldId="2147483720"/>
              <pc:sldLayoutMk cId="2166126975" sldId="2147483725"/>
              <ac:spMk id="3" creationId="{28A0B334-5A2E-420D-B34F-0C59C82F6877}"/>
            </ac:spMkLst>
          </pc:spChg>
          <pc:spChg chg="mod">
            <ac:chgData name="Luca Congiu" userId="f2703dcca2bc319d" providerId="LiveId" clId="{610B0C6E-A672-4434-B8B8-6F6E878A9920}" dt="2019-05-12T20:38:58.752" v="438" actId="14100"/>
            <ac:spMkLst>
              <pc:docMk/>
              <pc:sldMasterMk cId="3529241926" sldId="2147483720"/>
              <pc:sldLayoutMk cId="2166126975" sldId="2147483725"/>
              <ac:spMk id="4" creationId="{F3888714-BC9E-4F0C-9BCB-271CD43D7529}"/>
            </ac:spMkLst>
          </pc:spChg>
          <pc:spChg chg="mod">
            <ac:chgData name="Luca Congiu" userId="f2703dcca2bc319d" providerId="LiveId" clId="{610B0C6E-A672-4434-B8B8-6F6E878A9920}" dt="2019-05-12T20:39:03.697" v="440" actId="14100"/>
            <ac:spMkLst>
              <pc:docMk/>
              <pc:sldMasterMk cId="3529241926" sldId="2147483720"/>
              <pc:sldLayoutMk cId="2166126975" sldId="2147483725"/>
              <ac:spMk id="5" creationId="{59DBCF60-51E3-49AF-B7E7-0E0D5D215F6E}"/>
            </ac:spMkLst>
          </pc:spChg>
          <pc:spChg chg="mod">
            <ac:chgData name="Luca Congiu" userId="f2703dcca2bc319d" providerId="LiveId" clId="{610B0C6E-A672-4434-B8B8-6F6E878A9920}" dt="2019-05-12T20:39:00.721" v="439" actId="14100"/>
            <ac:spMkLst>
              <pc:docMk/>
              <pc:sldMasterMk cId="3529241926" sldId="2147483720"/>
              <pc:sldLayoutMk cId="2166126975" sldId="2147483725"/>
              <ac:spMk id="6" creationId="{C5EE61DC-AAA5-4E2D-BF46-D00329A5C184}"/>
            </ac:spMkLst>
          </pc:spChg>
        </pc:sldLayoutChg>
        <pc:sldLayoutChg chg="addSp delSp modSp">
          <pc:chgData name="Luca Congiu" userId="f2703dcca2bc319d" providerId="LiveId" clId="{610B0C6E-A672-4434-B8B8-6F6E878A9920}" dt="2019-05-12T20:40:15.658" v="452" actId="27636"/>
          <pc:sldLayoutMkLst>
            <pc:docMk/>
            <pc:sldMasterMk cId="3529241926" sldId="2147483720"/>
            <pc:sldLayoutMk cId="1204125730" sldId="2147483728"/>
          </pc:sldLayoutMkLst>
          <pc:spChg chg="mod">
            <ac:chgData name="Luca Congiu" userId="f2703dcca2bc319d" providerId="LiveId" clId="{610B0C6E-A672-4434-B8B8-6F6E878A9920}" dt="2019-05-12T20:39:49.585" v="449" actId="14100"/>
            <ac:spMkLst>
              <pc:docMk/>
              <pc:sldMasterMk cId="3529241926" sldId="2147483720"/>
              <pc:sldLayoutMk cId="1204125730" sldId="2147483728"/>
              <ac:spMk id="2" creationId="{2E577963-0FD6-4635-A1A8-B7BCF35F3DB8}"/>
            </ac:spMkLst>
          </pc:spChg>
          <pc:spChg chg="mod">
            <ac:chgData name="Luca Congiu" userId="f2703dcca2bc319d" providerId="LiveId" clId="{610B0C6E-A672-4434-B8B8-6F6E878A9920}" dt="2019-05-12T20:39:44.553" v="447" actId="14100"/>
            <ac:spMkLst>
              <pc:docMk/>
              <pc:sldMasterMk cId="3529241926" sldId="2147483720"/>
              <pc:sldLayoutMk cId="1204125730" sldId="2147483728"/>
              <ac:spMk id="3" creationId="{A56285E0-D2CF-45EC-824F-708C57150102}"/>
            </ac:spMkLst>
          </pc:spChg>
          <pc:spChg chg="mod">
            <ac:chgData name="Luca Congiu" userId="f2703dcca2bc319d" providerId="LiveId" clId="{610B0C6E-A672-4434-B8B8-6F6E878A9920}" dt="2019-05-12T20:39:41.560" v="446" actId="14100"/>
            <ac:spMkLst>
              <pc:docMk/>
              <pc:sldMasterMk cId="3529241926" sldId="2147483720"/>
              <pc:sldLayoutMk cId="1204125730" sldId="2147483728"/>
              <ac:spMk id="4" creationId="{3085BD09-F8F1-4CF7-88B9-307E74D0BF7C}"/>
            </ac:spMkLst>
          </pc:spChg>
          <pc:spChg chg="del">
            <ac:chgData name="Luca Congiu" userId="f2703dcca2bc319d" providerId="LiveId" clId="{610B0C6E-A672-4434-B8B8-6F6E878A9920}" dt="2019-05-12T20:40:14.856" v="450" actId="478"/>
            <ac:spMkLst>
              <pc:docMk/>
              <pc:sldMasterMk cId="3529241926" sldId="2147483720"/>
              <pc:sldLayoutMk cId="1204125730" sldId="2147483728"/>
              <ac:spMk id="8" creationId="{88C52628-7CD8-4B9E-85F2-AA6D0F451AE1}"/>
            </ac:spMkLst>
          </pc:spChg>
          <pc:spChg chg="del mod">
            <ac:chgData name="Luca Congiu" userId="f2703dcca2bc319d" providerId="LiveId" clId="{610B0C6E-A672-4434-B8B8-6F6E878A9920}" dt="2019-05-12T20:39:23.225" v="442" actId="478"/>
            <ac:spMkLst>
              <pc:docMk/>
              <pc:sldMasterMk cId="3529241926" sldId="2147483720"/>
              <pc:sldLayoutMk cId="1204125730" sldId="2147483728"/>
              <ac:spMk id="9" creationId="{3F1D8162-967F-491C-8075-478356124555}"/>
            </ac:spMkLst>
          </pc:spChg>
          <pc:spChg chg="add mod">
            <ac:chgData name="Luca Congiu" userId="f2703dcca2bc319d" providerId="LiveId" clId="{610B0C6E-A672-4434-B8B8-6F6E878A9920}" dt="2019-05-12T20:40:15.658" v="452" actId="27636"/>
            <ac:spMkLst>
              <pc:docMk/>
              <pc:sldMasterMk cId="3529241926" sldId="2147483720"/>
              <pc:sldLayoutMk cId="1204125730" sldId="2147483728"/>
              <ac:spMk id="10" creationId="{79FE1DD2-21EE-470A-9002-2A465A11EC14}"/>
            </ac:spMkLst>
          </pc:spChg>
        </pc:sldLayoutChg>
        <pc:sldLayoutChg chg="addSp delSp modSp">
          <pc:chgData name="Luca Congiu" userId="f2703dcca2bc319d" providerId="LiveId" clId="{610B0C6E-A672-4434-B8B8-6F6E878A9920}" dt="2019-05-12T20:40:44.160" v="460" actId="14100"/>
          <pc:sldLayoutMkLst>
            <pc:docMk/>
            <pc:sldMasterMk cId="3529241926" sldId="2147483720"/>
            <pc:sldLayoutMk cId="3711681398" sldId="2147483729"/>
          </pc:sldLayoutMkLst>
          <pc:spChg chg="mod">
            <ac:chgData name="Luca Congiu" userId="f2703dcca2bc319d" providerId="LiveId" clId="{610B0C6E-A672-4434-B8B8-6F6E878A9920}" dt="2019-05-12T20:40:40.512" v="459" actId="14100"/>
            <ac:spMkLst>
              <pc:docMk/>
              <pc:sldMasterMk cId="3529241926" sldId="2147483720"/>
              <pc:sldLayoutMk cId="3711681398" sldId="2147483729"/>
              <ac:spMk id="2" creationId="{025C9793-0D22-47FF-B7AF-15663D5AAA52}"/>
            </ac:spMkLst>
          </pc:spChg>
          <pc:spChg chg="mod">
            <ac:chgData name="Luca Congiu" userId="f2703dcca2bc319d" providerId="LiveId" clId="{610B0C6E-A672-4434-B8B8-6F6E878A9920}" dt="2019-05-12T20:40:44.160" v="460" actId="14100"/>
            <ac:spMkLst>
              <pc:docMk/>
              <pc:sldMasterMk cId="3529241926" sldId="2147483720"/>
              <pc:sldLayoutMk cId="3711681398" sldId="2147483729"/>
              <ac:spMk id="3" creationId="{3CCCD409-2A98-495F-9E05-476EDBD282E4}"/>
            </ac:spMkLst>
          </pc:spChg>
          <pc:spChg chg="mod">
            <ac:chgData name="Luca Congiu" userId="f2703dcca2bc319d" providerId="LiveId" clId="{610B0C6E-A672-4434-B8B8-6F6E878A9920}" dt="2019-05-12T20:40:33.801" v="457" actId="14100"/>
            <ac:spMkLst>
              <pc:docMk/>
              <pc:sldMasterMk cId="3529241926" sldId="2147483720"/>
              <pc:sldLayoutMk cId="3711681398" sldId="2147483729"/>
              <ac:spMk id="4" creationId="{1B9D9E80-627A-4D17-9029-E14C8D64554E}"/>
            </ac:spMkLst>
          </pc:spChg>
          <pc:spChg chg="del">
            <ac:chgData name="Luca Congiu" userId="f2703dcca2bc319d" providerId="LiveId" clId="{610B0C6E-A672-4434-B8B8-6F6E878A9920}" dt="2019-05-12T20:40:24.336" v="453" actId="478"/>
            <ac:spMkLst>
              <pc:docMk/>
              <pc:sldMasterMk cId="3529241926" sldId="2147483720"/>
              <pc:sldLayoutMk cId="3711681398" sldId="2147483729"/>
              <ac:spMk id="8" creationId="{0BE16406-DCB4-4984-8046-F9EFFF081186}"/>
            </ac:spMkLst>
          </pc:spChg>
          <pc:spChg chg="del mod">
            <ac:chgData name="Luca Congiu" userId="f2703dcca2bc319d" providerId="LiveId" clId="{610B0C6E-A672-4434-B8B8-6F6E878A9920}" dt="2019-05-12T20:39:32.647" v="444" actId="478"/>
            <ac:spMkLst>
              <pc:docMk/>
              <pc:sldMasterMk cId="3529241926" sldId="2147483720"/>
              <pc:sldLayoutMk cId="3711681398" sldId="2147483729"/>
              <ac:spMk id="9" creationId="{E5B1B50D-5827-411C-8C68-4B6FEA76FB11}"/>
            </ac:spMkLst>
          </pc:spChg>
          <pc:spChg chg="add mod">
            <ac:chgData name="Luca Congiu" userId="f2703dcca2bc319d" providerId="LiveId" clId="{610B0C6E-A672-4434-B8B8-6F6E878A9920}" dt="2019-05-12T20:40:25.173" v="455" actId="27636"/>
            <ac:spMkLst>
              <pc:docMk/>
              <pc:sldMasterMk cId="3529241926" sldId="2147483720"/>
              <pc:sldLayoutMk cId="3711681398" sldId="2147483729"/>
              <ac:spMk id="10" creationId="{FFE944BF-EBE0-41F2-8211-C03DD2ED131E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jp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019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5533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2932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776" y="1600200"/>
            <a:ext cx="11205921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75" y="4344194"/>
            <a:ext cx="112059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736726"/>
            <a:ext cx="1120592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4596754"/>
            <a:ext cx="112059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759" y="1825625"/>
            <a:ext cx="5129723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2974" y="1825625"/>
            <a:ext cx="5129723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5" y="167420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775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3584" y="168116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3584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87657"/>
            <a:ext cx="4360984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031" y="1587657"/>
            <a:ext cx="623066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80880"/>
            <a:ext cx="4360984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28096"/>
            <a:ext cx="4360984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3687" y="1515291"/>
            <a:ext cx="6029010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07711"/>
            <a:ext cx="4360984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627681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6195216"/>
            <a:ext cx="12192000" cy="662783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962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633" y="1600200"/>
            <a:ext cx="9157063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5634" y="4344194"/>
            <a:ext cx="91570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589536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597384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736726"/>
            <a:ext cx="91570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4596754"/>
            <a:ext cx="915706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6832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5634" y="1835513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8891" y="1825625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58700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664155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25633" y="2527640"/>
            <a:ext cx="4193179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89519" y="1681163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89519" y="2505075"/>
            <a:ext cx="4193177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9003091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7235201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72813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0056861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587657"/>
            <a:ext cx="3592286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971" y="1587657"/>
            <a:ext cx="514272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4" y="2874869"/>
            <a:ext cx="3592286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191508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5" y="1481773"/>
            <a:ext cx="3470366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09807" y="1481773"/>
            <a:ext cx="5172890" cy="43792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5" y="2740387"/>
            <a:ext cx="3470366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3925617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0381242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25634" y="1554479"/>
            <a:ext cx="6528164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059637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3715367" y="2625167"/>
            <a:ext cx="7812800" cy="3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/>
              <a:t>Session Title</a:t>
            </a:r>
            <a:endParaRPr dirty="0"/>
          </a:p>
        </p:txBody>
      </p:sp>
      <p:pic>
        <p:nvPicPr>
          <p:cNvPr id="4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2768BF0B-EC18-42A2-B7AD-CA6343F74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397" y="2907462"/>
            <a:ext cx="3809524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0B78BD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799426" y="1890747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532119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rgbClr val="0B78BD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9426" y="1896423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799426" y="4441319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794735" y="3727937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428788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54893" y="3503863"/>
            <a:ext cx="504219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>
                <a:solidFill>
                  <a:schemeClr val="bg1"/>
                </a:solidFill>
              </a:rPr>
              <a:t>Agenda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1182" y="6356350"/>
            <a:ext cx="9843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2" y="316559"/>
            <a:ext cx="1112151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CB1FD4A-77C8-4549-A446-B69D33385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202" y="5106572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Yellow and blue symbols">
            <a:extLst>
              <a:ext uri="{FF2B5EF4-FFF2-40B4-BE49-F238E27FC236}">
                <a16:creationId xmlns:a16="http://schemas.microsoft.com/office/drawing/2014/main" id="{F166FFCD-9468-2B31-BCAA-F7AAC91BF1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0"/>
            <a:ext cx="9814560" cy="685800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29004" y="6356350"/>
            <a:ext cx="185369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0B78BD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06A4069-F726-4503-98B9-94A133FC0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202" y="5106572"/>
            <a:ext cx="1075006" cy="1075006"/>
          </a:xfrm>
          <a:prstGeom prst="rect">
            <a:avLst/>
          </a:prstGeom>
        </p:spPr>
      </p:pic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3D0796F-BFCB-4198-B194-80E21C27AA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18" y="1867095"/>
            <a:ext cx="3822222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391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AF9AE9A5-9D37-424D-BBCD-42A0D138F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314" y="520290"/>
            <a:ext cx="4186067" cy="209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4FBF1-8022-4793-BD04-5A3F2FAB2B51}"/>
              </a:ext>
            </a:extLst>
          </p:cNvPr>
          <p:cNvSpPr txBox="1"/>
          <p:nvPr userDrawn="1"/>
        </p:nvSpPr>
        <p:spPr>
          <a:xfrm>
            <a:off x="843516" y="166077"/>
            <a:ext cx="1050496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67" b="1" dirty="0">
                <a:solidFill>
                  <a:srgbClr val="0B78B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 to</a:t>
            </a:r>
          </a:p>
        </p:txBody>
      </p:sp>
      <p:pic>
        <p:nvPicPr>
          <p:cNvPr id="1028" name="Picture 4" descr="Avanade">
            <a:extLst>
              <a:ext uri="{FF2B5EF4-FFF2-40B4-BE49-F238E27FC236}">
                <a16:creationId xmlns:a16="http://schemas.microsoft.com/office/drawing/2014/main" id="{08063242-8DA3-4351-8A3E-762F76211B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66" y="2041415"/>
            <a:ext cx="4456742" cy="222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obra Futura">
            <a:extLst>
              <a:ext uri="{FF2B5EF4-FFF2-40B4-BE49-F238E27FC236}">
                <a16:creationId xmlns:a16="http://schemas.microsoft.com/office/drawing/2014/main" id="{92F69BD2-A13C-4E1D-8485-4376D40F658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2" t="17090" r="5583" b="23192"/>
          <a:stretch/>
        </p:blipFill>
        <p:spPr bwMode="auto">
          <a:xfrm>
            <a:off x="5425689" y="4337461"/>
            <a:ext cx="1593851" cy="52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magine 20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C8E6F388-7C62-4230-8DC6-8218AD2A801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439" y="5236857"/>
            <a:ext cx="1049653" cy="1049653"/>
          </a:xfrm>
          <a:prstGeom prst="rect">
            <a:avLst/>
          </a:prstGeom>
        </p:spPr>
      </p:pic>
      <p:pic>
        <p:nvPicPr>
          <p:cNvPr id="11" name="Immagine 10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2BC806B2-3C63-4BEF-AAE6-CFCC7F13DAE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15" y="377563"/>
            <a:ext cx="1075005" cy="1075005"/>
          </a:xfrm>
          <a:prstGeom prst="rect">
            <a:avLst/>
          </a:prstGeom>
        </p:spPr>
      </p:pic>
      <p:pic>
        <p:nvPicPr>
          <p:cNvPr id="6" name="Picture 6" descr="Unikey">
            <a:extLst>
              <a:ext uri="{FF2B5EF4-FFF2-40B4-BE49-F238E27FC236}">
                <a16:creationId xmlns:a16="http://schemas.microsoft.com/office/drawing/2014/main" id="{BCFE3653-3022-AF1D-CEB6-20C642CC08F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9" t="27448" r="7089" b="26358"/>
          <a:stretch/>
        </p:blipFill>
        <p:spPr bwMode="auto">
          <a:xfrm>
            <a:off x="9191980" y="4352083"/>
            <a:ext cx="2156504" cy="59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eti">
            <a:extLst>
              <a:ext uri="{FF2B5EF4-FFF2-40B4-BE49-F238E27FC236}">
                <a16:creationId xmlns:a16="http://schemas.microsoft.com/office/drawing/2014/main" id="{B7AAAA29-488D-26E0-5D4E-036F1B6BA56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0" t="10558" r="17008" b="14934"/>
          <a:stretch/>
        </p:blipFill>
        <p:spPr bwMode="auto">
          <a:xfrm>
            <a:off x="7574579" y="4352083"/>
            <a:ext cx="1062362" cy="59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2A7FEF5-5484-4C20-8138-09038258F2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5" t="22108" r="6107" b="22318"/>
          <a:stretch/>
        </p:blipFill>
        <p:spPr>
          <a:xfrm>
            <a:off x="3198017" y="4352083"/>
            <a:ext cx="1672633" cy="521173"/>
          </a:xfrm>
          <a:prstGeom prst="rect">
            <a:avLst/>
          </a:prstGeom>
        </p:spPr>
      </p:pic>
      <p:pic>
        <p:nvPicPr>
          <p:cNvPr id="15" name="Picture 14" descr="Sticker Mule">
            <a:extLst>
              <a:ext uri="{FF2B5EF4-FFF2-40B4-BE49-F238E27FC236}">
                <a16:creationId xmlns:a16="http://schemas.microsoft.com/office/drawing/2014/main" id="{81682E7F-7038-D848-6158-8EC32D01FC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017" y="5236857"/>
            <a:ext cx="1875610" cy="93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3CBCB05-3F96-488C-A71D-1C49D39D012A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767" y="5236858"/>
            <a:ext cx="1875608" cy="937804"/>
          </a:xfrm>
          <a:prstGeom prst="rect">
            <a:avLst/>
          </a:prstGeom>
        </p:spPr>
      </p:pic>
      <p:pic>
        <p:nvPicPr>
          <p:cNvPr id="7" name="Picture 2" descr="Altitudo">
            <a:extLst>
              <a:ext uri="{FF2B5EF4-FFF2-40B4-BE49-F238E27FC236}">
                <a16:creationId xmlns:a16="http://schemas.microsoft.com/office/drawing/2014/main" id="{3500FD08-C7F9-B0DB-C8EA-A4870A530AB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66" b="32751"/>
          <a:stretch/>
        </p:blipFill>
        <p:spPr bwMode="auto">
          <a:xfrm>
            <a:off x="663841" y="4352083"/>
            <a:ext cx="1979138" cy="43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4Ward Pro">
            <a:extLst>
              <a:ext uri="{FF2B5EF4-FFF2-40B4-BE49-F238E27FC236}">
                <a16:creationId xmlns:a16="http://schemas.microsoft.com/office/drawing/2014/main" id="{F7C3ECC6-7999-20CB-1E73-DCD3410AB0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41415"/>
            <a:ext cx="4456744" cy="222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magine 11">
            <a:extLst>
              <a:ext uri="{FF2B5EF4-FFF2-40B4-BE49-F238E27FC236}">
                <a16:creationId xmlns:a16="http://schemas.microsoft.com/office/drawing/2014/main" id="{65F23012-93BB-B4D4-62AF-9957573BF9F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179" y="377562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86532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92945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296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522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9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2192000" cy="1195754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1314157"/>
            <a:ext cx="11205922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6776" y="6356350"/>
            <a:ext cx="992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8254"/>
            <a:ext cx="1214010" cy="121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C7B11A8-B49B-4B10-A7C4-40A2FA2540E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2" y="110447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2364377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314157"/>
            <a:ext cx="915706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" y="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97" r:id="rId5"/>
    <p:sldLayoutId id="2147483685" r:id="rId6"/>
    <p:sldLayoutId id="2147483703" r:id="rId7"/>
    <p:sldLayoutId id="2147483705" r:id="rId8"/>
    <p:sldLayoutId id="2147483704" r:id="rId9"/>
    <p:sldLayoutId id="2147483707" r:id="rId10"/>
    <p:sldLayoutId id="2147483706" r:id="rId11"/>
    <p:sldLayoutId id="2147483698" r:id="rId12"/>
    <p:sldLayoutId id="2147483732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5EEF748-57F5-4028-90F4-77E329679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5367" y="2625167"/>
            <a:ext cx="7812800" cy="3042388"/>
          </a:xfrm>
        </p:spPr>
        <p:txBody>
          <a:bodyPr/>
          <a:lstStyle/>
          <a:p>
            <a:r>
              <a:rPr lang="it-IT" dirty="0"/>
              <a:t>Session Title</a:t>
            </a:r>
          </a:p>
        </p:txBody>
      </p:sp>
      <p:sp>
        <p:nvSpPr>
          <p:cNvPr id="2" name="Titolo 3">
            <a:extLst>
              <a:ext uri="{FF2B5EF4-FFF2-40B4-BE49-F238E27FC236}">
                <a16:creationId xmlns:a16="http://schemas.microsoft.com/office/drawing/2014/main" id="{EE9FFB28-0C5E-7BC5-B50D-B2BFD36B73C2}"/>
              </a:ext>
            </a:extLst>
          </p:cNvPr>
          <p:cNvSpPr txBox="1">
            <a:spLocks/>
          </p:cNvSpPr>
          <p:nvPr/>
        </p:nvSpPr>
        <p:spPr>
          <a:xfrm>
            <a:off x="3781502" y="4853796"/>
            <a:ext cx="7812800" cy="1627517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sz="4000" dirty="0"/>
              <a:t>Speaker name @ company</a:t>
            </a:r>
          </a:p>
        </p:txBody>
      </p:sp>
    </p:spTree>
    <p:extLst>
      <p:ext uri="{BB962C8B-B14F-4D97-AF65-F5344CB8AC3E}">
        <p14:creationId xmlns:p14="http://schemas.microsoft.com/office/powerpoint/2010/main" val="404801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88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73D9E2-DEFE-412D-9A18-924B8EEC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8F346C-88C7-529A-F799-950BB4C30D4E}"/>
              </a:ext>
            </a:extLst>
          </p:cNvPr>
          <p:cNvSpPr/>
          <p:nvPr/>
        </p:nvSpPr>
        <p:spPr>
          <a:xfrm>
            <a:off x="8126083" y="244481"/>
            <a:ext cx="3795623" cy="213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Please</a:t>
            </a:r>
            <a:r>
              <a:rPr lang="it-IT" dirty="0"/>
              <a:t>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contents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area</a:t>
            </a:r>
          </a:p>
          <a:p>
            <a:pPr algn="ctr"/>
            <a:r>
              <a:rPr lang="it-IT" dirty="0"/>
              <a:t>&amp;</a:t>
            </a:r>
            <a:br>
              <a:rPr lang="it-IT" dirty="0"/>
            </a:br>
            <a:r>
              <a:rPr lang="it-IT" dirty="0"/>
              <a:t>REMOVE THIS PLACEHOLDER</a:t>
            </a:r>
          </a:p>
        </p:txBody>
      </p:sp>
    </p:spTree>
    <p:extLst>
      <p:ext uri="{BB962C8B-B14F-4D97-AF65-F5344CB8AC3E}">
        <p14:creationId xmlns:p14="http://schemas.microsoft.com/office/powerpoint/2010/main" val="90918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30828C-9A30-4F4F-9B1D-41435CCC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724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689928-B287-4F6F-9288-1DE7ADE2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545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73D9E2-DEFE-412D-9A18-924B8EEC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8000" b="1" dirty="0"/>
              <a:t>Thank </a:t>
            </a:r>
            <a:r>
              <a:rPr lang="it-IT" sz="8000" b="1" dirty="0" err="1"/>
              <a:t>You</a:t>
            </a:r>
            <a:r>
              <a:rPr lang="it-IT" sz="8000" b="1" dirty="0"/>
              <a:t>!!!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653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138080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20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1_Tema di Office</vt:lpstr>
      <vt:lpstr>4_Tema di Office</vt:lpstr>
      <vt:lpstr>3_Tema di Office</vt:lpstr>
      <vt:lpstr>2_Tema di Office</vt:lpstr>
      <vt:lpstr>Personalizza struttura</vt:lpstr>
      <vt:lpstr>Session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Congiu Luca</dc:creator>
  <cp:lastModifiedBy>Emanuele Garofalo</cp:lastModifiedBy>
  <cp:revision>25</cp:revision>
  <dcterms:created xsi:type="dcterms:W3CDTF">2019-05-12T19:24:58Z</dcterms:created>
  <dcterms:modified xsi:type="dcterms:W3CDTF">2023-06-06T17:17:14Z</dcterms:modified>
</cp:coreProperties>
</file>