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3"/>
  </p:notesMasterIdLst>
  <p:handoutMasterIdLst>
    <p:handoutMasterId r:id="rId14"/>
  </p:handoutMasterIdLst>
  <p:sldIdLst>
    <p:sldId id="495" r:id="rId5"/>
    <p:sldId id="496" r:id="rId6"/>
    <p:sldId id="497" r:id="rId7"/>
    <p:sldId id="502" r:id="rId8"/>
    <p:sldId id="503" r:id="rId9"/>
    <p:sldId id="498" r:id="rId10"/>
    <p:sldId id="499" r:id="rId11"/>
    <p:sldId id="5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496"/>
            <p14:sldId id="497"/>
            <p14:sldId id="502"/>
            <p14:sldId id="503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14241"/>
    <a:srgbClr val="B4009E"/>
    <a:srgbClr val="0478D7"/>
    <a:srgbClr val="0359A0"/>
    <a:srgbClr val="95CFFF"/>
    <a:srgbClr val="797979"/>
    <a:srgbClr val="94D0FF"/>
    <a:srgbClr val="424242"/>
    <a:srgbClr val="8D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945"/>
  </p:normalViewPr>
  <p:slideViewPr>
    <p:cSldViewPr snapToGrid="0">
      <p:cViewPr varScale="1">
        <p:scale>
          <a:sx n="107" d="100"/>
          <a:sy n="107" d="100"/>
        </p:scale>
        <p:origin x="138" y="186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3C298-4752-4898-B421-CF30ABFE566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C796AD-96FD-44EB-B8E9-8456E38920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988B4C-8BE1-4085-93FB-75B20737EC61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7105D-33E1-4E6F-92F4-CC83B4728D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8361" y="1371600"/>
            <a:ext cx="6681458" cy="41148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2" y="5916290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" y="1838224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6" y="873138"/>
            <a:ext cx="2736606" cy="1220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577CFA3-F3ED-4FDF-B6AC-485A34FE50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8" y="3722911"/>
            <a:ext cx="2631442" cy="1315721"/>
          </a:xfrm>
          <a:prstGeom prst="rect">
            <a:avLst/>
          </a:prstGeom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9CCD2FC8-BB1E-4BFB-ABCD-0B2B32A263A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50" y="5136776"/>
            <a:ext cx="1450619" cy="72530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161C690-1F00-4495-9A06-8558E31376E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9" y="5092601"/>
            <a:ext cx="1450620" cy="725310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FAFEE803-ECE4-40AC-B4A4-B318F2F704B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20346" y="2883769"/>
            <a:ext cx="2044307" cy="102215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12" y="5825348"/>
            <a:ext cx="1032652" cy="1032652"/>
          </a:xfrm>
          <a:prstGeom prst="rect">
            <a:avLst/>
          </a:prstGeom>
        </p:spPr>
      </p:pic>
      <p:pic>
        <p:nvPicPr>
          <p:cNvPr id="20" name="Immagine 19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60539698-B617-4DC7-B363-6254C340BF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4" y="6025407"/>
            <a:ext cx="648547" cy="6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FD7D67-E580-489E-9473-D22D32B597A4}"/>
              </a:ext>
            </a:extLst>
          </p:cNvPr>
          <p:cNvGrpSpPr/>
          <p:nvPr userDrawn="1"/>
        </p:nvGrpSpPr>
        <p:grpSpPr>
          <a:xfrm>
            <a:off x="1196480" y="-116139"/>
            <a:ext cx="10528474" cy="9991456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5395F5-4799-453F-8929-465A5EF451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CE7C08-FD97-4D07-889C-BA7EF06D99C9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3362059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71DA41-D79C-401D-BF2C-1868FF99A2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01" y="4138249"/>
            <a:ext cx="1974485" cy="9872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60244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20" y="5719579"/>
            <a:ext cx="1104821" cy="11048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8902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9631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1950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41950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EF9A2F-93D5-4E9F-B6E0-48EFD670299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1808313"/>
            <a:ext cx="4087585" cy="1822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0F8B9-AFE1-4376-8A61-74B69709370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75039" y="2090031"/>
            <a:ext cx="2926079" cy="1463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6" y="641809"/>
            <a:ext cx="3916987" cy="174651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F8C0E25-8DEE-40EF-889D-5569142C23D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87" y="1804859"/>
            <a:ext cx="3507370" cy="175368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34D139-6742-4E35-BBE5-DC619A8E278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19" y="4110645"/>
            <a:ext cx="1974486" cy="98724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74" y="5597192"/>
            <a:ext cx="1294132" cy="12941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173279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05" y="5833725"/>
            <a:ext cx="805104" cy="8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199" y="5372664"/>
            <a:ext cx="10553699" cy="422162"/>
          </a:xfrm>
        </p:spPr>
        <p:txBody>
          <a:bodyPr/>
          <a:lstStyle/>
          <a:p>
            <a:r>
              <a:rPr lang="en-US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200" y="5854319"/>
            <a:ext cx="10553698" cy="318060"/>
          </a:xfrm>
        </p:spPr>
        <p:txBody>
          <a:bodyPr/>
          <a:lstStyle/>
          <a:p>
            <a:r>
              <a:rPr lang="en-US" dirty="0"/>
              <a:t>Speaker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3A4C25-B6CC-414B-99DC-BFD33B84FD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11</Words>
  <Application>Microsoft Office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Session title</vt:lpstr>
      <vt:lpstr>Presentazione standard di PowerPoint</vt:lpstr>
      <vt:lpstr>Agenda</vt:lpstr>
      <vt:lpstr>Presentazione standard di PowerPoint</vt:lpstr>
      <vt:lpstr>Presentazione standard di PowerPoint</vt:lpstr>
      <vt:lpstr>DEMO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2021-02-28T03:55:49Z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