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7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gemini">
            <a:extLst>
              <a:ext uri="{FF2B5EF4-FFF2-40B4-BE49-F238E27FC236}">
                <a16:creationId xmlns:a16="http://schemas.microsoft.com/office/drawing/2014/main" id="{02239524-F826-422E-9A89-814AEE055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66" y="221344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lyCode">
            <a:extLst>
              <a:ext uri="{FF2B5EF4-FFF2-40B4-BE49-F238E27FC236}">
                <a16:creationId xmlns:a16="http://schemas.microsoft.com/office/drawing/2014/main" id="{E3099946-1759-4376-B933-F3796C15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27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baris">
            <a:extLst>
              <a:ext uri="{FF2B5EF4-FFF2-40B4-BE49-F238E27FC236}">
                <a16:creationId xmlns:a16="http://schemas.microsoft.com/office/drawing/2014/main" id="{3D87F931-30DD-4E06-86B1-814BA6E94B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ixth Sense">
            <a:extLst>
              <a:ext uri="{FF2B5EF4-FFF2-40B4-BE49-F238E27FC236}">
                <a16:creationId xmlns:a16="http://schemas.microsoft.com/office/drawing/2014/main" id="{D7FE7472-C321-4725-84B6-DF1D28BF9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92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2" y="5267559"/>
            <a:ext cx="2187837" cy="10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Consulting">
            <a:extLst>
              <a:ext uri="{FF2B5EF4-FFF2-40B4-BE49-F238E27FC236}">
                <a16:creationId xmlns:a16="http://schemas.microsoft.com/office/drawing/2014/main" id="{5F577205-3D2E-4A9C-A711-9723C9E1B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71" y="5226769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1" y="5269985"/>
            <a:ext cx="2350994" cy="117549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92" y="5196296"/>
            <a:ext cx="1175497" cy="1175497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73" y="5359854"/>
            <a:ext cx="848380" cy="8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EF4F0-1B6D-4CB6-92BF-7CD8104A7A88}"/>
              </a:ext>
            </a:extLst>
          </p:cNvPr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Congiu Luca</cp:lastModifiedBy>
  <cp:revision>19</cp:revision>
  <dcterms:created xsi:type="dcterms:W3CDTF">2019-05-12T19:24:58Z</dcterms:created>
  <dcterms:modified xsi:type="dcterms:W3CDTF">2021-06-10T03:42:32Z</dcterms:modified>
</cp:coreProperties>
</file>