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9D7"/>
    <a:srgbClr val="766ECB"/>
    <a:srgbClr val="AC48A3"/>
    <a:srgbClr val="37C3FF"/>
    <a:srgbClr val="0373FF"/>
    <a:srgbClr val="037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05CB937-CC7E-4450-B41A-16921DD83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magine 5" descr="Immagine che contiene segnale, disegnando&#10;&#10;Descrizione generata automaticamente">
            <a:extLst>
              <a:ext uri="{FF2B5EF4-FFF2-40B4-BE49-F238E27FC236}">
                <a16:creationId xmlns:a16="http://schemas.microsoft.com/office/drawing/2014/main" id="{759DA02B-2F4E-4853-A1F4-A91FAD9EDA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63" y="1098105"/>
            <a:ext cx="4343622" cy="4343622"/>
          </a:xfrm>
          <a:prstGeom prst="rect">
            <a:avLst/>
          </a:prstGeom>
        </p:spPr>
      </p:pic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8011DA8C-F519-4490-A2A3-7319D5E369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8361" y="6199632"/>
            <a:ext cx="7825457" cy="429990"/>
          </a:xfrm>
        </p:spPr>
        <p:txBody>
          <a:bodyPr anchor="ctr"/>
          <a:lstStyle>
            <a:lvl1pPr marL="0" indent="0" algn="r">
              <a:buNone/>
              <a:defRPr>
                <a:solidFill>
                  <a:srgbClr val="0089D7"/>
                </a:solidFill>
              </a:defRPr>
            </a:lvl1pPr>
          </a:lstStyle>
          <a:p>
            <a:pPr lvl="0"/>
            <a:r>
              <a:rPr lang="it-IT" dirty="0"/>
              <a:t>Data Evento</a:t>
            </a:r>
          </a:p>
        </p:txBody>
      </p:sp>
    </p:spTree>
    <p:extLst>
      <p:ext uri="{BB962C8B-B14F-4D97-AF65-F5344CB8AC3E}">
        <p14:creationId xmlns:p14="http://schemas.microsoft.com/office/powerpoint/2010/main" val="290522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33A766-2923-43B9-9AA4-82B5FE4FFA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it-IT" dirty="0"/>
              <a:t>Titolo Slide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6D04B7-4366-42FE-B087-B8742FCDDBEF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Primo livello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6289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1BDE77-98E8-4C89-8674-102FBED10B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FE3E0FE-9B33-4CA3-85B2-9D7D0ED4FA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307004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39F6AAA-9456-4937-A89F-000D7A0741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E1BDE77-98E8-4C89-8674-102FBED10B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FE3E0FE-9B33-4CA3-85B2-9D7D0ED4FA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1031314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05CB937-CC7E-4450-B41A-16921DD83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magine 5" descr="Immagine che contiene segnale, disegnando&#10;&#10;Descrizione generata automaticamente">
            <a:extLst>
              <a:ext uri="{FF2B5EF4-FFF2-40B4-BE49-F238E27FC236}">
                <a16:creationId xmlns:a16="http://schemas.microsoft.com/office/drawing/2014/main" id="{759DA02B-2F4E-4853-A1F4-A91FAD9EDA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9" y="255108"/>
            <a:ext cx="1350484" cy="135048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4BCA1D7-7247-49E4-8EE2-1F76B82073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061" y="1786335"/>
            <a:ext cx="11575055" cy="3567863"/>
          </a:xfrm>
        </p:spPr>
        <p:txBody>
          <a:bodyPr>
            <a:normAutofit/>
          </a:bodyPr>
          <a:lstStyle>
            <a:lvl1pPr algn="ctr">
              <a:defRPr sz="6600">
                <a:solidFill>
                  <a:srgbClr val="0089D7"/>
                </a:solidFill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2739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35BF648-CECB-409A-B931-978FED1192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magine 7" descr="Immagine che contiene segnale, disegnando&#10;&#10;Descrizione generata automaticamente">
            <a:extLst>
              <a:ext uri="{FF2B5EF4-FFF2-40B4-BE49-F238E27FC236}">
                <a16:creationId xmlns:a16="http://schemas.microsoft.com/office/drawing/2014/main" id="{73E42555-42F0-4AD4-837E-53AB4B43DE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9" y="255108"/>
            <a:ext cx="1350484" cy="1350484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FE94D749-D2F8-4957-9E0F-A76988CC1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0485" y="377585"/>
            <a:ext cx="10437564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it-IT" dirty="0"/>
              <a:t>Titolo Slide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4C31A2-E211-48B9-A753-EC0AA63D44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2540" y="1825625"/>
            <a:ext cx="11435508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1519304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A67BB5D-A7DB-4479-B9AF-4CA9A57458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magine 6" descr="Immagine che contiene segnale, disegnando&#10;&#10;Descrizione generata automaticamente">
            <a:extLst>
              <a:ext uri="{FF2B5EF4-FFF2-40B4-BE49-F238E27FC236}">
                <a16:creationId xmlns:a16="http://schemas.microsoft.com/office/drawing/2014/main" id="{16928ABD-48EA-4231-B369-F4803835B4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9" y="255108"/>
            <a:ext cx="1350484" cy="1350484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DA7B4691-6884-4DCB-AE32-E175011B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0485" y="377585"/>
            <a:ext cx="10437564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it-IT" dirty="0"/>
              <a:t>Titolo Slide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B56329-C1C8-4D26-ABEE-48A78F0763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2540" y="1825625"/>
            <a:ext cx="11435508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1882279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0AA811F-4EDF-49AE-83E5-4C1E224F66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magine 4" descr="Immagine che contiene segnale, disegnando&#10;&#10;Descrizione generata automaticamente">
            <a:extLst>
              <a:ext uri="{FF2B5EF4-FFF2-40B4-BE49-F238E27FC236}">
                <a16:creationId xmlns:a16="http://schemas.microsoft.com/office/drawing/2014/main" id="{A8AB0AF5-E5AB-4146-8578-4945F5BE4F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9" y="255108"/>
            <a:ext cx="1350484" cy="1350484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40E9CFFC-E0BF-4EEA-AD0F-3AB4285BF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0485" y="377585"/>
            <a:ext cx="10437564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it-IT" dirty="0"/>
              <a:t>Titolo Slide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834596-F85C-43C9-B221-97950C974D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2540" y="1825625"/>
            <a:ext cx="11435508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1649973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C41B4D5-A4A8-4E82-BA94-D8AB35CF09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magine 4" descr="Immagine che contiene segnale, disegnando&#10;&#10;Descrizione generata automaticamente">
            <a:extLst>
              <a:ext uri="{FF2B5EF4-FFF2-40B4-BE49-F238E27FC236}">
                <a16:creationId xmlns:a16="http://schemas.microsoft.com/office/drawing/2014/main" id="{CFEDAF62-E996-4A64-A8E0-D25B822923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9" y="255108"/>
            <a:ext cx="1350484" cy="1350484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42651B71-CA32-4ACB-88D6-4F16C60F6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0485" y="377585"/>
            <a:ext cx="10437564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it-IT" dirty="0"/>
              <a:t>Titolo Slide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1AE1572-8420-4737-BD57-0FEC8F68A1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2540" y="1825625"/>
            <a:ext cx="11435508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144666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0EA297-0499-4F1C-9D9A-FEB4A7B65D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 dirty="0"/>
              <a:t>Titolo Slide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D19D94-2C54-4DAB-A8DA-051558AB986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50485" y="1833467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Primo livello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53C4CA-A5C1-4047-B2F3-629E41C1C74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606449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Primo livello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93531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8BDFDB-B8F4-4E02-BB2D-AD7267A620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8972" y="365125"/>
            <a:ext cx="10565177" cy="1325563"/>
          </a:xfrm>
        </p:spPr>
        <p:txBody>
          <a:bodyPr/>
          <a:lstStyle/>
          <a:p>
            <a:r>
              <a:rPr lang="it-IT" dirty="0"/>
              <a:t>Titolo Slide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0D4704-7C80-4A7F-9859-DA40E22362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88972" y="168371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E80AF7-06C6-45E9-AF87-2A07E62A70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8971" y="2500657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Primo livello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911A057-5789-42AA-B25F-144D95C5B4B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70961" y="167674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3EF3624-0E44-4523-812A-C3455DED4BE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70961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Primo livello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7962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05CB937-CC7E-4450-B41A-16921DD83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magine 5" descr="Immagine che contiene segnale, disegnando&#10;&#10;Descrizione generata automaticamente">
            <a:extLst>
              <a:ext uri="{FF2B5EF4-FFF2-40B4-BE49-F238E27FC236}">
                <a16:creationId xmlns:a16="http://schemas.microsoft.com/office/drawing/2014/main" id="{759DA02B-2F4E-4853-A1F4-A91FAD9EDA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9" y="255108"/>
            <a:ext cx="1350484" cy="135048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4BCA1D7-7247-49E4-8EE2-1F76B82073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061" y="1786336"/>
            <a:ext cx="8471971" cy="2214390"/>
          </a:xfrm>
        </p:spPr>
        <p:txBody>
          <a:bodyPr anchor="ctr"/>
          <a:lstStyle>
            <a:lvl1pPr>
              <a:defRPr>
                <a:solidFill>
                  <a:srgbClr val="0089D7"/>
                </a:solidFill>
              </a:defRPr>
            </a:lvl1pPr>
          </a:lstStyle>
          <a:p>
            <a:r>
              <a:rPr lang="it-IT" dirty="0"/>
              <a:t>Titolo Sessione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8011DA8C-F519-4490-A2A3-7319D5E369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84625" y="5341143"/>
            <a:ext cx="7825457" cy="703263"/>
          </a:xfrm>
        </p:spPr>
        <p:txBody>
          <a:bodyPr anchor="ctr"/>
          <a:lstStyle>
            <a:lvl1pPr marL="0" indent="0" algn="r">
              <a:buNone/>
              <a:defRPr>
                <a:solidFill>
                  <a:srgbClr val="0089D7"/>
                </a:solidFill>
              </a:defRPr>
            </a:lvl1pPr>
          </a:lstStyle>
          <a:p>
            <a:pPr lvl="0"/>
            <a:r>
              <a:rPr lang="it-IT" dirty="0"/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4188723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6CB9DDE-9795-4A60-AF1B-F9E3D50A40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8241AC4-CDE7-4FF1-96FB-738007410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 dirty="0"/>
              <a:t>Titolo Slide</a:t>
            </a:r>
          </a:p>
        </p:txBody>
      </p:sp>
    </p:spTree>
    <p:extLst>
      <p:ext uri="{BB962C8B-B14F-4D97-AF65-F5344CB8AC3E}">
        <p14:creationId xmlns:p14="http://schemas.microsoft.com/office/powerpoint/2010/main" val="3403119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241AC4-CDE7-4FF1-96FB-738007410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 dirty="0"/>
              <a:t>Titolo Slide</a:t>
            </a:r>
          </a:p>
        </p:txBody>
      </p:sp>
    </p:spTree>
    <p:extLst>
      <p:ext uri="{BB962C8B-B14F-4D97-AF65-F5344CB8AC3E}">
        <p14:creationId xmlns:p14="http://schemas.microsoft.com/office/powerpoint/2010/main" val="2229050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3F5F54-2280-4629-BA96-2A2BBCE79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266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dirty="0"/>
              <a:t>Titolo Slide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3192A9-5FDE-41F7-84A1-60062874A7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89964" y="1046354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Primo livello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1D4FAD-B254-4935-A8F5-8078EF945E0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41266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Testo slide</a:t>
            </a:r>
          </a:p>
        </p:txBody>
      </p:sp>
    </p:spTree>
    <p:extLst>
      <p:ext uri="{BB962C8B-B14F-4D97-AF65-F5344CB8AC3E}">
        <p14:creationId xmlns:p14="http://schemas.microsoft.com/office/powerpoint/2010/main" val="3221590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4260CF91-E168-44EB-92CD-DF944ECEF5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E3F5F54-2280-4629-BA96-2A2BBCE79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266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dirty="0"/>
              <a:t>Titolo Slide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3192A9-5FDE-41F7-84A1-60062874A7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89964" y="1046354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Primo livello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1D4FAD-B254-4935-A8F5-8078EF945E0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41266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Testo slide</a:t>
            </a:r>
          </a:p>
        </p:txBody>
      </p:sp>
    </p:spTree>
    <p:extLst>
      <p:ext uri="{BB962C8B-B14F-4D97-AF65-F5344CB8AC3E}">
        <p14:creationId xmlns:p14="http://schemas.microsoft.com/office/powerpoint/2010/main" val="979656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4106F6-175D-40AD-AF6D-4973760A25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1817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dirty="0"/>
              <a:t>Titolo Slide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ED80118-51D0-4592-AF10-C3A708B73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67082" y="99536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58AF36-966C-469A-98E4-5328A278B32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511816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Testo slide</a:t>
            </a:r>
          </a:p>
        </p:txBody>
      </p:sp>
    </p:spTree>
    <p:extLst>
      <p:ext uri="{BB962C8B-B14F-4D97-AF65-F5344CB8AC3E}">
        <p14:creationId xmlns:p14="http://schemas.microsoft.com/office/powerpoint/2010/main" val="39695052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B6E4E772-404E-4447-80FB-E2096F361C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E4106F6-175D-40AD-AF6D-4973760A25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1817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dirty="0"/>
              <a:t>Titolo Slide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ED80118-51D0-4592-AF10-C3A708B73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67082" y="99536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58AF36-966C-469A-98E4-5328A278B32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511816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Testo slide</a:t>
            </a:r>
          </a:p>
        </p:txBody>
      </p:sp>
    </p:spTree>
    <p:extLst>
      <p:ext uri="{BB962C8B-B14F-4D97-AF65-F5344CB8AC3E}">
        <p14:creationId xmlns:p14="http://schemas.microsoft.com/office/powerpoint/2010/main" val="3227498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B70F3901-6E7C-4EFD-A504-DAAD75C1BE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8560" y="1847405"/>
            <a:ext cx="5518429" cy="167811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78EA615-CD94-487F-9534-5C4191441D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3570" y="1874949"/>
            <a:ext cx="5518430" cy="1678119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E9E954FE-2B9C-44A3-AA7A-2AD7AE93E22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68561" y="343973"/>
            <a:ext cx="5518428" cy="167811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EAE7666-8578-48CF-8AE2-36983DE1E34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673570" y="346886"/>
            <a:ext cx="5518430" cy="167811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B0E99F7-AC79-417B-8732-ADCC433E870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68560" y="3550155"/>
            <a:ext cx="5518430" cy="167811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A71B863-5354-4215-8429-A9209A3C9D1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673570" y="3577699"/>
            <a:ext cx="5518430" cy="167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874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900DF-3F1D-41E2-91C1-2C0A80C68D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 dirty="0"/>
              <a:t>Titolo Slide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F1FFEE-7743-447A-98C2-9C1E0868E4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/>
            <a:r>
              <a:rPr lang="it-IT" dirty="0"/>
              <a:t>Primo livello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5157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ss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F15F6BB-7B7C-41E8-B22D-FF6EE7DC62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magine 5" descr="Immagine che contiene segnale, disegnando&#10;&#10;Descrizione generata automaticamente">
            <a:extLst>
              <a:ext uri="{FF2B5EF4-FFF2-40B4-BE49-F238E27FC236}">
                <a16:creationId xmlns:a16="http://schemas.microsoft.com/office/drawing/2014/main" id="{759DA02B-2F4E-4853-A1F4-A91FAD9EDA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9" y="255108"/>
            <a:ext cx="1350484" cy="1350484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27A63D5-C84F-4BAA-98F6-440A9376E1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0653" y="377585"/>
            <a:ext cx="10327396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it-IT" dirty="0"/>
              <a:t>Titolo Slide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8A050D8-939F-4D5A-942D-C249EB8AD8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60652" y="1825624"/>
            <a:ext cx="10327396" cy="477726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366516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ssi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B1116E-9088-4020-B64E-14A176DC17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Titolo Sessione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6BEE8C-230B-42E1-B049-8FB50252E7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Sotto titolo</a:t>
            </a:r>
          </a:p>
        </p:txBody>
      </p:sp>
    </p:spTree>
    <p:extLst>
      <p:ext uri="{BB962C8B-B14F-4D97-AF65-F5344CB8AC3E}">
        <p14:creationId xmlns:p14="http://schemas.microsoft.com/office/powerpoint/2010/main" val="286816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ssi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1445FF9-0A1A-4AE7-9F97-D81566EAE8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0B1116E-9088-4020-B64E-14A176DC17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Titolo Sessione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6BEE8C-230B-42E1-B049-8FB50252E7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Sotto titolo</a:t>
            </a:r>
          </a:p>
        </p:txBody>
      </p:sp>
    </p:spTree>
    <p:extLst>
      <p:ext uri="{BB962C8B-B14F-4D97-AF65-F5344CB8AC3E}">
        <p14:creationId xmlns:p14="http://schemas.microsoft.com/office/powerpoint/2010/main" val="74426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33A766-2923-43B9-9AA4-82B5FE4FFA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it-IT" dirty="0"/>
              <a:t>Titolo Slide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6D04B7-4366-42FE-B087-B8742FCDDBEF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136915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0ADBA8C-4745-4116-9317-56F56AEC29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633A766-2923-43B9-9AA4-82B5FE4FFA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it-IT" dirty="0"/>
              <a:t>Titolo Slide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6D04B7-4366-42FE-B087-B8742FCDDBEF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103929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in evide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33A766-2923-43B9-9AA4-82B5FE4FFA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it-IT" dirty="0"/>
              <a:t>Titolo Slide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6D04B7-4366-42FE-B087-B8742FCDDB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1911927"/>
            <a:ext cx="12192000" cy="4946073"/>
          </a:xfrm>
          <a:solidFill>
            <a:srgbClr val="0089D7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337702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921AB03-4DF3-4158-A269-F0C9A7279A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6D04B7-4366-42FE-B087-B8742FCDDBEF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Primo livello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633A766-2923-43B9-9AA4-82B5FE4FFA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it-IT" dirty="0"/>
              <a:t>Titolo Slide</a:t>
            </a:r>
          </a:p>
        </p:txBody>
      </p:sp>
    </p:spTree>
    <p:extLst>
      <p:ext uri="{BB962C8B-B14F-4D97-AF65-F5344CB8AC3E}">
        <p14:creationId xmlns:p14="http://schemas.microsoft.com/office/powerpoint/2010/main" val="197705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7B1E0F2-4986-40C6-8936-F52CE281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485" y="377585"/>
            <a:ext cx="1043756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Titolo Slide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B72B37-C126-486C-AF7B-EB71026F8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540" y="1825625"/>
            <a:ext cx="114355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Primo livello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12" name="Immagine 11" descr="Immagine che contiene segnale, disegnando&#10;&#10;Descrizione generata automaticamente">
            <a:extLst>
              <a:ext uri="{FF2B5EF4-FFF2-40B4-BE49-F238E27FC236}">
                <a16:creationId xmlns:a16="http://schemas.microsoft.com/office/drawing/2014/main" id="{FE8790C7-7EC0-4D3C-AF74-EF7CDA6EF723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9" y="255108"/>
            <a:ext cx="1350484" cy="13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9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4" r:id="rId3"/>
    <p:sldLayoutId id="2147483651" r:id="rId4"/>
    <p:sldLayoutId id="2147483670" r:id="rId5"/>
    <p:sldLayoutId id="2147483650" r:id="rId6"/>
    <p:sldLayoutId id="2147483671" r:id="rId7"/>
    <p:sldLayoutId id="2147483662" r:id="rId8"/>
    <p:sldLayoutId id="2147483661" r:id="rId9"/>
    <p:sldLayoutId id="2147483672" r:id="rId10"/>
    <p:sldLayoutId id="2147483649" r:id="rId11"/>
    <p:sldLayoutId id="2147483673" r:id="rId12"/>
    <p:sldLayoutId id="2147483660" r:id="rId13"/>
    <p:sldLayoutId id="2147483655" r:id="rId14"/>
    <p:sldLayoutId id="2147483665" r:id="rId15"/>
    <p:sldLayoutId id="2147483666" r:id="rId16"/>
    <p:sldLayoutId id="2147483667" r:id="rId17"/>
    <p:sldLayoutId id="2147483652" r:id="rId18"/>
    <p:sldLayoutId id="2147483653" r:id="rId19"/>
    <p:sldLayoutId id="2147483654" r:id="rId20"/>
    <p:sldLayoutId id="2147483669" r:id="rId21"/>
    <p:sldLayoutId id="2147483656" r:id="rId22"/>
    <p:sldLayoutId id="2147483674" r:id="rId23"/>
    <p:sldLayoutId id="2147483657" r:id="rId24"/>
    <p:sldLayoutId id="2147483675" r:id="rId25"/>
    <p:sldLayoutId id="2147483663" r:id="rId26"/>
    <p:sldLayoutId id="2147483658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9D7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884B123-8654-4245-B379-B3B3FEC76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88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009718-4593-4261-9255-EBA0CA0B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C0E71B-E486-4D59-9F78-5E369880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32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B1DA93-1EB0-4EEA-B066-96159756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BB98CF-9536-41A2-9F7B-E44E07395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785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4AE58-28E1-423C-AAC5-52767B93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798570-8566-4E78-8E42-D996BB6E9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5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29202-5EBE-433D-9C39-E06EB31E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43270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172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Segoe UI</vt:lpstr>
      <vt:lpstr>Segoe UI Semibold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Azure Meetup</dc:title>
  <dc:creator>L.Congiu@almaviva.it</dc:creator>
  <cp:keywords>Azure Meetup</cp:keywords>
  <cp:lastModifiedBy>Luca Congiu</cp:lastModifiedBy>
  <cp:revision>24</cp:revision>
  <dcterms:created xsi:type="dcterms:W3CDTF">2020-04-13T21:42:55Z</dcterms:created>
  <dcterms:modified xsi:type="dcterms:W3CDTF">2020-09-21T21:09:48Z</dcterms:modified>
</cp:coreProperties>
</file>