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77" r:id="rId4"/>
  </p:sldMasterIdLst>
  <p:notesMasterIdLst>
    <p:notesMasterId r:id="rId13"/>
  </p:notesMasterIdLst>
  <p:handoutMasterIdLst>
    <p:handoutMasterId r:id="rId14"/>
  </p:handoutMasterIdLst>
  <p:sldIdLst>
    <p:sldId id="495" r:id="rId5"/>
    <p:sldId id="496" r:id="rId6"/>
    <p:sldId id="497" r:id="rId7"/>
    <p:sldId id="502" r:id="rId8"/>
    <p:sldId id="503" r:id="rId9"/>
    <p:sldId id="498" r:id="rId10"/>
    <p:sldId id="499" r:id="rId11"/>
    <p:sldId id="5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ple" id="{FD3DCCE1-4FC1-4C57-BF51-9F55AAF3629A}">
          <p14:sldIdLst>
            <p14:sldId id="495"/>
            <p14:sldId id="496"/>
            <p14:sldId id="497"/>
            <p14:sldId id="502"/>
            <p14:sldId id="503"/>
            <p14:sldId id="498"/>
            <p14:sldId id="499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414241"/>
    <a:srgbClr val="B4009E"/>
    <a:srgbClr val="0478D7"/>
    <a:srgbClr val="0359A0"/>
    <a:srgbClr val="95CFFF"/>
    <a:srgbClr val="797979"/>
    <a:srgbClr val="94D0FF"/>
    <a:srgbClr val="424242"/>
    <a:srgbClr val="8D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945"/>
  </p:normalViewPr>
  <p:slideViewPr>
    <p:cSldViewPr snapToGrid="0">
      <p:cViewPr varScale="1">
        <p:scale>
          <a:sx n="94" d="100"/>
          <a:sy n="94" d="100"/>
        </p:scale>
        <p:origin x="44" y="68"/>
      </p:cViewPr>
      <p:guideLst>
        <p:guide orient="horz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1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3.png"/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1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8FBB-1780-41E3-B231-D3C37B4643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0E794-6877-4C3E-8C3C-FF690CD12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209003" y="2117725"/>
            <a:ext cx="3103423" cy="1828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AF9451-5C6F-45A6-8467-A3FFDBDED47D}"/>
              </a:ext>
            </a:extLst>
          </p:cNvPr>
          <p:cNvGrpSpPr/>
          <p:nvPr userDrawn="1"/>
        </p:nvGrpSpPr>
        <p:grpSpPr>
          <a:xfrm>
            <a:off x="4878977" y="328692"/>
            <a:ext cx="6714309" cy="6371837"/>
            <a:chOff x="1547949" y="-1422929"/>
            <a:chExt cx="4715691" cy="47220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CE0FBF-640E-466F-BC88-9651C52ED9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8C5625-3CAC-4438-99C6-485BE7455A95}"/>
                </a:ext>
              </a:extLst>
            </p:cNvPr>
            <p:cNvSpPr/>
            <p:nvPr userDrawn="1"/>
          </p:nvSpPr>
          <p:spPr>
            <a:xfrm>
              <a:off x="1725929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7C8A6F-7607-45CC-AA94-76E43AEF4F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12426" y="328693"/>
            <a:ext cx="8422373" cy="6371836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873C298-4752-4898-B421-CF30ABFE566D}"/>
              </a:ext>
            </a:extLst>
          </p:cNvPr>
          <p:cNvGrpSpPr/>
          <p:nvPr userDrawn="1"/>
        </p:nvGrpSpPr>
        <p:grpSpPr>
          <a:xfrm>
            <a:off x="4878977" y="328692"/>
            <a:ext cx="6714309" cy="6371837"/>
            <a:chOff x="1547949" y="-1422929"/>
            <a:chExt cx="4715691" cy="472200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C796AD-96FD-44EB-B8E9-8456E389207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988B4C-8BE1-4085-93FB-75B20737EC61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+mn-lt"/>
              </a:rPr>
              <a:t>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BDB7C-1CED-496E-A08B-C175C1A706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937" y="5252535"/>
            <a:ext cx="1605465" cy="16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66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C2B2E-5920-45EA-AE97-24724EC58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29889" y="146402"/>
            <a:ext cx="1086200" cy="640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07105D-33E1-4E6F-92F4-CC83B4728D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8361" y="1371600"/>
            <a:ext cx="6681458" cy="41148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7" name="Picture 15">
            <a:extLst>
              <a:ext uri="{FF2B5EF4-FFF2-40B4-BE49-F238E27FC236}">
                <a16:creationId xmlns:a16="http://schemas.microsoft.com/office/drawing/2014/main" id="{3D0331B1-A86F-4856-A514-8E62662E2EC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89" y="5893181"/>
            <a:ext cx="914400" cy="914400"/>
          </a:xfrm>
          <a:prstGeom prst="rect">
            <a:avLst/>
          </a:prstGeom>
        </p:spPr>
      </p:pic>
      <p:pic>
        <p:nvPicPr>
          <p:cNvPr id="24" name="Picture 21">
            <a:extLst>
              <a:ext uri="{FF2B5EF4-FFF2-40B4-BE49-F238E27FC236}">
                <a16:creationId xmlns:a16="http://schemas.microsoft.com/office/drawing/2014/main" id="{0AACED0D-0891-4479-A07E-D4D61485E9E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0" y="1838224"/>
            <a:ext cx="2747839" cy="1225213"/>
          </a:xfrm>
          <a:prstGeom prst="rect">
            <a:avLst/>
          </a:prstGeom>
        </p:spPr>
      </p:pic>
      <p:pic>
        <p:nvPicPr>
          <p:cNvPr id="26" name="Picture 11">
            <a:extLst>
              <a:ext uri="{FF2B5EF4-FFF2-40B4-BE49-F238E27FC236}">
                <a16:creationId xmlns:a16="http://schemas.microsoft.com/office/drawing/2014/main" id="{718BA105-F928-4BD2-8C7E-21056B9CE2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6" y="873138"/>
            <a:ext cx="2736606" cy="122020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6577CFA3-F3ED-4FDF-B6AC-485A34FE50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01" y="2787210"/>
            <a:ext cx="2631442" cy="1315721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A161C690-1F00-4495-9A06-8558E31376E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9" y="5092601"/>
            <a:ext cx="1450620" cy="725310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C1C8BCAB-B6B0-49E1-8CB2-F16B8FADEC1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22" y="5825348"/>
            <a:ext cx="1032652" cy="1032652"/>
          </a:xfrm>
          <a:prstGeom prst="rect">
            <a:avLst/>
          </a:prstGeom>
        </p:spPr>
      </p:pic>
      <p:pic>
        <p:nvPicPr>
          <p:cNvPr id="20" name="Immagine 19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60539698-B617-4DC7-B363-6254C340BFF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43" y="6017400"/>
            <a:ext cx="648547" cy="648547"/>
          </a:xfrm>
          <a:prstGeom prst="rect">
            <a:avLst/>
          </a:prstGeom>
        </p:spPr>
      </p:pic>
      <p:pic>
        <p:nvPicPr>
          <p:cNvPr id="1026" name="Picture 2" descr="Unikey">
            <a:extLst>
              <a:ext uri="{FF2B5EF4-FFF2-40B4-BE49-F238E27FC236}">
                <a16:creationId xmlns:a16="http://schemas.microsoft.com/office/drawing/2014/main" id="{FE05300A-5702-420F-2B31-176732602B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504" y="4966269"/>
            <a:ext cx="1825860" cy="91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rini">
            <a:extLst>
              <a:ext uri="{FF2B5EF4-FFF2-40B4-BE49-F238E27FC236}">
                <a16:creationId xmlns:a16="http://schemas.microsoft.com/office/drawing/2014/main" id="{4316482C-0E99-345D-C791-0B9F15FE1D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01" y="3858691"/>
            <a:ext cx="2631442" cy="131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ikerMule">
            <a:extLst>
              <a:ext uri="{FF2B5EF4-FFF2-40B4-BE49-F238E27FC236}">
                <a16:creationId xmlns:a16="http://schemas.microsoft.com/office/drawing/2014/main" id="{27DB02DA-4D9D-BEB3-8532-6E7214A27D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255" y="5817911"/>
            <a:ext cx="1032651" cy="10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07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AFD7D67-E580-489E-9473-D22D32B597A4}"/>
              </a:ext>
            </a:extLst>
          </p:cNvPr>
          <p:cNvGrpSpPr/>
          <p:nvPr userDrawn="1"/>
        </p:nvGrpSpPr>
        <p:grpSpPr>
          <a:xfrm>
            <a:off x="1196480" y="-116139"/>
            <a:ext cx="10528474" cy="9991456"/>
            <a:chOff x="1547949" y="-1422929"/>
            <a:chExt cx="4715691" cy="47220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5395F5-4799-453F-8929-465A5EF451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CE7C08-FD97-4D07-889C-BA7EF06D99C9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3362059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1052682-9E78-4AD0-B400-F20A830FDF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708" y="96637"/>
            <a:ext cx="1551713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A5AB8B-8B17-45DB-8295-4239B1623191}"/>
              </a:ext>
            </a:extLst>
          </p:cNvPr>
          <p:cNvSpPr txBox="1"/>
          <p:nvPr userDrawn="1"/>
        </p:nvSpPr>
        <p:spPr>
          <a:xfrm>
            <a:off x="4294513" y="369274"/>
            <a:ext cx="3507370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Platinum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4DD61-89D8-4C62-89D9-26C850C887A7}"/>
              </a:ext>
            </a:extLst>
          </p:cNvPr>
          <p:cNvSpPr txBox="1"/>
          <p:nvPr userDrawn="1"/>
        </p:nvSpPr>
        <p:spPr>
          <a:xfrm>
            <a:off x="4741462" y="3602442"/>
            <a:ext cx="2709075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91E46E-87FA-4EF8-AFDF-877145A820E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87" y="5701723"/>
            <a:ext cx="1104821" cy="110482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54C25D-B188-45C9-8D28-7ABDB2EB4B6A}"/>
              </a:ext>
            </a:extLst>
          </p:cNvPr>
          <p:cNvCxnSpPr>
            <a:cxnSpLocks/>
          </p:cNvCxnSpPr>
          <p:nvPr userDrawn="1"/>
        </p:nvCxnSpPr>
        <p:spPr>
          <a:xfrm>
            <a:off x="1766047" y="618254"/>
            <a:ext cx="23123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F35B0B-640D-42B8-BDCA-0733C659D0C2}"/>
              </a:ext>
            </a:extLst>
          </p:cNvPr>
          <p:cNvCxnSpPr>
            <a:cxnSpLocks/>
          </p:cNvCxnSpPr>
          <p:nvPr userDrawn="1"/>
        </p:nvCxnSpPr>
        <p:spPr>
          <a:xfrm>
            <a:off x="8061302" y="618254"/>
            <a:ext cx="41306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9435D1-D59B-49CA-A2B3-43EB4244CAAC}"/>
              </a:ext>
            </a:extLst>
          </p:cNvPr>
          <p:cNvCxnSpPr>
            <a:cxnSpLocks/>
          </p:cNvCxnSpPr>
          <p:nvPr userDrawn="1"/>
        </p:nvCxnSpPr>
        <p:spPr>
          <a:xfrm>
            <a:off x="0" y="3889020"/>
            <a:ext cx="44913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A07431-5E21-4CB6-9BCB-50ACD2D6D424}"/>
              </a:ext>
            </a:extLst>
          </p:cNvPr>
          <p:cNvCxnSpPr>
            <a:cxnSpLocks/>
          </p:cNvCxnSpPr>
          <p:nvPr userDrawn="1"/>
        </p:nvCxnSpPr>
        <p:spPr>
          <a:xfrm>
            <a:off x="7700681" y="3896319"/>
            <a:ext cx="44913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822890-F49F-4758-8954-02E05099F729}"/>
              </a:ext>
            </a:extLst>
          </p:cNvPr>
          <p:cNvCxnSpPr>
            <a:cxnSpLocks/>
          </p:cNvCxnSpPr>
          <p:nvPr userDrawn="1"/>
        </p:nvCxnSpPr>
        <p:spPr>
          <a:xfrm>
            <a:off x="0" y="5419500"/>
            <a:ext cx="4144851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7994B-7FBB-4635-B076-A8BFA71EF949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7721" y="5419500"/>
            <a:ext cx="4064279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7EF9A2F-93D5-4E9F-B6E0-48EFD670299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0" y="1808313"/>
            <a:ext cx="4087585" cy="1822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93BF2D-C359-4F38-974B-97585605A8E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86" y="641809"/>
            <a:ext cx="3916987" cy="174651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F8C0E25-8DEE-40EF-889D-5569142C23D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36" y="1853684"/>
            <a:ext cx="3507370" cy="175368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C34D139-6742-4E35-BBE5-DC619A8E278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219" y="4110645"/>
            <a:ext cx="1974486" cy="987243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716D695-E402-435C-B55F-A1E04EE65F1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295" y="5607067"/>
            <a:ext cx="1294132" cy="129413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286ACB-DCDC-4785-B919-AB6440106A27}"/>
              </a:ext>
            </a:extLst>
          </p:cNvPr>
          <p:cNvSpPr txBox="1"/>
          <p:nvPr userDrawn="1"/>
        </p:nvSpPr>
        <p:spPr>
          <a:xfrm>
            <a:off x="4331430" y="5173279"/>
            <a:ext cx="363400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43" name="Immagine 42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DF5D8FE4-33B7-43E6-B03F-B0D700FDB9D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96" y="5851581"/>
            <a:ext cx="805104" cy="805104"/>
          </a:xfrm>
          <a:prstGeom prst="rect">
            <a:avLst/>
          </a:prstGeom>
        </p:spPr>
      </p:pic>
      <p:pic>
        <p:nvPicPr>
          <p:cNvPr id="2050" name="Picture 2" descr="Porini">
            <a:extLst>
              <a:ext uri="{FF2B5EF4-FFF2-40B4-BE49-F238E27FC236}">
                <a16:creationId xmlns:a16="http://schemas.microsoft.com/office/drawing/2014/main" id="{99782938-5A6A-A523-6FEB-4B7D45F4F3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512" y="1837386"/>
            <a:ext cx="3634008" cy="181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ikey">
            <a:extLst>
              <a:ext uri="{FF2B5EF4-FFF2-40B4-BE49-F238E27FC236}">
                <a16:creationId xmlns:a16="http://schemas.microsoft.com/office/drawing/2014/main" id="{CEE9AC16-E792-CA2E-ED1E-34705EEAFA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921" y="4110645"/>
            <a:ext cx="2085031" cy="104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tikerMule">
            <a:extLst>
              <a:ext uri="{FF2B5EF4-FFF2-40B4-BE49-F238E27FC236}">
                <a16:creationId xmlns:a16="http://schemas.microsoft.com/office/drawing/2014/main" id="{D1F55629-1F84-1350-EB46-5C681ABD35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514" y="5607067"/>
            <a:ext cx="1294132" cy="12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0FAD0A-0919-49BB-BB80-89206274AD6F}"/>
              </a:ext>
            </a:extLst>
          </p:cNvPr>
          <p:cNvGrpSpPr/>
          <p:nvPr userDrawn="1"/>
        </p:nvGrpSpPr>
        <p:grpSpPr>
          <a:xfrm rot="1163624">
            <a:off x="4150027" y="746225"/>
            <a:ext cx="8082949" cy="4718895"/>
            <a:chOff x="4611189" y="-96329"/>
            <a:chExt cx="8082949" cy="471889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C68F535-7122-46C3-9545-2992190058B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95" b="21176"/>
            <a:stretch/>
          </p:blipFill>
          <p:spPr>
            <a:xfrm>
              <a:off x="4686301" y="-96329"/>
              <a:ext cx="8007837" cy="471889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A3EE73-E7AB-4FE7-B552-3156D87E7691}"/>
                </a:ext>
              </a:extLst>
            </p:cNvPr>
            <p:cNvSpPr/>
            <p:nvPr userDrawn="1"/>
          </p:nvSpPr>
          <p:spPr>
            <a:xfrm>
              <a:off x="4611189" y="76201"/>
              <a:ext cx="777240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7F38F05-D583-4D1E-B0D3-1EF4F135C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23" name="Title 13">
            <a:extLst>
              <a:ext uri="{FF2B5EF4-FFF2-40B4-BE49-F238E27FC236}">
                <a16:creationId xmlns:a16="http://schemas.microsoft.com/office/drawing/2014/main" id="{F6C2F544-97E3-4339-89D4-F3B8413F5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7E72CE4-2317-4FF4-B4A4-A514D9A017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76C6378-8568-43A6-AD1F-E642F87389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8" name="Shape 78">
            <a:extLst>
              <a:ext uri="{FF2B5EF4-FFF2-40B4-BE49-F238E27FC236}">
                <a16:creationId xmlns:a16="http://schemas.microsoft.com/office/drawing/2014/main" id="{570DAE82-EBE9-46F5-86E1-8DF384C2E4DF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E68C6B-FA04-46A1-9744-2AC3DC94F602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2DC90A-95D8-4033-8BC7-1A734A9C8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C90DF-5C00-4F62-AB98-810053047E98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18C79-5C05-466E-905C-0F974FEB3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BED3B5E-14B8-485D-9747-E1CC95971E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1305D68-13C8-4D3E-B304-D4F3D886456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23635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E68C6B-FA04-46A1-9744-2AC3DC94F602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2DC90A-95D8-4033-8BC7-1A734A9C8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C90DF-5C00-4F62-AB98-810053047E98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18C79-5C05-466E-905C-0F974FEB3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3529" y="344973"/>
            <a:ext cx="8457221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0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817050" y="1730189"/>
            <a:ext cx="10553700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accent4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5441D3-9CD0-4A73-8F4F-3846F0EBCB93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FC4897-885B-4A5A-9CB9-CE6CCC0CC0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FF5D8-4EB7-4595-9FB1-7A058EE3569D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  <p:sp>
        <p:nvSpPr>
          <p:cNvPr id="11" name="Title 13">
            <a:extLst>
              <a:ext uri="{FF2B5EF4-FFF2-40B4-BE49-F238E27FC236}">
                <a16:creationId xmlns:a16="http://schemas.microsoft.com/office/drawing/2014/main" id="{E56EFC27-FA59-43D5-817E-A7DA46668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588" y="344973"/>
            <a:ext cx="11012162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0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hape 78">
            <a:extLst>
              <a:ext uri="{FF2B5EF4-FFF2-40B4-BE49-F238E27FC236}">
                <a16:creationId xmlns:a16="http://schemas.microsoft.com/office/drawing/2014/main" id="{A56A451A-47B4-46C1-8071-AAA7B2F5D56C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358588" y="1721224"/>
            <a:ext cx="11012162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accent4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179240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9462FA2-7925-48DA-A12B-265CD1D8FECD}"/>
              </a:ext>
            </a:extLst>
          </p:cNvPr>
          <p:cNvGrpSpPr/>
          <p:nvPr userDrawn="1"/>
        </p:nvGrpSpPr>
        <p:grpSpPr>
          <a:xfrm rot="1163624">
            <a:off x="4150027" y="746225"/>
            <a:ext cx="8082949" cy="4718895"/>
            <a:chOff x="4611189" y="-96329"/>
            <a:chExt cx="8082949" cy="47188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B5BCB0-DE98-4B4B-94FD-C2A5D11ABF2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95" b="21176"/>
            <a:stretch/>
          </p:blipFill>
          <p:spPr>
            <a:xfrm>
              <a:off x="4686301" y="-96329"/>
              <a:ext cx="8007837" cy="471889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939422-26F3-43AD-8AC1-EFE23B35BA00}"/>
                </a:ext>
              </a:extLst>
            </p:cNvPr>
            <p:cNvSpPr/>
            <p:nvPr userDrawn="1"/>
          </p:nvSpPr>
          <p:spPr>
            <a:xfrm>
              <a:off x="4611189" y="76201"/>
              <a:ext cx="777240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3">
            <a:extLst>
              <a:ext uri="{FF2B5EF4-FFF2-40B4-BE49-F238E27FC236}">
                <a16:creationId xmlns:a16="http://schemas.microsoft.com/office/drawing/2014/main" id="{4E7B2027-1308-4A04-AA79-EEE0E28B9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D8A84712-61B5-4377-94DF-86640067082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CBE49F-022F-4596-9661-8C466BC9C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5441D3-9CD0-4A73-8F4F-3846F0EBCB93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FC4897-885B-4A5A-9CB9-CE6CCC0CC0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FF5D8-4EB7-4595-9FB1-7A058EE3569D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409B-B3B3-459F-A190-E9990FCE3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slide </a:t>
            </a:r>
            <a:r>
              <a:rPr lang="it-IT" dirty="0" err="1"/>
              <a:t>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4D72-BC13-41E0-B2C3-02A321D486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1366405"/>
            <a:ext cx="11277599" cy="4629447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5B192-A165-42E5-9623-1EB342B6C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769FB-C31A-4FF8-9361-7379FCB52F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28B49-7BB6-4C86-9A81-F28C9F417F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4800" y="353393"/>
            <a:ext cx="11277599" cy="5673242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8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21823"/>
            <a:ext cx="11277600" cy="43760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2" r:id="rId1"/>
    <p:sldLayoutId id="2147484529" r:id="rId2"/>
    <p:sldLayoutId id="2147484535" r:id="rId3"/>
    <p:sldLayoutId id="2147484511" r:id="rId4"/>
    <p:sldLayoutId id="2147484536" r:id="rId5"/>
    <p:sldLayoutId id="2147484513" r:id="rId6"/>
    <p:sldLayoutId id="2147484523" r:id="rId7"/>
    <p:sldLayoutId id="2147484530" r:id="rId8"/>
    <p:sldLayoutId id="2147484534" r:id="rId9"/>
    <p:sldLayoutId id="2147484519" r:id="rId10"/>
    <p:sldLayoutId id="2147484532" r:id="rId11"/>
    <p:sldLayoutId id="2147484533" r:id="rId12"/>
    <p:sldLayoutId id="2147484520" r:id="rId13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bg1"/>
          </a:solidFill>
          <a:latin typeface="+mj-lt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57199" y="5372664"/>
            <a:ext cx="10553699" cy="422162"/>
          </a:xfrm>
        </p:spPr>
        <p:txBody>
          <a:bodyPr/>
          <a:lstStyle/>
          <a:p>
            <a:r>
              <a:rPr lang="en-US" dirty="0"/>
              <a:t>Speaker Name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2901A-2CD4-4C73-AA91-5691EDFBC4A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57200" y="5854319"/>
            <a:ext cx="10553698" cy="318060"/>
          </a:xfrm>
        </p:spPr>
        <p:txBody>
          <a:bodyPr/>
          <a:lstStyle/>
          <a:p>
            <a:r>
              <a:rPr lang="en-US" dirty="0"/>
              <a:t>Speaker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/>
              <a:t>Session subtitle</a:t>
            </a:r>
          </a:p>
        </p:txBody>
      </p:sp>
    </p:spTree>
    <p:extLst>
      <p:ext uri="{BB962C8B-B14F-4D97-AF65-F5344CB8AC3E}">
        <p14:creationId xmlns:p14="http://schemas.microsoft.com/office/powerpoint/2010/main" val="221032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07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18C62E-EBA3-49F1-BD6D-BEAB51AC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3A4C25-B6CC-414B-99DC-BFD33B84FD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5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7EA36-8B55-496F-A5DB-7465AADF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F97DCE-5CD3-47A2-B0AD-46857091795A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5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C8EF3A-E1A5-43B5-8CA5-36DF42D4C4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05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0E868-1684-43B8-AF27-B177A11C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2297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1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906966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Titles and Headers - 2018H2">
  <a:themeElements>
    <a:clrScheme name="AI Day 19">
      <a:dk1>
        <a:srgbClr val="FFFFFF"/>
      </a:dk1>
      <a:lt1>
        <a:srgbClr val="FF6A00"/>
      </a:lt1>
      <a:dk2>
        <a:srgbClr val="F2F2F2"/>
      </a:dk2>
      <a:lt2>
        <a:srgbClr val="AEAEAE"/>
      </a:lt2>
      <a:accent1>
        <a:srgbClr val="FF6A00"/>
      </a:accent1>
      <a:accent2>
        <a:srgbClr val="E66400"/>
      </a:accent2>
      <a:accent3>
        <a:srgbClr val="7F7F7F"/>
      </a:accent3>
      <a:accent4>
        <a:srgbClr val="000000"/>
      </a:accent4>
      <a:accent5>
        <a:srgbClr val="E9E9E9"/>
      </a:accent5>
      <a:accent6>
        <a:srgbClr val="AEAEAE"/>
      </a:accent6>
      <a:hlink>
        <a:srgbClr val="FF6A00"/>
      </a:hlink>
      <a:folHlink>
        <a:srgbClr val="FF6A00"/>
      </a:folHlink>
    </a:clrScheme>
    <a:fontScheme name="AI Day 1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585458D-29B4-46BB-AD7F-499F1F0F7F89}" vid="{CCBDB362-ACBD-46EB-887A-B1EEC379F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D7CADCFE5E348ACFAE3832C303840" ma:contentTypeVersion="2" ma:contentTypeDescription="Create a new document." ma:contentTypeScope="" ma:versionID="633b0979296f1ed1c69f243239c6b35f">
  <xsd:schema xmlns:xsd="http://www.w3.org/2001/XMLSchema" xmlns:xs="http://www.w3.org/2001/XMLSchema" xmlns:p="http://schemas.microsoft.com/office/2006/metadata/properties" xmlns:ns2="00e0c6ab-2e1e-446e-8cd4-dc4d1cc239d2" targetNamespace="http://schemas.microsoft.com/office/2006/metadata/properties" ma:root="true" ma:fieldsID="2fb82ef2dbc616c6e96786f58783f5ba" ns2:_="">
    <xsd:import namespace="00e0c6ab-2e1e-446e-8cd4-dc4d1cc239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0c6ab-2e1e-446e-8cd4-dc4d1cc239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17DFBD-4751-428F-B38C-3EB5F02CA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0c6ab-2e1e-446e-8cd4-dc4d1cc239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70D356-E601-4D10-90F6-536FDCA3FCED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0e0c6ab-2e1e-446e-8cd4-dc4d1cc239d2"/>
    <ds:schemaRef ds:uri="http://purl.org/dc/terms/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AIDay19</Template>
  <TotalTime>0</TotalTime>
  <Words>11</Words>
  <Application>Microsoft Office PowerPoint</Application>
  <PresentationFormat>Widescreen</PresentationFormat>
  <Paragraphs>7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Segoe UI</vt:lpstr>
      <vt:lpstr>Segoe UI Semibold</vt:lpstr>
      <vt:lpstr>Azure Dev Titles and Headers - 2018H2</vt:lpstr>
      <vt:lpstr>Session title</vt:lpstr>
      <vt:lpstr>Presentazione standard di PowerPoint</vt:lpstr>
      <vt:lpstr>Agenda</vt:lpstr>
      <vt:lpstr>Presentazione standard di PowerPoint</vt:lpstr>
      <vt:lpstr>Presentazione standard di PowerPoint</vt:lpstr>
      <vt:lpstr>DEMO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>Version 1.0a</dc:description>
  <cp:lastModifiedBy/>
  <cp:revision>1</cp:revision>
  <dcterms:created xsi:type="dcterms:W3CDTF">2019-09-06T12:42:37Z</dcterms:created>
  <dcterms:modified xsi:type="dcterms:W3CDTF">2022-11-03T11:05:40Z</dcterms:modified>
  <cp:category>Azure Developer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0x010100570D7CADCFE5E348ACFAE3832C303840</vt:lpwstr>
  </property>
  <property fmtid="{D5CDD505-2E9C-101B-9397-08002B2CF9AE}" pid="3" name="_dlc_DocIdItemGuid">
    <vt:lpwstr>5c666594-0833-4b9d-a1f0-8c3737583105</vt:lpwstr>
  </property>
  <property fmtid="{D5CDD505-2E9C-101B-9397-08002B2CF9AE}" pid="4" name="MSIP_Label_87867195-f2b8-4ac2-b0b6-6bb73cb33afc_Enabled">
    <vt:lpwstr>True</vt:lpwstr>
  </property>
  <property fmtid="{D5CDD505-2E9C-101B-9397-08002B2CF9AE}" pid="5" name="MSIP_Label_87867195-f2b8-4ac2-b0b6-6bb73cb33afc_SiteId">
    <vt:lpwstr>72f988bf-86f1-41af-91ab-2d7cd011db47</vt:lpwstr>
  </property>
  <property fmtid="{D5CDD505-2E9C-101B-9397-08002B2CF9AE}" pid="6" name="MSIP_Label_87867195-f2b8-4ac2-b0b6-6bb73cb33afc_Owner">
    <vt:lpwstr>cliffsim@microsoft.com</vt:lpwstr>
  </property>
  <property fmtid="{D5CDD505-2E9C-101B-9397-08002B2CF9AE}" pid="7" name="MSIP_Label_87867195-f2b8-4ac2-b0b6-6bb73cb33afc_SetDate">
    <vt:lpwstr>2018-03-09T21:22:51.4106408Z</vt:lpwstr>
  </property>
  <property fmtid="{D5CDD505-2E9C-101B-9397-08002B2CF9AE}" pid="8" name="MSIP_Label_87867195-f2b8-4ac2-b0b6-6bb73cb33afc_Name">
    <vt:lpwstr>Public</vt:lpwstr>
  </property>
  <property fmtid="{D5CDD505-2E9C-101B-9397-08002B2CF9AE}" pid="9" name="MSIP_Label_87867195-f2b8-4ac2-b0b6-6bb73cb33afc_Application">
    <vt:lpwstr>Microsoft Azure Information Protection</vt:lpwstr>
  </property>
  <property fmtid="{D5CDD505-2E9C-101B-9397-08002B2CF9AE}" pid="10" name="MSIP_Label_87867195-f2b8-4ac2-b0b6-6bb73cb33afc_Extended_MSFT_Method">
    <vt:lpwstr>Manual</vt:lpwstr>
  </property>
  <property fmtid="{D5CDD505-2E9C-101B-9397-08002B2CF9AE}" pid="11" name="Sensitivity">
    <vt:lpwstr>Public</vt:lpwstr>
  </property>
</Properties>
</file>