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84" r:id="rId4"/>
  </p:sldMasterIdLst>
  <p:handoutMasterIdLst>
    <p:handoutMasterId r:id="rId13"/>
  </p:handoutMasterIdLst>
  <p:sldIdLst>
    <p:sldId id="256" r:id="rId5"/>
    <p:sldId id="262" r:id="rId6"/>
    <p:sldId id="257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00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B4F2F9-ABBA-4453-AB3F-3902579DA5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3ED53-B4D5-4175-8AE1-50EDE5950A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870-6082-40ED-90B6-CD6CD16C587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5AAD9-BE09-4869-BA17-54936C113E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AB48E-6079-462C-AD8F-80AF2E8CCE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02BF-D1C8-4328-8A63-0CEB42B6BB9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9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solidFill>
                  <a:srgbClr val="EB3C00"/>
                </a:solidFill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B3C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#MS365DAY</a:t>
            </a:r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084826D9-5EA5-4641-B44B-A09B2423B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F7532826-A90F-4A15-92C0-E68B4CE074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EB3C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DFE6F32A-6AA0-4ED2-8119-89D7F1494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9FED687-C35A-413A-88A9-F146AD6B46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2541864"/>
            <a:ext cx="12845177" cy="43161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u="none" dirty="0">
                <a:solidFill>
                  <a:srgbClr val="EB3C00"/>
                </a:solidFill>
              </a:rPr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524EE8DA-661F-4DFE-AE7A-3A3224164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EB3C00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73864" y="1111831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9273864" y="3531474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EB3C00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58A93-7028-417F-97BB-43811F21A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737B0B4-9FA8-4A6E-914D-4AD9F7DB821F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C1EA60E-8CBB-4DD4-A84B-E8A7D65D9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28E804F-4F65-48BF-B1E5-0DA04E482966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DBF7686-B67C-4683-A403-A4EE6BF11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B3C00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EB3C00"/>
                </a:solidFill>
              </a:defRPr>
            </a:lvl1pPr>
            <a:lvl2pPr>
              <a:defRPr sz="2400">
                <a:solidFill>
                  <a:srgbClr val="EB3C00"/>
                </a:solidFill>
              </a:defRPr>
            </a:lvl2pPr>
            <a:lvl3pPr>
              <a:defRPr sz="2400">
                <a:solidFill>
                  <a:srgbClr val="EB3C00"/>
                </a:solidFill>
              </a:defRPr>
            </a:lvl3pPr>
            <a:lvl4pPr>
              <a:defRPr sz="2400">
                <a:solidFill>
                  <a:srgbClr val="EB3C00"/>
                </a:solidFill>
              </a:defRPr>
            </a:lvl4pPr>
            <a:lvl5pPr>
              <a:defRPr sz="2400">
                <a:solidFill>
                  <a:srgbClr val="EB3C00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42" y="316559"/>
            <a:ext cx="1061005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CA3C4-9B93-4BE4-ADCF-72FCF17F1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it-IT" dirty="0"/>
              <a:t>#MS365DAY</a:t>
            </a:r>
            <a:endParaRPr lang="it-IT" sz="16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3C00"/>
                </a:solidFill>
              </a:defRPr>
            </a:lvl1pPr>
          </a:lstStyle>
          <a:p>
            <a:endParaRPr lang="it-IT" dirty="0">
              <a:solidFill>
                <a:srgbClr val="EB3C00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EB3C00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20473-4313-4F77-A7E2-0941868DDC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873" y="5024582"/>
            <a:ext cx="1331768" cy="13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6" y="315671"/>
            <a:ext cx="1217928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EB3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A0488-CFCE-40AF-BBCA-4AAD86E11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2" y="120337"/>
            <a:ext cx="1331768" cy="13317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92F4E7-6D6E-4A98-B468-5358C0C8A5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6" y="1518726"/>
            <a:ext cx="4953000" cy="2476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9A29C8-42DE-4469-B76C-B1BC5646A5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82" y="4202394"/>
            <a:ext cx="3296204" cy="16481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E0697C-A91E-4576-92D4-009CAA32AD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1565106"/>
            <a:ext cx="4953000" cy="2476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6CA3BF-D491-4C05-BD48-F884827C30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99" y="4202394"/>
            <a:ext cx="3296204" cy="16481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6E852FD-65D0-4520-850C-744BFB37128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6" y="4202394"/>
            <a:ext cx="3296204" cy="16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EB3C00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#MS365DAY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EB3C00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314" y="316559"/>
            <a:ext cx="1028738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5314" y="1314157"/>
            <a:ext cx="1028738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#MS365DAY</a:t>
            </a:r>
            <a:endParaRPr lang="it-IT" dirty="0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5314" y="6356350"/>
            <a:ext cx="900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67455C9-D330-4148-98AF-72D5524BF341}"/>
              </a:ext>
            </a:extLst>
          </p:cNvPr>
          <p:cNvSpPr/>
          <p:nvPr userDrawn="1"/>
        </p:nvSpPr>
        <p:spPr>
          <a:xfrm>
            <a:off x="0" y="0"/>
            <a:ext cx="1183341" cy="6839745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DC6C088-CE67-43BA-9D96-86BF3985AB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" y="158279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B3C00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B3C00"/>
          </a:solidFill>
          <a:ln>
            <a:solidFill>
              <a:srgbClr val="EB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#MS365DAY</a:t>
            </a:r>
            <a:endParaRPr lang="it-IT" dirty="0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10C7351-9A53-48DE-9C4D-904AD339903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" y="104947"/>
            <a:ext cx="979341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4165-12B0-4645-BAC0-75855C66DE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8" y="142887"/>
            <a:ext cx="959448" cy="959448"/>
          </a:xfrm>
          <a:prstGeom prst="rect">
            <a:avLst/>
          </a:prstGeom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8" y="316559"/>
            <a:ext cx="1035193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768" y="1314157"/>
            <a:ext cx="10351929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3C00"/>
                </a:solidFill>
              </a:defRPr>
            </a:lvl1pPr>
          </a:lstStyle>
          <a:p>
            <a:r>
              <a:rPr lang="it-IT" dirty="0"/>
              <a:t>#MS365DAY</a:t>
            </a:r>
            <a:endParaRPr lang="it-IT" dirty="0">
              <a:solidFill>
                <a:srgbClr val="EB3C0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B3C00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3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3C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3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3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5" r:id="rId7"/>
    <p:sldLayoutId id="2147483704" r:id="rId8"/>
    <p:sldLayoutId id="2147483707" r:id="rId9"/>
    <p:sldLayoutId id="2147483706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02014-B7E0-4BF1-945B-88872B751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11B7D-3FDF-4B2C-9D51-18BAB8ECB0A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EF4F0-1B6D-4CB6-92BF-7CD8104A7A88}"/>
              </a:ext>
            </a:extLst>
          </p:cNvPr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34147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Personalizza struttura</vt:lpstr>
      <vt:lpstr>Presentazione standard di PowerPoint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Congiu Luca</cp:lastModifiedBy>
  <cp:revision>36</cp:revision>
  <dcterms:created xsi:type="dcterms:W3CDTF">2019-05-12T19:24:58Z</dcterms:created>
  <dcterms:modified xsi:type="dcterms:W3CDTF">2021-11-02T22:35:06Z</dcterms:modified>
</cp:coreProperties>
</file>