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4" r:id="rId7"/>
    <p:sldId id="268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4"/>
    <p:restoredTop sz="94684"/>
  </p:normalViewPr>
  <p:slideViewPr>
    <p:cSldViewPr snapToGrid="0" snapToObjects="1">
      <p:cViewPr varScale="1">
        <p:scale>
          <a:sx n="81" d="100"/>
          <a:sy n="81" d="100"/>
        </p:scale>
        <p:origin x="6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rgbClr val="C00000"/>
                </a:solidFill>
                <a:latin typeface="Bebas Neue" panose="020B0606020202050201" pitchFamily="34" charset="0"/>
              </a:rPr>
              <a:t>XMAS DEV 2022 </a:t>
            </a:r>
            <a:endParaRPr lang="en-GB" sz="5400" b="1" dirty="0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72" y="3376948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825182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5" y="824948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018297" y="3082346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8151507" y="3077388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1036" name="Picture 12" descr="DotNetCode">
            <a:extLst>
              <a:ext uri="{FF2B5EF4-FFF2-40B4-BE49-F238E27FC236}">
                <a16:creationId xmlns:a16="http://schemas.microsoft.com/office/drawing/2014/main" id="{EDDFB929-D7C1-414F-8E90-E3331180E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298" y="4988931"/>
            <a:ext cx="932998" cy="9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3CC83D-4434-6B43-01C0-F262265A28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96875" y="4855595"/>
            <a:ext cx="2689471" cy="13447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802044E-478E-2E1D-ACF2-C3D294EE5B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207" y="3563330"/>
            <a:ext cx="2689471" cy="13447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5DC4AC-03AC-F48C-96C4-AEBCD7E97D1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32234" y="3645308"/>
            <a:ext cx="2689471" cy="13447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1F084A0-0CBE-CE95-2E2F-3D3AA814BE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8297" y="4800717"/>
            <a:ext cx="2689471" cy="13447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221B00-060C-66C4-8804-7D9A3B9449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718953" y="4691010"/>
            <a:ext cx="1450619" cy="1450619"/>
          </a:xfrm>
          <a:prstGeom prst="rect">
            <a:avLst/>
          </a:prstGeom>
        </p:spPr>
      </p:pic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45" y="3429000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</a:t>
            </a:r>
          </a:p>
          <a:p>
            <a:pPr lvl="1"/>
            <a:r>
              <a:rPr lang="it-IT" dirty="0"/>
              <a:t>Punto 1.1</a:t>
            </a:r>
          </a:p>
          <a:p>
            <a:pPr lvl="1"/>
            <a:r>
              <a:rPr lang="it-IT" dirty="0"/>
              <a:t>Punto 1.2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Open Sans</vt:lpstr>
      <vt:lpstr>Raleway</vt:lpstr>
      <vt:lpstr>Tema di Office</vt:lpstr>
      <vt:lpstr>Presentazione standard di PowerPoint</vt:lpstr>
      <vt:lpstr>Presentazione standard di PowerPoint</vt:lpstr>
      <vt:lpstr>Presentazione standard di PowerPoint</vt:lpstr>
      <vt:lpstr>Agenda</vt:lpstr>
      <vt:lpstr>Presentazione standard di PowerPoint</vt:lpstr>
      <vt:lpstr>Presentazione standard di PowerPoint</vt:lpstr>
      <vt:lpstr>Presentazione standard di PowerPoint</vt:lpstr>
      <vt:lpstr>DOMANDE E RISPOSTE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Luca Congiu</cp:lastModifiedBy>
  <cp:revision>45</cp:revision>
  <dcterms:created xsi:type="dcterms:W3CDTF">2018-11-12T16:34:34Z</dcterms:created>
  <dcterms:modified xsi:type="dcterms:W3CDTF">2022-12-06T10:43:46Z</dcterms:modified>
</cp:coreProperties>
</file>