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64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jp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6" y="2041415"/>
            <a:ext cx="4456742" cy="22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7090" r="5583" b="23192"/>
          <a:stretch/>
        </p:blipFill>
        <p:spPr bwMode="auto">
          <a:xfrm>
            <a:off x="5425689" y="4337461"/>
            <a:ext cx="1593851" cy="5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9" y="5236857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5" y="377563"/>
            <a:ext cx="1075005" cy="1075005"/>
          </a:xfrm>
          <a:prstGeom prst="rect">
            <a:avLst/>
          </a:prstGeom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27448" r="7089" b="26358"/>
          <a:stretch/>
        </p:blipFill>
        <p:spPr bwMode="auto">
          <a:xfrm>
            <a:off x="9191980" y="4352083"/>
            <a:ext cx="2156504" cy="5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0558" r="17008" b="14934"/>
          <a:stretch/>
        </p:blipFill>
        <p:spPr bwMode="auto">
          <a:xfrm>
            <a:off x="7574579" y="4352083"/>
            <a:ext cx="1062362" cy="5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22108" r="6107" b="22318"/>
          <a:stretch/>
        </p:blipFill>
        <p:spPr>
          <a:xfrm>
            <a:off x="3198017" y="4352083"/>
            <a:ext cx="1672633" cy="521173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7" y="5236857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67" y="5236858"/>
            <a:ext cx="1875608" cy="937804"/>
          </a:xfrm>
          <a:prstGeom prst="rect">
            <a:avLst/>
          </a:prstGeom>
        </p:spPr>
      </p:pic>
      <p:pic>
        <p:nvPicPr>
          <p:cNvPr id="7" name="Picture 2" descr="Altitudo">
            <a:extLst>
              <a:ext uri="{FF2B5EF4-FFF2-40B4-BE49-F238E27FC236}">
                <a16:creationId xmlns:a16="http://schemas.microsoft.com/office/drawing/2014/main" id="{3500FD08-C7F9-B0DB-C8EA-A4870A530A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6" b="32751"/>
          <a:stretch/>
        </p:blipFill>
        <p:spPr bwMode="auto">
          <a:xfrm>
            <a:off x="663841" y="4352083"/>
            <a:ext cx="1979138" cy="4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4Ward Pro">
            <a:extLst>
              <a:ext uri="{FF2B5EF4-FFF2-40B4-BE49-F238E27FC236}">
                <a16:creationId xmlns:a16="http://schemas.microsoft.com/office/drawing/2014/main" id="{F7C3ECC6-7999-20CB-1E73-DCD3410AB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1415"/>
            <a:ext cx="4456744" cy="22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1">
            <a:extLst>
              <a:ext uri="{FF2B5EF4-FFF2-40B4-BE49-F238E27FC236}">
                <a16:creationId xmlns:a16="http://schemas.microsoft.com/office/drawing/2014/main" id="{65F23012-93BB-B4D4-62AF-9957573BF9F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179" y="37756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5367" y="2625167"/>
            <a:ext cx="7812800" cy="3042388"/>
          </a:xfrm>
        </p:spPr>
        <p:txBody>
          <a:bodyPr/>
          <a:lstStyle/>
          <a:p>
            <a:r>
              <a:rPr lang="it-IT" dirty="0"/>
              <a:t>Session Title</a:t>
            </a:r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3781502" y="4853796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Speaker name @ company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Immagine telecamera qui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Istruzioni: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Devi eliminare questi rettangoli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Servono solo a dirti indicativamente dove saranno sovrapposte le immagini della fotocamera che ti riprenderà (solo in presenza) e il logo della community (per tutti)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ti occorresse, potrai inserire contenuti sotto al riquadro della telecamera. Ci occuperemo noi di nascondere il video per quel lasso di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282784" y="1630018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Camera image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0" i="0" dirty="0" err="1">
                <a:solidFill>
                  <a:schemeClr val="bg1"/>
                </a:solidFill>
                <a:effectLst/>
                <a:latin typeface="Söhne"/>
              </a:rPr>
              <a:t>Instructions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remove these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only there to give you a general idea of where the camera images that will record you (only when present) and the community logo (for everyone) will be overlaid.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needed, you can add content below the camera frame. We will take care of hiding the video during that period of time.</a:t>
            </a:r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282784" y="1630018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Söhne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Emanuele Garofalo</cp:lastModifiedBy>
  <cp:revision>31</cp:revision>
  <dcterms:created xsi:type="dcterms:W3CDTF">2019-05-12T19:24:58Z</dcterms:created>
  <dcterms:modified xsi:type="dcterms:W3CDTF">2023-06-12T17:49:17Z</dcterms:modified>
</cp:coreProperties>
</file>